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fntdata" ContentType="application/x-fontdata"/>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slides/slide213.xml" ContentType="application/vnd.openxmlformats-officedocument.presentationml.slide+xml"/>
  <Override PartName="/ppt/slides/slide214.xml" ContentType="application/vnd.openxmlformats-officedocument.presentationml.slide+xml"/>
  <Override PartName="/ppt/slides/slide215.xml" ContentType="application/vnd.openxmlformats-officedocument.presentationml.slide+xml"/>
  <Override PartName="/ppt/slides/slide216.xml" ContentType="application/vnd.openxmlformats-officedocument.presentationml.slide+xml"/>
  <Override PartName="/ppt/slides/slide217.xml" ContentType="application/vnd.openxmlformats-officedocument.presentationml.slide+xml"/>
  <Override PartName="/ppt/slides/slide218.xml" ContentType="application/vnd.openxmlformats-officedocument.presentationml.slide+xml"/>
  <Override PartName="/ppt/slides/slide219.xml" ContentType="application/vnd.openxmlformats-officedocument.presentationml.slide+xml"/>
  <Override PartName="/ppt/slides/slide220.xml" ContentType="application/vnd.openxmlformats-officedocument.presentationml.slide+xml"/>
  <Override PartName="/ppt/slides/slide221.xml" ContentType="application/vnd.openxmlformats-officedocument.presentationml.slide+xml"/>
  <Override PartName="/ppt/slides/slide222.xml" ContentType="application/vnd.openxmlformats-officedocument.presentationml.slide+xml"/>
  <Override PartName="/ppt/slides/slide223.xml" ContentType="application/vnd.openxmlformats-officedocument.presentationml.slide+xml"/>
  <Override PartName="/ppt/slides/slide224.xml" ContentType="application/vnd.openxmlformats-officedocument.presentationml.slide+xml"/>
  <Override PartName="/ppt/slides/slide225.xml" ContentType="application/vnd.openxmlformats-officedocument.presentationml.slide+xml"/>
  <Override PartName="/ppt/slides/slide226.xml" ContentType="application/vnd.openxmlformats-officedocument.presentationml.slide+xml"/>
  <Override PartName="/ppt/slides/slide227.xml" ContentType="application/vnd.openxmlformats-officedocument.presentationml.slide+xml"/>
  <Override PartName="/ppt/slides/slide228.xml" ContentType="application/vnd.openxmlformats-officedocument.presentationml.slide+xml"/>
  <Override PartName="/ppt/slides/slide229.xml" ContentType="application/vnd.openxmlformats-officedocument.presentationml.slide+xml"/>
  <Override PartName="/ppt/slides/slide230.xml" ContentType="application/vnd.openxmlformats-officedocument.presentationml.slide+xml"/>
  <Override PartName="/ppt/slides/slide231.xml" ContentType="application/vnd.openxmlformats-officedocument.presentationml.slide+xml"/>
  <Override PartName="/ppt/slides/slide232.xml" ContentType="application/vnd.openxmlformats-officedocument.presentationml.slide+xml"/>
  <Override PartName="/ppt/slides/slide233.xml" ContentType="application/vnd.openxmlformats-officedocument.presentationml.slide+xml"/>
  <Override PartName="/ppt/slides/slide234.xml" ContentType="application/vnd.openxmlformats-officedocument.presentationml.slide+xml"/>
  <Override PartName="/ppt/slides/slide235.xml" ContentType="application/vnd.openxmlformats-officedocument.presentationml.slide+xml"/>
  <Override PartName="/ppt/slides/slide236.xml" ContentType="application/vnd.openxmlformats-officedocument.presentationml.slide+xml"/>
  <Override PartName="/ppt/slides/slide237.xml" ContentType="application/vnd.openxmlformats-officedocument.presentationml.slide+xml"/>
  <Override PartName="/ppt/slides/slide238.xml" ContentType="application/vnd.openxmlformats-officedocument.presentationml.slide+xml"/>
  <Override PartName="/ppt/slides/slide239.xml" ContentType="application/vnd.openxmlformats-officedocument.presentationml.slide+xml"/>
  <Override PartName="/ppt/slides/slide240.xml" ContentType="application/vnd.openxmlformats-officedocument.presentationml.slide+xml"/>
  <Override PartName="/ppt/slides/slide241.xml" ContentType="application/vnd.openxmlformats-officedocument.presentationml.slide+xml"/>
  <Override PartName="/ppt/slides/slide242.xml" ContentType="application/vnd.openxmlformats-officedocument.presentationml.slide+xml"/>
  <Override PartName="/ppt/slides/slide243.xml" ContentType="application/vnd.openxmlformats-officedocument.presentationml.slide+xml"/>
  <Override PartName="/ppt/slides/slide244.xml" ContentType="application/vnd.openxmlformats-officedocument.presentationml.slide+xml"/>
  <Override PartName="/ppt/slides/slide245.xml" ContentType="application/vnd.openxmlformats-officedocument.presentationml.slide+xml"/>
  <Override PartName="/ppt/slides/slide246.xml" ContentType="application/vnd.openxmlformats-officedocument.presentationml.slide+xml"/>
  <Override PartName="/ppt/slides/slide247.xml" ContentType="application/vnd.openxmlformats-officedocument.presentationml.slide+xml"/>
  <Override PartName="/ppt/slides/slide248.xml" ContentType="application/vnd.openxmlformats-officedocument.presentationml.slide+xml"/>
  <Override PartName="/ppt/slides/slide249.xml" ContentType="application/vnd.openxmlformats-officedocument.presentationml.slide+xml"/>
  <Override PartName="/ppt/slides/slide250.xml" ContentType="application/vnd.openxmlformats-officedocument.presentationml.slide+xml"/>
  <Override PartName="/ppt/slides/slide251.xml" ContentType="application/vnd.openxmlformats-officedocument.presentationml.slide+xml"/>
  <Override PartName="/ppt/slides/slide252.xml" ContentType="application/vnd.openxmlformats-officedocument.presentationml.slide+xml"/>
  <Override PartName="/ppt/slides/slide253.xml" ContentType="application/vnd.openxmlformats-officedocument.presentationml.slide+xml"/>
  <Override PartName="/ppt/slides/slide254.xml" ContentType="application/vnd.openxmlformats-officedocument.presentationml.slide+xml"/>
  <Override PartName="/ppt/slides/slide255.xml" ContentType="application/vnd.openxmlformats-officedocument.presentationml.slide+xml"/>
  <Override PartName="/ppt/slides/slide256.xml" ContentType="application/vnd.openxmlformats-officedocument.presentationml.slide+xml"/>
  <Override PartName="/ppt/slides/slide257.xml" ContentType="application/vnd.openxmlformats-officedocument.presentationml.slide+xml"/>
  <Override PartName="/ppt/slides/slide258.xml" ContentType="application/vnd.openxmlformats-officedocument.presentationml.slide+xml"/>
  <Override PartName="/ppt/slides/slide259.xml" ContentType="application/vnd.openxmlformats-officedocument.presentationml.slide+xml"/>
  <Override PartName="/ppt/slides/slide260.xml" ContentType="application/vnd.openxmlformats-officedocument.presentationml.slide+xml"/>
  <Override PartName="/ppt/slides/slide261.xml" ContentType="application/vnd.openxmlformats-officedocument.presentationml.slide+xml"/>
  <Override PartName="/ppt/slides/slide262.xml" ContentType="application/vnd.openxmlformats-officedocument.presentationml.slide+xml"/>
  <Override PartName="/ppt/slides/slide263.xml" ContentType="application/vnd.openxmlformats-officedocument.presentationml.slide+xml"/>
  <Override PartName="/ppt/slides/slide264.xml" ContentType="application/vnd.openxmlformats-officedocument.presentationml.slide+xml"/>
  <Override PartName="/ppt/slides/slide265.xml" ContentType="application/vnd.openxmlformats-officedocument.presentationml.slide+xml"/>
  <Override PartName="/ppt/slides/slide266.xml" ContentType="application/vnd.openxmlformats-officedocument.presentationml.slide+xml"/>
  <Override PartName="/ppt/slides/slide267.xml" ContentType="application/vnd.openxmlformats-officedocument.presentationml.slide+xml"/>
  <Override PartName="/ppt/slides/slide268.xml" ContentType="application/vnd.openxmlformats-officedocument.presentationml.slide+xml"/>
  <Override PartName="/ppt/slides/slide269.xml" ContentType="application/vnd.openxmlformats-officedocument.presentationml.slide+xml"/>
  <Override PartName="/ppt/slides/slide270.xml" ContentType="application/vnd.openxmlformats-officedocument.presentationml.slide+xml"/>
  <Override PartName="/ppt/slides/slide271.xml" ContentType="application/vnd.openxmlformats-officedocument.presentationml.slide+xml"/>
  <Override PartName="/ppt/slides/slide272.xml" ContentType="application/vnd.openxmlformats-officedocument.presentationml.slide+xml"/>
  <Override PartName="/ppt/slides/slide273.xml" ContentType="application/vnd.openxmlformats-officedocument.presentationml.slide+xml"/>
  <Override PartName="/ppt/slides/slide274.xml" ContentType="application/vnd.openxmlformats-officedocument.presentationml.slide+xml"/>
  <Override PartName="/ppt/slides/slide275.xml" ContentType="application/vnd.openxmlformats-officedocument.presentationml.slide+xml"/>
  <Override PartName="/ppt/slides/slide276.xml" ContentType="application/vnd.openxmlformats-officedocument.presentationml.slide+xml"/>
  <Override PartName="/ppt/slides/slide277.xml" ContentType="application/vnd.openxmlformats-officedocument.presentationml.slide+xml"/>
  <Override PartName="/ppt/slides/slide278.xml" ContentType="application/vnd.openxmlformats-officedocument.presentationml.slide+xml"/>
  <Override PartName="/ppt/slides/slide279.xml" ContentType="application/vnd.openxmlformats-officedocument.presentationml.slide+xml"/>
  <Override PartName="/ppt/slides/slide280.xml" ContentType="application/vnd.openxmlformats-officedocument.presentationml.slide+xml"/>
  <Override PartName="/ppt/slides/slide281.xml" ContentType="application/vnd.openxmlformats-officedocument.presentationml.slide+xml"/>
  <Override PartName="/ppt/slides/slide282.xml" ContentType="application/vnd.openxmlformats-officedocument.presentationml.slide+xml"/>
  <Override PartName="/ppt/slides/slide283.xml" ContentType="application/vnd.openxmlformats-officedocument.presentationml.slide+xml"/>
  <Override PartName="/ppt/slides/slide284.xml" ContentType="application/vnd.openxmlformats-officedocument.presentationml.slide+xml"/>
  <Override PartName="/ppt/slides/slide285.xml" ContentType="application/vnd.openxmlformats-officedocument.presentationml.slide+xml"/>
  <Override PartName="/ppt/slides/slide286.xml" ContentType="application/vnd.openxmlformats-officedocument.presentationml.slide+xml"/>
  <Override PartName="/ppt/slides/slide287.xml" ContentType="application/vnd.openxmlformats-officedocument.presentationml.slide+xml"/>
  <Override PartName="/ppt/slides/slide288.xml" ContentType="application/vnd.openxmlformats-officedocument.presentationml.slide+xml"/>
  <Override PartName="/ppt/slides/slide289.xml" ContentType="application/vnd.openxmlformats-officedocument.presentationml.slide+xml"/>
  <Override PartName="/ppt/slides/slide290.xml" ContentType="application/vnd.openxmlformats-officedocument.presentationml.slide+xml"/>
  <Override PartName="/ppt/slides/slide291.xml" ContentType="application/vnd.openxmlformats-officedocument.presentationml.slide+xml"/>
  <Override PartName="/ppt/slides/slide292.xml" ContentType="application/vnd.openxmlformats-officedocument.presentationml.slide+xml"/>
  <Override PartName="/ppt/slides/slide293.xml" ContentType="application/vnd.openxmlformats-officedocument.presentationml.slide+xml"/>
  <Override PartName="/ppt/slides/slide294.xml" ContentType="application/vnd.openxmlformats-officedocument.presentationml.slide+xml"/>
  <Override PartName="/ppt/slides/slide295.xml" ContentType="application/vnd.openxmlformats-officedocument.presentationml.slide+xml"/>
  <Override PartName="/ppt/slides/slide296.xml" ContentType="application/vnd.openxmlformats-officedocument.presentationml.slide+xml"/>
  <Override PartName="/ppt/slides/slide297.xml" ContentType="application/vnd.openxmlformats-officedocument.presentationml.slide+xml"/>
  <Override PartName="/ppt/slides/slide298.xml" ContentType="application/vnd.openxmlformats-officedocument.presentationml.slide+xml"/>
  <Override PartName="/ppt/slides/slide299.xml" ContentType="application/vnd.openxmlformats-officedocument.presentationml.slide+xml"/>
  <Override PartName="/ppt/slides/slide300.xml" ContentType="application/vnd.openxmlformats-officedocument.presentationml.slide+xml"/>
  <Override PartName="/ppt/slides/slide301.xml" ContentType="application/vnd.openxmlformats-officedocument.presentationml.slide+xml"/>
  <Override PartName="/ppt/slides/slide302.xml" ContentType="application/vnd.openxmlformats-officedocument.presentationml.slide+xml"/>
  <Override PartName="/ppt/slides/slide303.xml" ContentType="application/vnd.openxmlformats-officedocument.presentationml.slide+xml"/>
  <Override PartName="/ppt/slides/slide304.xml" ContentType="application/vnd.openxmlformats-officedocument.presentationml.slide+xml"/>
  <Override PartName="/ppt/slides/slide305.xml" ContentType="application/vnd.openxmlformats-officedocument.presentationml.slide+xml"/>
  <Override PartName="/ppt/slides/slide306.xml" ContentType="application/vnd.openxmlformats-officedocument.presentationml.slide+xml"/>
  <Override PartName="/ppt/slides/slide307.xml" ContentType="application/vnd.openxmlformats-officedocument.presentationml.slide+xml"/>
  <Override PartName="/ppt/slides/slide308.xml" ContentType="application/vnd.openxmlformats-officedocument.presentationml.slide+xml"/>
  <Override PartName="/ppt/slides/slide309.xml" ContentType="application/vnd.openxmlformats-officedocument.presentationml.slide+xml"/>
  <Override PartName="/ppt/slides/slide310.xml" ContentType="application/vnd.openxmlformats-officedocument.presentationml.slide+xml"/>
  <Override PartName="/ppt/slides/slide311.xml" ContentType="application/vnd.openxmlformats-officedocument.presentationml.slide+xml"/>
  <Override PartName="/ppt/slides/slide312.xml" ContentType="application/vnd.openxmlformats-officedocument.presentationml.slide+xml"/>
  <Override PartName="/ppt/slides/slide313.xml" ContentType="application/vnd.openxmlformats-officedocument.presentationml.slide+xml"/>
  <Override PartName="/ppt/slides/slide314.xml" ContentType="application/vnd.openxmlformats-officedocument.presentationml.slide+xml"/>
  <Override PartName="/ppt/slides/slide315.xml" ContentType="application/vnd.openxmlformats-officedocument.presentationml.slide+xml"/>
  <Override PartName="/ppt/slides/slide316.xml" ContentType="application/vnd.openxmlformats-officedocument.presentationml.slide+xml"/>
  <Override PartName="/ppt/slides/slide317.xml" ContentType="application/vnd.openxmlformats-officedocument.presentationml.slide+xml"/>
  <Override PartName="/ppt/slides/slide318.xml" ContentType="application/vnd.openxmlformats-officedocument.presentationml.slide+xml"/>
  <Override PartName="/ppt/slides/slide319.xml" ContentType="application/vnd.openxmlformats-officedocument.presentationml.slide+xml"/>
  <Override PartName="/ppt/slides/slide320.xml" ContentType="application/vnd.openxmlformats-officedocument.presentationml.slide+xml"/>
  <Override PartName="/ppt/slides/slide321.xml" ContentType="application/vnd.openxmlformats-officedocument.presentationml.slide+xml"/>
  <Override PartName="/ppt/slides/slide322.xml" ContentType="application/vnd.openxmlformats-officedocument.presentationml.slide+xml"/>
  <Override PartName="/ppt/slides/slide323.xml" ContentType="application/vnd.openxmlformats-officedocument.presentationml.slide+xml"/>
  <Override PartName="/ppt/slides/slide324.xml" ContentType="application/vnd.openxmlformats-officedocument.presentationml.slide+xml"/>
  <Override PartName="/ppt/slides/slide325.xml" ContentType="application/vnd.openxmlformats-officedocument.presentationml.slide+xml"/>
  <Override PartName="/ppt/slides/slide326.xml" ContentType="application/vnd.openxmlformats-officedocument.presentationml.slide+xml"/>
  <Override PartName="/ppt/slides/slide327.xml" ContentType="application/vnd.openxmlformats-officedocument.presentationml.slide+xml"/>
  <Override PartName="/ppt/slides/slide328.xml" ContentType="application/vnd.openxmlformats-officedocument.presentationml.slide+xml"/>
  <Override PartName="/ppt/slides/slide329.xml" ContentType="application/vnd.openxmlformats-officedocument.presentationml.slide+xml"/>
  <Override PartName="/ppt/slides/slide330.xml" ContentType="application/vnd.openxmlformats-officedocument.presentationml.slide+xml"/>
  <Override PartName="/ppt/slides/slide331.xml" ContentType="application/vnd.openxmlformats-officedocument.presentationml.slide+xml"/>
  <Override PartName="/ppt/slides/slide332.xml" ContentType="application/vnd.openxmlformats-officedocument.presentationml.slide+xml"/>
  <Override PartName="/ppt/slides/slide333.xml" ContentType="application/vnd.openxmlformats-officedocument.presentationml.slide+xml"/>
  <Override PartName="/ppt/slides/slide334.xml" ContentType="application/vnd.openxmlformats-officedocument.presentationml.slide+xml"/>
  <Override PartName="/ppt/slides/slide335.xml" ContentType="application/vnd.openxmlformats-officedocument.presentationml.slide+xml"/>
  <Override PartName="/ppt/slides/slide336.xml" ContentType="application/vnd.openxmlformats-officedocument.presentationml.slide+xml"/>
  <Override PartName="/ppt/slides/slide337.xml" ContentType="application/vnd.openxmlformats-officedocument.presentationml.slide+xml"/>
  <Override PartName="/ppt/slides/slide338.xml" ContentType="application/vnd.openxmlformats-officedocument.presentationml.slide+xml"/>
  <Override PartName="/ppt/slides/slide339.xml" ContentType="application/vnd.openxmlformats-officedocument.presentationml.slide+xml"/>
  <Override PartName="/ppt/slides/slide340.xml" ContentType="application/vnd.openxmlformats-officedocument.presentationml.slide+xml"/>
  <Override PartName="/ppt/slides/slide341.xml" ContentType="application/vnd.openxmlformats-officedocument.presentationml.slide+xml"/>
  <Override PartName="/ppt/slides/slide342.xml" ContentType="application/vnd.openxmlformats-officedocument.presentationml.slide+xml"/>
  <Override PartName="/ppt/slides/slide343.xml" ContentType="application/vnd.openxmlformats-officedocument.presentationml.slide+xml"/>
  <Override PartName="/ppt/slides/slide344.xml" ContentType="application/vnd.openxmlformats-officedocument.presentationml.slide+xml"/>
  <Override PartName="/ppt/slides/slide345.xml" ContentType="application/vnd.openxmlformats-officedocument.presentationml.slide+xml"/>
  <Override PartName="/ppt/slides/slide346.xml" ContentType="application/vnd.openxmlformats-officedocument.presentationml.slide+xml"/>
  <Override PartName="/ppt/slides/slide347.xml" ContentType="application/vnd.openxmlformats-officedocument.presentationml.slide+xml"/>
  <Override PartName="/ppt/slides/slide348.xml" ContentType="application/vnd.openxmlformats-officedocument.presentationml.slide+xml"/>
  <Override PartName="/ppt/slides/slide349.xml" ContentType="application/vnd.openxmlformats-officedocument.presentationml.slide+xml"/>
  <Override PartName="/ppt/slides/slide350.xml" ContentType="application/vnd.openxmlformats-officedocument.presentationml.slide+xml"/>
  <Override PartName="/ppt/slides/slide351.xml" ContentType="application/vnd.openxmlformats-officedocument.presentationml.slide+xml"/>
  <Override PartName="/ppt/slides/slide352.xml" ContentType="application/vnd.openxmlformats-officedocument.presentationml.slide+xml"/>
  <Override PartName="/ppt/slides/slide3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notesSlides/notesSlide97.xml" ContentType="application/vnd.openxmlformats-officedocument.presentationml.notesSlide+xml"/>
  <Override PartName="/ppt/notesSlides/notesSlide98.xml" ContentType="application/vnd.openxmlformats-officedocument.presentationml.notesSlide+xml"/>
  <Override PartName="/ppt/notesSlides/notesSlide99.xml" ContentType="application/vnd.openxmlformats-officedocument.presentationml.notesSlide+xml"/>
  <Override PartName="/ppt/notesSlides/notesSlide100.xml" ContentType="application/vnd.openxmlformats-officedocument.presentationml.notesSlide+xml"/>
  <Override PartName="/ppt/notesSlides/notesSlide101.xml" ContentType="application/vnd.openxmlformats-officedocument.presentationml.notesSlide+xml"/>
  <Override PartName="/ppt/notesSlides/notesSlide102.xml" ContentType="application/vnd.openxmlformats-officedocument.presentationml.notesSlide+xml"/>
  <Override PartName="/ppt/notesSlides/notesSlide103.xml" ContentType="application/vnd.openxmlformats-officedocument.presentationml.notesSlide+xml"/>
  <Override PartName="/ppt/notesSlides/notesSlide104.xml" ContentType="application/vnd.openxmlformats-officedocument.presentationml.notesSlide+xml"/>
  <Override PartName="/ppt/notesSlides/notesSlide105.xml" ContentType="application/vnd.openxmlformats-officedocument.presentationml.notesSlide+xml"/>
  <Override PartName="/ppt/notesSlides/notesSlide106.xml" ContentType="application/vnd.openxmlformats-officedocument.presentationml.notesSlide+xml"/>
  <Override PartName="/ppt/notesSlides/notesSlide107.xml" ContentType="application/vnd.openxmlformats-officedocument.presentationml.notesSlide+xml"/>
  <Override PartName="/ppt/notesSlides/notesSlide108.xml" ContentType="application/vnd.openxmlformats-officedocument.presentationml.notesSlide+xml"/>
  <Override PartName="/ppt/notesSlides/notesSlide109.xml" ContentType="application/vnd.openxmlformats-officedocument.presentationml.notesSlide+xml"/>
  <Override PartName="/ppt/notesSlides/notesSlide110.xml" ContentType="application/vnd.openxmlformats-officedocument.presentationml.notesSlide+xml"/>
  <Override PartName="/ppt/notesSlides/notesSlide111.xml" ContentType="application/vnd.openxmlformats-officedocument.presentationml.notesSlide+xml"/>
  <Override PartName="/ppt/notesSlides/notesSlide112.xml" ContentType="application/vnd.openxmlformats-officedocument.presentationml.notesSlide+xml"/>
  <Override PartName="/ppt/notesSlides/notesSlide113.xml" ContentType="application/vnd.openxmlformats-officedocument.presentationml.notesSlide+xml"/>
  <Override PartName="/ppt/notesSlides/notesSlide114.xml" ContentType="application/vnd.openxmlformats-officedocument.presentationml.notesSlide+xml"/>
  <Override PartName="/ppt/notesSlides/notesSlide115.xml" ContentType="application/vnd.openxmlformats-officedocument.presentationml.notesSlide+xml"/>
  <Override PartName="/ppt/notesSlides/notesSlide116.xml" ContentType="application/vnd.openxmlformats-officedocument.presentationml.notesSlide+xml"/>
  <Override PartName="/ppt/notesSlides/notesSlide117.xml" ContentType="application/vnd.openxmlformats-officedocument.presentationml.notesSlide+xml"/>
  <Override PartName="/ppt/notesSlides/notesSlide118.xml" ContentType="application/vnd.openxmlformats-officedocument.presentationml.notesSlide+xml"/>
  <Override PartName="/ppt/notesSlides/notesSlide119.xml" ContentType="application/vnd.openxmlformats-officedocument.presentationml.notesSlide+xml"/>
  <Override PartName="/ppt/notesSlides/notesSlide120.xml" ContentType="application/vnd.openxmlformats-officedocument.presentationml.notesSlide+xml"/>
  <Override PartName="/ppt/notesSlides/notesSlide121.xml" ContentType="application/vnd.openxmlformats-officedocument.presentationml.notesSlide+xml"/>
  <Override PartName="/ppt/notesSlides/notesSlide122.xml" ContentType="application/vnd.openxmlformats-officedocument.presentationml.notesSlide+xml"/>
  <Override PartName="/ppt/notesSlides/notesSlide123.xml" ContentType="application/vnd.openxmlformats-officedocument.presentationml.notesSlide+xml"/>
  <Override PartName="/ppt/notesSlides/notesSlide124.xml" ContentType="application/vnd.openxmlformats-officedocument.presentationml.notesSlide+xml"/>
  <Override PartName="/ppt/notesSlides/notesSlide125.xml" ContentType="application/vnd.openxmlformats-officedocument.presentationml.notesSlide+xml"/>
  <Override PartName="/ppt/notesSlides/notesSlide126.xml" ContentType="application/vnd.openxmlformats-officedocument.presentationml.notesSlide+xml"/>
  <Override PartName="/ppt/notesSlides/notesSlide127.xml" ContentType="application/vnd.openxmlformats-officedocument.presentationml.notesSlide+xml"/>
  <Override PartName="/ppt/notesSlides/notesSlide128.xml" ContentType="application/vnd.openxmlformats-officedocument.presentationml.notesSlide+xml"/>
  <Override PartName="/ppt/notesSlides/notesSlide129.xml" ContentType="application/vnd.openxmlformats-officedocument.presentationml.notesSlide+xml"/>
  <Override PartName="/ppt/notesSlides/notesSlide130.xml" ContentType="application/vnd.openxmlformats-officedocument.presentationml.notesSlide+xml"/>
  <Override PartName="/ppt/notesSlides/notesSlide131.xml" ContentType="application/vnd.openxmlformats-officedocument.presentationml.notesSlide+xml"/>
  <Override PartName="/ppt/notesSlides/notesSlide132.xml" ContentType="application/vnd.openxmlformats-officedocument.presentationml.notesSlide+xml"/>
  <Override PartName="/ppt/notesSlides/notesSlide133.xml" ContentType="application/vnd.openxmlformats-officedocument.presentationml.notesSlide+xml"/>
  <Override PartName="/ppt/notesSlides/notesSlide134.xml" ContentType="application/vnd.openxmlformats-officedocument.presentationml.notesSlide+xml"/>
  <Override PartName="/ppt/notesSlides/notesSlide135.xml" ContentType="application/vnd.openxmlformats-officedocument.presentationml.notesSlide+xml"/>
  <Override PartName="/ppt/notesSlides/notesSlide136.xml" ContentType="application/vnd.openxmlformats-officedocument.presentationml.notesSlide+xml"/>
  <Override PartName="/ppt/notesSlides/notesSlide137.xml" ContentType="application/vnd.openxmlformats-officedocument.presentationml.notesSlide+xml"/>
  <Override PartName="/ppt/notesSlides/notesSlide138.xml" ContentType="application/vnd.openxmlformats-officedocument.presentationml.notesSlide+xml"/>
  <Override PartName="/ppt/notesSlides/notesSlide139.xml" ContentType="application/vnd.openxmlformats-officedocument.presentationml.notesSlide+xml"/>
  <Override PartName="/ppt/notesSlides/notesSlide140.xml" ContentType="application/vnd.openxmlformats-officedocument.presentationml.notesSlide+xml"/>
  <Override PartName="/ppt/notesSlides/notesSlide141.xml" ContentType="application/vnd.openxmlformats-officedocument.presentationml.notesSlide+xml"/>
  <Override PartName="/ppt/notesSlides/notesSlide142.xml" ContentType="application/vnd.openxmlformats-officedocument.presentationml.notesSlide+xml"/>
  <Override PartName="/ppt/notesSlides/notesSlide143.xml" ContentType="application/vnd.openxmlformats-officedocument.presentationml.notesSlide+xml"/>
  <Override PartName="/ppt/notesSlides/notesSlide144.xml" ContentType="application/vnd.openxmlformats-officedocument.presentationml.notesSlide+xml"/>
  <Override PartName="/ppt/notesSlides/notesSlide145.xml" ContentType="application/vnd.openxmlformats-officedocument.presentationml.notesSlide+xml"/>
  <Override PartName="/ppt/notesSlides/notesSlide146.xml" ContentType="application/vnd.openxmlformats-officedocument.presentationml.notesSlide+xml"/>
  <Override PartName="/ppt/notesSlides/notesSlide147.xml" ContentType="application/vnd.openxmlformats-officedocument.presentationml.notesSlide+xml"/>
  <Override PartName="/ppt/notesSlides/notesSlide148.xml" ContentType="application/vnd.openxmlformats-officedocument.presentationml.notesSlide+xml"/>
  <Override PartName="/ppt/notesSlides/notesSlide149.xml" ContentType="application/vnd.openxmlformats-officedocument.presentationml.notesSlide+xml"/>
  <Override PartName="/ppt/notesSlides/notesSlide150.xml" ContentType="application/vnd.openxmlformats-officedocument.presentationml.notesSlide+xml"/>
  <Override PartName="/ppt/notesSlides/notesSlide151.xml" ContentType="application/vnd.openxmlformats-officedocument.presentationml.notesSlide+xml"/>
  <Override PartName="/ppt/notesSlides/notesSlide152.xml" ContentType="application/vnd.openxmlformats-officedocument.presentationml.notesSlide+xml"/>
  <Override PartName="/ppt/notesSlides/notesSlide153.xml" ContentType="application/vnd.openxmlformats-officedocument.presentationml.notesSlide+xml"/>
  <Override PartName="/ppt/notesSlides/notesSlide154.xml" ContentType="application/vnd.openxmlformats-officedocument.presentationml.notesSlide+xml"/>
  <Override PartName="/ppt/notesSlides/notesSlide155.xml" ContentType="application/vnd.openxmlformats-officedocument.presentationml.notesSlide+xml"/>
  <Override PartName="/ppt/notesSlides/notesSlide156.xml" ContentType="application/vnd.openxmlformats-officedocument.presentationml.notesSlide+xml"/>
  <Override PartName="/ppt/notesSlides/notesSlide157.xml" ContentType="application/vnd.openxmlformats-officedocument.presentationml.notesSlide+xml"/>
  <Override PartName="/ppt/notesSlides/notesSlide158.xml" ContentType="application/vnd.openxmlformats-officedocument.presentationml.notesSlide+xml"/>
  <Override PartName="/ppt/notesSlides/notesSlide159.xml" ContentType="application/vnd.openxmlformats-officedocument.presentationml.notesSlide+xml"/>
  <Override PartName="/ppt/notesSlides/notesSlide160.xml" ContentType="application/vnd.openxmlformats-officedocument.presentationml.notesSlide+xml"/>
  <Override PartName="/ppt/notesSlides/notesSlide161.xml" ContentType="application/vnd.openxmlformats-officedocument.presentationml.notesSlide+xml"/>
  <Override PartName="/ppt/notesSlides/notesSlide162.xml" ContentType="application/vnd.openxmlformats-officedocument.presentationml.notesSlide+xml"/>
  <Override PartName="/ppt/notesSlides/notesSlide163.xml" ContentType="application/vnd.openxmlformats-officedocument.presentationml.notesSlide+xml"/>
  <Override PartName="/ppt/notesSlides/notesSlide164.xml" ContentType="application/vnd.openxmlformats-officedocument.presentationml.notesSlide+xml"/>
  <Override PartName="/ppt/notesSlides/notesSlide165.xml" ContentType="application/vnd.openxmlformats-officedocument.presentationml.notesSlide+xml"/>
  <Override PartName="/ppt/notesSlides/notesSlide166.xml" ContentType="application/vnd.openxmlformats-officedocument.presentationml.notesSlide+xml"/>
  <Override PartName="/ppt/notesSlides/notesSlide167.xml" ContentType="application/vnd.openxmlformats-officedocument.presentationml.notesSlide+xml"/>
  <Override PartName="/ppt/notesSlides/notesSlide168.xml" ContentType="application/vnd.openxmlformats-officedocument.presentationml.notesSlide+xml"/>
  <Override PartName="/ppt/notesSlides/notesSlide169.xml" ContentType="application/vnd.openxmlformats-officedocument.presentationml.notesSlide+xml"/>
  <Override PartName="/ppt/notesSlides/notesSlide170.xml" ContentType="application/vnd.openxmlformats-officedocument.presentationml.notesSlide+xml"/>
  <Override PartName="/ppt/notesSlides/notesSlide171.xml" ContentType="application/vnd.openxmlformats-officedocument.presentationml.notesSlide+xml"/>
  <Override PartName="/ppt/notesSlides/notesSlide172.xml" ContentType="application/vnd.openxmlformats-officedocument.presentationml.notesSlide+xml"/>
  <Override PartName="/ppt/notesSlides/notesSlide173.xml" ContentType="application/vnd.openxmlformats-officedocument.presentationml.notesSlide+xml"/>
  <Override PartName="/ppt/notesSlides/notesSlide174.xml" ContentType="application/vnd.openxmlformats-officedocument.presentationml.notesSlide+xml"/>
  <Override PartName="/ppt/notesSlides/notesSlide175.xml" ContentType="application/vnd.openxmlformats-officedocument.presentationml.notesSlide+xml"/>
  <Override PartName="/ppt/notesSlides/notesSlide176.xml" ContentType="application/vnd.openxmlformats-officedocument.presentationml.notesSlide+xml"/>
  <Override PartName="/ppt/notesSlides/notesSlide177.xml" ContentType="application/vnd.openxmlformats-officedocument.presentationml.notesSlide+xml"/>
  <Override PartName="/ppt/notesSlides/notesSlide178.xml" ContentType="application/vnd.openxmlformats-officedocument.presentationml.notesSlide+xml"/>
  <Override PartName="/ppt/notesSlides/notesSlide179.xml" ContentType="application/vnd.openxmlformats-officedocument.presentationml.notesSlide+xml"/>
  <Override PartName="/ppt/notesSlides/notesSlide180.xml" ContentType="application/vnd.openxmlformats-officedocument.presentationml.notesSlide+xml"/>
  <Override PartName="/ppt/notesSlides/notesSlide181.xml" ContentType="application/vnd.openxmlformats-officedocument.presentationml.notesSlide+xml"/>
  <Override PartName="/ppt/notesSlides/notesSlide182.xml" ContentType="application/vnd.openxmlformats-officedocument.presentationml.notesSlide+xml"/>
  <Override PartName="/ppt/notesSlides/notesSlide183.xml" ContentType="application/vnd.openxmlformats-officedocument.presentationml.notesSlide+xml"/>
  <Override PartName="/ppt/notesSlides/notesSlide184.xml" ContentType="application/vnd.openxmlformats-officedocument.presentationml.notesSlide+xml"/>
  <Override PartName="/ppt/notesSlides/notesSlide185.xml" ContentType="application/vnd.openxmlformats-officedocument.presentationml.notesSlide+xml"/>
  <Override PartName="/ppt/notesSlides/notesSlide186.xml" ContentType="application/vnd.openxmlformats-officedocument.presentationml.notesSlide+xml"/>
  <Override PartName="/ppt/notesSlides/notesSlide187.xml" ContentType="application/vnd.openxmlformats-officedocument.presentationml.notesSlide+xml"/>
  <Override PartName="/ppt/notesSlides/notesSlide188.xml" ContentType="application/vnd.openxmlformats-officedocument.presentationml.notesSlide+xml"/>
  <Override PartName="/ppt/notesSlides/notesSlide189.xml" ContentType="application/vnd.openxmlformats-officedocument.presentationml.notesSlide+xml"/>
  <Override PartName="/ppt/notesSlides/notesSlide190.xml" ContentType="application/vnd.openxmlformats-officedocument.presentationml.notesSlide+xml"/>
  <Override PartName="/ppt/notesSlides/notesSlide191.xml" ContentType="application/vnd.openxmlformats-officedocument.presentationml.notesSlide+xml"/>
  <Override PartName="/ppt/notesSlides/notesSlide192.xml" ContentType="application/vnd.openxmlformats-officedocument.presentationml.notesSlide+xml"/>
  <Override PartName="/ppt/notesSlides/notesSlide193.xml" ContentType="application/vnd.openxmlformats-officedocument.presentationml.notesSlide+xml"/>
  <Override PartName="/ppt/notesSlides/notesSlide194.xml" ContentType="application/vnd.openxmlformats-officedocument.presentationml.notesSlide+xml"/>
  <Override PartName="/ppt/notesSlides/notesSlide195.xml" ContentType="application/vnd.openxmlformats-officedocument.presentationml.notesSlide+xml"/>
  <Override PartName="/ppt/notesSlides/notesSlide196.xml" ContentType="application/vnd.openxmlformats-officedocument.presentationml.notesSlide+xml"/>
  <Override PartName="/ppt/notesSlides/notesSlide197.xml" ContentType="application/vnd.openxmlformats-officedocument.presentationml.notesSlide+xml"/>
  <Override PartName="/ppt/notesSlides/notesSlide198.xml" ContentType="application/vnd.openxmlformats-officedocument.presentationml.notesSlide+xml"/>
  <Override PartName="/ppt/notesSlides/notesSlide199.xml" ContentType="application/vnd.openxmlformats-officedocument.presentationml.notesSlide+xml"/>
  <Override PartName="/ppt/notesSlides/notesSlide200.xml" ContentType="application/vnd.openxmlformats-officedocument.presentationml.notesSlide+xml"/>
  <Override PartName="/ppt/notesSlides/notesSlide201.xml" ContentType="application/vnd.openxmlformats-officedocument.presentationml.notesSlide+xml"/>
  <Override PartName="/ppt/notesSlides/notesSlide202.xml" ContentType="application/vnd.openxmlformats-officedocument.presentationml.notesSlide+xml"/>
  <Override PartName="/ppt/notesSlides/notesSlide203.xml" ContentType="application/vnd.openxmlformats-officedocument.presentationml.notesSlide+xml"/>
  <Override PartName="/ppt/notesSlides/notesSlide204.xml" ContentType="application/vnd.openxmlformats-officedocument.presentationml.notesSlide+xml"/>
  <Override PartName="/ppt/notesSlides/notesSlide205.xml" ContentType="application/vnd.openxmlformats-officedocument.presentationml.notesSlide+xml"/>
  <Override PartName="/ppt/notesSlides/notesSlide206.xml" ContentType="application/vnd.openxmlformats-officedocument.presentationml.notesSlide+xml"/>
  <Override PartName="/ppt/notesSlides/notesSlide207.xml" ContentType="application/vnd.openxmlformats-officedocument.presentationml.notesSlide+xml"/>
  <Override PartName="/ppt/notesSlides/notesSlide208.xml" ContentType="application/vnd.openxmlformats-officedocument.presentationml.notesSlide+xml"/>
  <Override PartName="/ppt/notesSlides/notesSlide209.xml" ContentType="application/vnd.openxmlformats-officedocument.presentationml.notesSlide+xml"/>
  <Override PartName="/ppt/notesSlides/notesSlide210.xml" ContentType="application/vnd.openxmlformats-officedocument.presentationml.notesSlide+xml"/>
  <Override PartName="/ppt/notesSlides/notesSlide211.xml" ContentType="application/vnd.openxmlformats-officedocument.presentationml.notesSlide+xml"/>
  <Override PartName="/ppt/notesSlides/notesSlide212.xml" ContentType="application/vnd.openxmlformats-officedocument.presentationml.notesSlide+xml"/>
  <Override PartName="/ppt/notesSlides/notesSlide213.xml" ContentType="application/vnd.openxmlformats-officedocument.presentationml.notesSlide+xml"/>
  <Override PartName="/ppt/notesSlides/notesSlide214.xml" ContentType="application/vnd.openxmlformats-officedocument.presentationml.notesSlide+xml"/>
  <Override PartName="/ppt/notesSlides/notesSlide215.xml" ContentType="application/vnd.openxmlformats-officedocument.presentationml.notesSlide+xml"/>
  <Override PartName="/ppt/notesSlides/notesSlide216.xml" ContentType="application/vnd.openxmlformats-officedocument.presentationml.notesSlide+xml"/>
  <Override PartName="/ppt/notesSlides/notesSlide217.xml" ContentType="application/vnd.openxmlformats-officedocument.presentationml.notesSlide+xml"/>
  <Override PartName="/ppt/notesSlides/notesSlide218.xml" ContentType="application/vnd.openxmlformats-officedocument.presentationml.notesSlide+xml"/>
  <Override PartName="/ppt/notesSlides/notesSlide219.xml" ContentType="application/vnd.openxmlformats-officedocument.presentationml.notesSlide+xml"/>
  <Override PartName="/ppt/notesSlides/notesSlide220.xml" ContentType="application/vnd.openxmlformats-officedocument.presentationml.notesSlide+xml"/>
  <Override PartName="/ppt/notesSlides/notesSlide221.xml" ContentType="application/vnd.openxmlformats-officedocument.presentationml.notesSlide+xml"/>
  <Override PartName="/ppt/notesSlides/notesSlide222.xml" ContentType="application/vnd.openxmlformats-officedocument.presentationml.notesSlide+xml"/>
  <Override PartName="/ppt/notesSlides/notesSlide223.xml" ContentType="application/vnd.openxmlformats-officedocument.presentationml.notesSlide+xml"/>
  <Override PartName="/ppt/notesSlides/notesSlide224.xml" ContentType="application/vnd.openxmlformats-officedocument.presentationml.notesSlide+xml"/>
  <Override PartName="/ppt/notesSlides/notesSlide225.xml" ContentType="application/vnd.openxmlformats-officedocument.presentationml.notesSlide+xml"/>
  <Override PartName="/ppt/notesSlides/notesSlide226.xml" ContentType="application/vnd.openxmlformats-officedocument.presentationml.notesSlide+xml"/>
  <Override PartName="/ppt/notesSlides/notesSlide227.xml" ContentType="application/vnd.openxmlformats-officedocument.presentationml.notesSlide+xml"/>
  <Override PartName="/ppt/notesSlides/notesSlide228.xml" ContentType="application/vnd.openxmlformats-officedocument.presentationml.notesSlide+xml"/>
  <Override PartName="/ppt/notesSlides/notesSlide229.xml" ContentType="application/vnd.openxmlformats-officedocument.presentationml.notesSlide+xml"/>
  <Override PartName="/ppt/notesSlides/notesSlide230.xml" ContentType="application/vnd.openxmlformats-officedocument.presentationml.notesSlide+xml"/>
  <Override PartName="/ppt/notesSlides/notesSlide231.xml" ContentType="application/vnd.openxmlformats-officedocument.presentationml.notesSlide+xml"/>
  <Override PartName="/ppt/notesSlides/notesSlide232.xml" ContentType="application/vnd.openxmlformats-officedocument.presentationml.notesSlide+xml"/>
  <Override PartName="/ppt/notesSlides/notesSlide233.xml" ContentType="application/vnd.openxmlformats-officedocument.presentationml.notesSlide+xml"/>
  <Override PartName="/ppt/notesSlides/notesSlide234.xml" ContentType="application/vnd.openxmlformats-officedocument.presentationml.notesSlide+xml"/>
  <Override PartName="/ppt/notesSlides/notesSlide235.xml" ContentType="application/vnd.openxmlformats-officedocument.presentationml.notesSlide+xml"/>
  <Override PartName="/ppt/notesSlides/notesSlide236.xml" ContentType="application/vnd.openxmlformats-officedocument.presentationml.notesSlide+xml"/>
  <Override PartName="/ppt/notesSlides/notesSlide237.xml" ContentType="application/vnd.openxmlformats-officedocument.presentationml.notesSlide+xml"/>
  <Override PartName="/ppt/notesSlides/notesSlide238.xml" ContentType="application/vnd.openxmlformats-officedocument.presentationml.notesSlide+xml"/>
  <Override PartName="/ppt/notesSlides/notesSlide239.xml" ContentType="application/vnd.openxmlformats-officedocument.presentationml.notesSlide+xml"/>
  <Override PartName="/ppt/notesSlides/notesSlide240.xml" ContentType="application/vnd.openxmlformats-officedocument.presentationml.notesSlide+xml"/>
  <Override PartName="/ppt/notesSlides/notesSlide241.xml" ContentType="application/vnd.openxmlformats-officedocument.presentationml.notesSlide+xml"/>
  <Override PartName="/ppt/notesSlides/notesSlide242.xml" ContentType="application/vnd.openxmlformats-officedocument.presentationml.notesSlide+xml"/>
  <Override PartName="/ppt/notesSlides/notesSlide243.xml" ContentType="application/vnd.openxmlformats-officedocument.presentationml.notesSlide+xml"/>
  <Override PartName="/ppt/notesSlides/notesSlide244.xml" ContentType="application/vnd.openxmlformats-officedocument.presentationml.notesSlide+xml"/>
  <Override PartName="/ppt/notesSlides/notesSlide245.xml" ContentType="application/vnd.openxmlformats-officedocument.presentationml.notesSlide+xml"/>
  <Override PartName="/ppt/notesSlides/notesSlide246.xml" ContentType="application/vnd.openxmlformats-officedocument.presentationml.notesSlide+xml"/>
  <Override PartName="/ppt/notesSlides/notesSlide247.xml" ContentType="application/vnd.openxmlformats-officedocument.presentationml.notesSlide+xml"/>
  <Override PartName="/ppt/notesSlides/notesSlide248.xml" ContentType="application/vnd.openxmlformats-officedocument.presentationml.notesSlide+xml"/>
  <Override PartName="/ppt/notesSlides/notesSlide249.xml" ContentType="application/vnd.openxmlformats-officedocument.presentationml.notesSlide+xml"/>
  <Override PartName="/ppt/notesSlides/notesSlide250.xml" ContentType="application/vnd.openxmlformats-officedocument.presentationml.notesSlide+xml"/>
  <Override PartName="/ppt/notesSlides/notesSlide251.xml" ContentType="application/vnd.openxmlformats-officedocument.presentationml.notesSlide+xml"/>
  <Override PartName="/ppt/notesSlides/notesSlide252.xml" ContentType="application/vnd.openxmlformats-officedocument.presentationml.notesSlide+xml"/>
  <Override PartName="/ppt/notesSlides/notesSlide253.xml" ContentType="application/vnd.openxmlformats-officedocument.presentationml.notesSlide+xml"/>
  <Override PartName="/ppt/notesSlides/notesSlide254.xml" ContentType="application/vnd.openxmlformats-officedocument.presentationml.notesSlide+xml"/>
  <Override PartName="/ppt/notesSlides/notesSlide255.xml" ContentType="application/vnd.openxmlformats-officedocument.presentationml.notesSlide+xml"/>
  <Override PartName="/ppt/notesSlides/notesSlide256.xml" ContentType="application/vnd.openxmlformats-officedocument.presentationml.notesSlide+xml"/>
  <Override PartName="/ppt/notesSlides/notesSlide257.xml" ContentType="application/vnd.openxmlformats-officedocument.presentationml.notesSlide+xml"/>
  <Override PartName="/ppt/notesSlides/notesSlide258.xml" ContentType="application/vnd.openxmlformats-officedocument.presentationml.notesSlide+xml"/>
  <Override PartName="/ppt/notesSlides/notesSlide259.xml" ContentType="application/vnd.openxmlformats-officedocument.presentationml.notesSlide+xml"/>
  <Override PartName="/ppt/notesSlides/notesSlide260.xml" ContentType="application/vnd.openxmlformats-officedocument.presentationml.notesSlide+xml"/>
  <Override PartName="/ppt/notesSlides/notesSlide261.xml" ContentType="application/vnd.openxmlformats-officedocument.presentationml.notesSlide+xml"/>
  <Override PartName="/ppt/notesSlides/notesSlide262.xml" ContentType="application/vnd.openxmlformats-officedocument.presentationml.notesSlide+xml"/>
  <Override PartName="/ppt/notesSlides/notesSlide263.xml" ContentType="application/vnd.openxmlformats-officedocument.presentationml.notesSlide+xml"/>
  <Override PartName="/ppt/notesSlides/notesSlide264.xml" ContentType="application/vnd.openxmlformats-officedocument.presentationml.notesSlide+xml"/>
  <Override PartName="/ppt/notesSlides/notesSlide265.xml" ContentType="application/vnd.openxmlformats-officedocument.presentationml.notesSlide+xml"/>
  <Override PartName="/ppt/notesSlides/notesSlide266.xml" ContentType="application/vnd.openxmlformats-officedocument.presentationml.notesSlide+xml"/>
  <Override PartName="/ppt/notesSlides/notesSlide267.xml" ContentType="application/vnd.openxmlformats-officedocument.presentationml.notesSlide+xml"/>
  <Override PartName="/ppt/notesSlides/notesSlide268.xml" ContentType="application/vnd.openxmlformats-officedocument.presentationml.notesSlide+xml"/>
  <Override PartName="/ppt/notesSlides/notesSlide269.xml" ContentType="application/vnd.openxmlformats-officedocument.presentationml.notesSlide+xml"/>
  <Override PartName="/ppt/notesSlides/notesSlide270.xml" ContentType="application/vnd.openxmlformats-officedocument.presentationml.notesSlide+xml"/>
  <Override PartName="/ppt/notesSlides/notesSlide271.xml" ContentType="application/vnd.openxmlformats-officedocument.presentationml.notesSlide+xml"/>
  <Override PartName="/ppt/notesSlides/notesSlide272.xml" ContentType="application/vnd.openxmlformats-officedocument.presentationml.notesSlide+xml"/>
  <Override PartName="/ppt/notesSlides/notesSlide273.xml" ContentType="application/vnd.openxmlformats-officedocument.presentationml.notesSlide+xml"/>
  <Override PartName="/ppt/notesSlides/notesSlide274.xml" ContentType="application/vnd.openxmlformats-officedocument.presentationml.notesSlide+xml"/>
  <Override PartName="/ppt/notesSlides/notesSlide275.xml" ContentType="application/vnd.openxmlformats-officedocument.presentationml.notesSlide+xml"/>
  <Override PartName="/ppt/notesSlides/notesSlide276.xml" ContentType="application/vnd.openxmlformats-officedocument.presentationml.notesSlide+xml"/>
  <Override PartName="/ppt/notesSlides/notesSlide277.xml" ContentType="application/vnd.openxmlformats-officedocument.presentationml.notesSlide+xml"/>
  <Override PartName="/ppt/notesSlides/notesSlide278.xml" ContentType="application/vnd.openxmlformats-officedocument.presentationml.notesSlide+xml"/>
  <Override PartName="/ppt/notesSlides/notesSlide279.xml" ContentType="application/vnd.openxmlformats-officedocument.presentationml.notesSlide+xml"/>
  <Override PartName="/ppt/notesSlides/notesSlide280.xml" ContentType="application/vnd.openxmlformats-officedocument.presentationml.notesSlide+xml"/>
  <Override PartName="/ppt/notesSlides/notesSlide281.xml" ContentType="application/vnd.openxmlformats-officedocument.presentationml.notesSlide+xml"/>
  <Override PartName="/ppt/notesSlides/notesSlide282.xml" ContentType="application/vnd.openxmlformats-officedocument.presentationml.notesSlide+xml"/>
  <Override PartName="/ppt/notesSlides/notesSlide283.xml" ContentType="application/vnd.openxmlformats-officedocument.presentationml.notesSlide+xml"/>
  <Override PartName="/ppt/notesSlides/notesSlide284.xml" ContentType="application/vnd.openxmlformats-officedocument.presentationml.notesSlide+xml"/>
  <Override PartName="/ppt/notesSlides/notesSlide285.xml" ContentType="application/vnd.openxmlformats-officedocument.presentationml.notesSlide+xml"/>
  <Override PartName="/ppt/notesSlides/notesSlide286.xml" ContentType="application/vnd.openxmlformats-officedocument.presentationml.notesSlide+xml"/>
  <Override PartName="/ppt/notesSlides/notesSlide287.xml" ContentType="application/vnd.openxmlformats-officedocument.presentationml.notesSlide+xml"/>
  <Override PartName="/ppt/notesSlides/notesSlide288.xml" ContentType="application/vnd.openxmlformats-officedocument.presentationml.notesSlide+xml"/>
  <Override PartName="/ppt/notesSlides/notesSlide289.xml" ContentType="application/vnd.openxmlformats-officedocument.presentationml.notesSlide+xml"/>
  <Override PartName="/ppt/notesSlides/notesSlide290.xml" ContentType="application/vnd.openxmlformats-officedocument.presentationml.notesSlide+xml"/>
  <Override PartName="/ppt/notesSlides/notesSlide291.xml" ContentType="application/vnd.openxmlformats-officedocument.presentationml.notesSlide+xml"/>
  <Override PartName="/ppt/notesSlides/notesSlide292.xml" ContentType="application/vnd.openxmlformats-officedocument.presentationml.notesSlide+xml"/>
  <Override PartName="/ppt/notesSlides/notesSlide293.xml" ContentType="application/vnd.openxmlformats-officedocument.presentationml.notesSlide+xml"/>
  <Override PartName="/ppt/notesSlides/notesSlide294.xml" ContentType="application/vnd.openxmlformats-officedocument.presentationml.notesSlide+xml"/>
  <Override PartName="/ppt/notesSlides/notesSlide295.xml" ContentType="application/vnd.openxmlformats-officedocument.presentationml.notesSlide+xml"/>
  <Override PartName="/ppt/notesSlides/notesSlide296.xml" ContentType="application/vnd.openxmlformats-officedocument.presentationml.notesSlide+xml"/>
  <Override PartName="/ppt/notesSlides/notesSlide297.xml" ContentType="application/vnd.openxmlformats-officedocument.presentationml.notesSlide+xml"/>
  <Override PartName="/ppt/notesSlides/notesSlide298.xml" ContentType="application/vnd.openxmlformats-officedocument.presentationml.notesSlide+xml"/>
  <Override PartName="/ppt/notesSlides/notesSlide299.xml" ContentType="application/vnd.openxmlformats-officedocument.presentationml.notesSlide+xml"/>
  <Override PartName="/ppt/notesSlides/notesSlide300.xml" ContentType="application/vnd.openxmlformats-officedocument.presentationml.notesSlide+xml"/>
  <Override PartName="/ppt/notesSlides/notesSlide301.xml" ContentType="application/vnd.openxmlformats-officedocument.presentationml.notesSlide+xml"/>
  <Override PartName="/ppt/notesSlides/notesSlide302.xml" ContentType="application/vnd.openxmlformats-officedocument.presentationml.notesSlide+xml"/>
  <Override PartName="/ppt/notesSlides/notesSlide303.xml" ContentType="application/vnd.openxmlformats-officedocument.presentationml.notesSlide+xml"/>
  <Override PartName="/ppt/notesSlides/notesSlide304.xml" ContentType="application/vnd.openxmlformats-officedocument.presentationml.notesSlide+xml"/>
  <Override PartName="/ppt/notesSlides/notesSlide305.xml" ContentType="application/vnd.openxmlformats-officedocument.presentationml.notesSlide+xml"/>
  <Override PartName="/ppt/notesSlides/notesSlide306.xml" ContentType="application/vnd.openxmlformats-officedocument.presentationml.notesSlide+xml"/>
  <Override PartName="/ppt/notesSlides/notesSlide307.xml" ContentType="application/vnd.openxmlformats-officedocument.presentationml.notesSlide+xml"/>
  <Override PartName="/ppt/notesSlides/notesSlide308.xml" ContentType="application/vnd.openxmlformats-officedocument.presentationml.notesSlide+xml"/>
  <Override PartName="/ppt/notesSlides/notesSlide309.xml" ContentType="application/vnd.openxmlformats-officedocument.presentationml.notesSlide+xml"/>
  <Override PartName="/ppt/notesSlides/notesSlide310.xml" ContentType="application/vnd.openxmlformats-officedocument.presentationml.notesSlide+xml"/>
  <Override PartName="/ppt/notesSlides/notesSlide311.xml" ContentType="application/vnd.openxmlformats-officedocument.presentationml.notesSlide+xml"/>
  <Override PartName="/ppt/notesSlides/notesSlide312.xml" ContentType="application/vnd.openxmlformats-officedocument.presentationml.notesSlide+xml"/>
  <Override PartName="/ppt/notesSlides/notesSlide313.xml" ContentType="application/vnd.openxmlformats-officedocument.presentationml.notesSlide+xml"/>
  <Override PartName="/ppt/notesSlides/notesSlide314.xml" ContentType="application/vnd.openxmlformats-officedocument.presentationml.notesSlide+xml"/>
  <Override PartName="/ppt/notesSlides/notesSlide315.xml" ContentType="application/vnd.openxmlformats-officedocument.presentationml.notesSlide+xml"/>
  <Override PartName="/ppt/notesSlides/notesSlide316.xml" ContentType="application/vnd.openxmlformats-officedocument.presentationml.notesSlide+xml"/>
  <Override PartName="/ppt/notesSlides/notesSlide317.xml" ContentType="application/vnd.openxmlformats-officedocument.presentationml.notesSlide+xml"/>
  <Override PartName="/ppt/notesSlides/notesSlide318.xml" ContentType="application/vnd.openxmlformats-officedocument.presentationml.notesSlide+xml"/>
  <Override PartName="/ppt/notesSlides/notesSlide319.xml" ContentType="application/vnd.openxmlformats-officedocument.presentationml.notesSlide+xml"/>
  <Override PartName="/ppt/notesSlides/notesSlide320.xml" ContentType="application/vnd.openxmlformats-officedocument.presentationml.notesSlide+xml"/>
  <Override PartName="/ppt/notesSlides/notesSlide321.xml" ContentType="application/vnd.openxmlformats-officedocument.presentationml.notesSlide+xml"/>
  <Override PartName="/ppt/notesSlides/notesSlide322.xml" ContentType="application/vnd.openxmlformats-officedocument.presentationml.notesSlide+xml"/>
  <Override PartName="/ppt/notesSlides/notesSlide323.xml" ContentType="application/vnd.openxmlformats-officedocument.presentationml.notesSlide+xml"/>
  <Override PartName="/ppt/notesSlides/notesSlide324.xml" ContentType="application/vnd.openxmlformats-officedocument.presentationml.notesSlide+xml"/>
  <Override PartName="/ppt/notesSlides/notesSlide325.xml" ContentType="application/vnd.openxmlformats-officedocument.presentationml.notesSlide+xml"/>
  <Override PartName="/ppt/notesSlides/notesSlide326.xml" ContentType="application/vnd.openxmlformats-officedocument.presentationml.notesSlide+xml"/>
  <Override PartName="/ppt/notesSlides/notesSlide327.xml" ContentType="application/vnd.openxmlformats-officedocument.presentationml.notesSlide+xml"/>
  <Override PartName="/ppt/notesSlides/notesSlide328.xml" ContentType="application/vnd.openxmlformats-officedocument.presentationml.notesSlide+xml"/>
  <Override PartName="/ppt/notesSlides/notesSlide329.xml" ContentType="application/vnd.openxmlformats-officedocument.presentationml.notesSlide+xml"/>
  <Override PartName="/ppt/notesSlides/notesSlide330.xml" ContentType="application/vnd.openxmlformats-officedocument.presentationml.notesSlide+xml"/>
  <Override PartName="/ppt/notesSlides/notesSlide331.xml" ContentType="application/vnd.openxmlformats-officedocument.presentationml.notesSlide+xml"/>
  <Override PartName="/ppt/notesSlides/notesSlide332.xml" ContentType="application/vnd.openxmlformats-officedocument.presentationml.notesSlide+xml"/>
  <Override PartName="/ppt/notesSlides/notesSlide333.xml" ContentType="application/vnd.openxmlformats-officedocument.presentationml.notesSlide+xml"/>
  <Override PartName="/ppt/notesSlides/notesSlide334.xml" ContentType="application/vnd.openxmlformats-officedocument.presentationml.notesSlide+xml"/>
  <Override PartName="/ppt/notesSlides/notesSlide335.xml" ContentType="application/vnd.openxmlformats-officedocument.presentationml.notesSlide+xml"/>
  <Override PartName="/ppt/notesSlides/notesSlide336.xml" ContentType="application/vnd.openxmlformats-officedocument.presentationml.notesSlide+xml"/>
  <Override PartName="/ppt/notesSlides/notesSlide337.xml" ContentType="application/vnd.openxmlformats-officedocument.presentationml.notesSlide+xml"/>
  <Override PartName="/ppt/notesSlides/notesSlide338.xml" ContentType="application/vnd.openxmlformats-officedocument.presentationml.notesSlide+xml"/>
  <Override PartName="/ppt/notesSlides/notesSlide339.xml" ContentType="application/vnd.openxmlformats-officedocument.presentationml.notesSlide+xml"/>
  <Override PartName="/ppt/notesSlides/notesSlide340.xml" ContentType="application/vnd.openxmlformats-officedocument.presentationml.notesSlide+xml"/>
  <Override PartName="/ppt/notesSlides/notesSlide341.xml" ContentType="application/vnd.openxmlformats-officedocument.presentationml.notesSlide+xml"/>
  <Override PartName="/ppt/notesSlides/notesSlide342.xml" ContentType="application/vnd.openxmlformats-officedocument.presentationml.notesSlide+xml"/>
  <Override PartName="/ppt/notesSlides/notesSlide343.xml" ContentType="application/vnd.openxmlformats-officedocument.presentationml.notesSlide+xml"/>
  <Override PartName="/ppt/notesSlides/notesSlide344.xml" ContentType="application/vnd.openxmlformats-officedocument.presentationml.notesSlide+xml"/>
  <Override PartName="/ppt/notesSlides/notesSlide345.xml" ContentType="application/vnd.openxmlformats-officedocument.presentationml.notesSlide+xml"/>
  <Override PartName="/ppt/notesSlides/notesSlide346.xml" ContentType="application/vnd.openxmlformats-officedocument.presentationml.notesSlide+xml"/>
  <Override PartName="/ppt/notesSlides/notesSlide347.xml" ContentType="application/vnd.openxmlformats-officedocument.presentationml.notesSlide+xml"/>
  <Override PartName="/ppt/notesSlides/notesSlide348.xml" ContentType="application/vnd.openxmlformats-officedocument.presentationml.notesSlide+xml"/>
  <Override PartName="/ppt/notesSlides/notesSlide349.xml" ContentType="application/vnd.openxmlformats-officedocument.presentationml.notesSlide+xml"/>
  <Override PartName="/ppt/notesSlides/notesSlide350.xml" ContentType="application/vnd.openxmlformats-officedocument.presentationml.notesSlide+xml"/>
  <Override PartName="/ppt/notesSlides/notesSlide351.xml" ContentType="application/vnd.openxmlformats-officedocument.presentationml.notesSlide+xml"/>
  <Override PartName="/ppt/notesSlides/notesSlide352.xml" ContentType="application/vnd.openxmlformats-officedocument.presentationml.notesSlide+xml"/>
  <Override PartName="/ppt/notesSlides/notesSlide35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355"/>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 id="395" r:id="rId141"/>
    <p:sldId id="396" r:id="rId142"/>
    <p:sldId id="397" r:id="rId143"/>
    <p:sldId id="398" r:id="rId144"/>
    <p:sldId id="399" r:id="rId145"/>
    <p:sldId id="400" r:id="rId146"/>
    <p:sldId id="401" r:id="rId147"/>
    <p:sldId id="402" r:id="rId148"/>
    <p:sldId id="403" r:id="rId149"/>
    <p:sldId id="404" r:id="rId150"/>
    <p:sldId id="405" r:id="rId151"/>
    <p:sldId id="406" r:id="rId152"/>
    <p:sldId id="407" r:id="rId153"/>
    <p:sldId id="408" r:id="rId154"/>
    <p:sldId id="409" r:id="rId155"/>
    <p:sldId id="410" r:id="rId156"/>
    <p:sldId id="411" r:id="rId157"/>
    <p:sldId id="412" r:id="rId158"/>
    <p:sldId id="413" r:id="rId159"/>
    <p:sldId id="414" r:id="rId160"/>
    <p:sldId id="415" r:id="rId161"/>
    <p:sldId id="416" r:id="rId162"/>
    <p:sldId id="417" r:id="rId163"/>
    <p:sldId id="418" r:id="rId164"/>
    <p:sldId id="419" r:id="rId165"/>
    <p:sldId id="420" r:id="rId166"/>
    <p:sldId id="421" r:id="rId167"/>
    <p:sldId id="422" r:id="rId168"/>
    <p:sldId id="423" r:id="rId169"/>
    <p:sldId id="424" r:id="rId170"/>
    <p:sldId id="425" r:id="rId171"/>
    <p:sldId id="426" r:id="rId172"/>
    <p:sldId id="427" r:id="rId173"/>
    <p:sldId id="428" r:id="rId174"/>
    <p:sldId id="429" r:id="rId175"/>
    <p:sldId id="430" r:id="rId176"/>
    <p:sldId id="431" r:id="rId177"/>
    <p:sldId id="432" r:id="rId178"/>
    <p:sldId id="433" r:id="rId179"/>
    <p:sldId id="434" r:id="rId180"/>
    <p:sldId id="435" r:id="rId181"/>
    <p:sldId id="436" r:id="rId182"/>
    <p:sldId id="437" r:id="rId183"/>
    <p:sldId id="438" r:id="rId184"/>
    <p:sldId id="439" r:id="rId185"/>
    <p:sldId id="440" r:id="rId186"/>
    <p:sldId id="441" r:id="rId187"/>
    <p:sldId id="442" r:id="rId188"/>
    <p:sldId id="443" r:id="rId189"/>
    <p:sldId id="444" r:id="rId190"/>
    <p:sldId id="445" r:id="rId191"/>
    <p:sldId id="446" r:id="rId192"/>
    <p:sldId id="447" r:id="rId193"/>
    <p:sldId id="448" r:id="rId194"/>
    <p:sldId id="449" r:id="rId195"/>
    <p:sldId id="450" r:id="rId196"/>
    <p:sldId id="451" r:id="rId197"/>
    <p:sldId id="452" r:id="rId198"/>
    <p:sldId id="453" r:id="rId199"/>
    <p:sldId id="454" r:id="rId200"/>
    <p:sldId id="455" r:id="rId201"/>
    <p:sldId id="456" r:id="rId202"/>
    <p:sldId id="457" r:id="rId203"/>
    <p:sldId id="458" r:id="rId204"/>
    <p:sldId id="459" r:id="rId205"/>
    <p:sldId id="460" r:id="rId206"/>
    <p:sldId id="461" r:id="rId207"/>
    <p:sldId id="462" r:id="rId208"/>
    <p:sldId id="463" r:id="rId209"/>
    <p:sldId id="464" r:id="rId210"/>
    <p:sldId id="465" r:id="rId211"/>
    <p:sldId id="466" r:id="rId212"/>
    <p:sldId id="467" r:id="rId213"/>
    <p:sldId id="468" r:id="rId214"/>
    <p:sldId id="469" r:id="rId215"/>
    <p:sldId id="470" r:id="rId216"/>
    <p:sldId id="471" r:id="rId217"/>
    <p:sldId id="472" r:id="rId218"/>
    <p:sldId id="473" r:id="rId219"/>
    <p:sldId id="474" r:id="rId220"/>
    <p:sldId id="475" r:id="rId221"/>
    <p:sldId id="476" r:id="rId222"/>
    <p:sldId id="477" r:id="rId223"/>
    <p:sldId id="478" r:id="rId224"/>
    <p:sldId id="479" r:id="rId225"/>
    <p:sldId id="480" r:id="rId226"/>
    <p:sldId id="481" r:id="rId227"/>
    <p:sldId id="482" r:id="rId228"/>
    <p:sldId id="483" r:id="rId229"/>
    <p:sldId id="484" r:id="rId230"/>
    <p:sldId id="485" r:id="rId231"/>
    <p:sldId id="486" r:id="rId232"/>
    <p:sldId id="487" r:id="rId233"/>
    <p:sldId id="488" r:id="rId234"/>
    <p:sldId id="489" r:id="rId235"/>
    <p:sldId id="490" r:id="rId236"/>
    <p:sldId id="491" r:id="rId237"/>
    <p:sldId id="492" r:id="rId238"/>
    <p:sldId id="493" r:id="rId239"/>
    <p:sldId id="494" r:id="rId240"/>
    <p:sldId id="495" r:id="rId241"/>
    <p:sldId id="496" r:id="rId242"/>
    <p:sldId id="497" r:id="rId243"/>
    <p:sldId id="498" r:id="rId244"/>
    <p:sldId id="499" r:id="rId245"/>
    <p:sldId id="500" r:id="rId246"/>
    <p:sldId id="501" r:id="rId247"/>
    <p:sldId id="502" r:id="rId248"/>
    <p:sldId id="503" r:id="rId249"/>
    <p:sldId id="504" r:id="rId250"/>
    <p:sldId id="505" r:id="rId251"/>
    <p:sldId id="506" r:id="rId252"/>
    <p:sldId id="507" r:id="rId253"/>
    <p:sldId id="508" r:id="rId254"/>
    <p:sldId id="509" r:id="rId255"/>
    <p:sldId id="510" r:id="rId256"/>
    <p:sldId id="511" r:id="rId257"/>
    <p:sldId id="512" r:id="rId258"/>
    <p:sldId id="513" r:id="rId259"/>
    <p:sldId id="514" r:id="rId260"/>
    <p:sldId id="515" r:id="rId261"/>
    <p:sldId id="516" r:id="rId262"/>
    <p:sldId id="517" r:id="rId263"/>
    <p:sldId id="518" r:id="rId264"/>
    <p:sldId id="519" r:id="rId265"/>
    <p:sldId id="520" r:id="rId266"/>
    <p:sldId id="521" r:id="rId267"/>
    <p:sldId id="522" r:id="rId268"/>
    <p:sldId id="523" r:id="rId269"/>
    <p:sldId id="524" r:id="rId270"/>
    <p:sldId id="525" r:id="rId271"/>
    <p:sldId id="526" r:id="rId272"/>
    <p:sldId id="527" r:id="rId273"/>
    <p:sldId id="528" r:id="rId274"/>
    <p:sldId id="529" r:id="rId275"/>
    <p:sldId id="530" r:id="rId276"/>
    <p:sldId id="531" r:id="rId277"/>
    <p:sldId id="532" r:id="rId278"/>
    <p:sldId id="533" r:id="rId279"/>
    <p:sldId id="534" r:id="rId280"/>
    <p:sldId id="535" r:id="rId281"/>
    <p:sldId id="536" r:id="rId282"/>
    <p:sldId id="537" r:id="rId283"/>
    <p:sldId id="538" r:id="rId284"/>
    <p:sldId id="539" r:id="rId285"/>
    <p:sldId id="540" r:id="rId286"/>
    <p:sldId id="541" r:id="rId287"/>
    <p:sldId id="542" r:id="rId288"/>
    <p:sldId id="543" r:id="rId289"/>
    <p:sldId id="544" r:id="rId290"/>
    <p:sldId id="545" r:id="rId291"/>
    <p:sldId id="546" r:id="rId292"/>
    <p:sldId id="547" r:id="rId293"/>
    <p:sldId id="548" r:id="rId294"/>
    <p:sldId id="549" r:id="rId295"/>
    <p:sldId id="550" r:id="rId296"/>
    <p:sldId id="551" r:id="rId297"/>
    <p:sldId id="552" r:id="rId298"/>
    <p:sldId id="553" r:id="rId299"/>
    <p:sldId id="554" r:id="rId300"/>
    <p:sldId id="555" r:id="rId301"/>
    <p:sldId id="556" r:id="rId302"/>
    <p:sldId id="557" r:id="rId303"/>
    <p:sldId id="558" r:id="rId304"/>
    <p:sldId id="559" r:id="rId305"/>
    <p:sldId id="560" r:id="rId306"/>
    <p:sldId id="561" r:id="rId307"/>
    <p:sldId id="562" r:id="rId308"/>
    <p:sldId id="563" r:id="rId309"/>
    <p:sldId id="564" r:id="rId310"/>
    <p:sldId id="565" r:id="rId311"/>
    <p:sldId id="566" r:id="rId312"/>
    <p:sldId id="567" r:id="rId313"/>
    <p:sldId id="568" r:id="rId314"/>
    <p:sldId id="569" r:id="rId315"/>
    <p:sldId id="570" r:id="rId316"/>
    <p:sldId id="571" r:id="rId317"/>
    <p:sldId id="572" r:id="rId318"/>
    <p:sldId id="573" r:id="rId319"/>
    <p:sldId id="574" r:id="rId320"/>
    <p:sldId id="575" r:id="rId321"/>
    <p:sldId id="576" r:id="rId322"/>
    <p:sldId id="577" r:id="rId323"/>
    <p:sldId id="578" r:id="rId324"/>
    <p:sldId id="579" r:id="rId325"/>
    <p:sldId id="580" r:id="rId326"/>
    <p:sldId id="581" r:id="rId327"/>
    <p:sldId id="582" r:id="rId328"/>
    <p:sldId id="583" r:id="rId329"/>
    <p:sldId id="584" r:id="rId330"/>
    <p:sldId id="585" r:id="rId331"/>
    <p:sldId id="586" r:id="rId332"/>
    <p:sldId id="587" r:id="rId333"/>
    <p:sldId id="588" r:id="rId334"/>
    <p:sldId id="589" r:id="rId335"/>
    <p:sldId id="590" r:id="rId336"/>
    <p:sldId id="591" r:id="rId337"/>
    <p:sldId id="592" r:id="rId338"/>
    <p:sldId id="593" r:id="rId339"/>
    <p:sldId id="594" r:id="rId340"/>
    <p:sldId id="595" r:id="rId341"/>
    <p:sldId id="596" r:id="rId342"/>
    <p:sldId id="597" r:id="rId343"/>
    <p:sldId id="598" r:id="rId344"/>
    <p:sldId id="599" r:id="rId345"/>
    <p:sldId id="600" r:id="rId346"/>
    <p:sldId id="601" r:id="rId347"/>
    <p:sldId id="602" r:id="rId348"/>
    <p:sldId id="603" r:id="rId349"/>
    <p:sldId id="604" r:id="rId350"/>
    <p:sldId id="605" r:id="rId351"/>
    <p:sldId id="606" r:id="rId352"/>
    <p:sldId id="607" r:id="rId353"/>
    <p:sldId id="608" r:id="rId354"/>
  </p:sldIdLst>
  <p:sldSz cx="10693400" cy="7562850"/>
  <p:notesSz cx="10693400" cy="7562850"/>
  <p:embeddedFontLst>
    <p:embeddedFont>
      <p:font typeface="Calibri" panose="020F0502020204030204" pitchFamily="34" charset="0"/>
      <p:regular r:id="rId356"/>
      <p:bold r:id="rId357"/>
      <p:italic r:id="rId358"/>
      <p:boldItalic r:id="rId359"/>
    </p:embeddedFont>
    <p:embeddedFont>
      <p:font typeface="MS Gothic" panose="020B0609070205080204" pitchFamily="49" charset="-128"/>
      <p:regular r:id="rId360"/>
    </p:embeddedFont>
    <p:embeddedFont>
      <p:font typeface="Cambria Math" panose="02040503050406030204" pitchFamily="18" charset="0"/>
      <p:regular r:id="rId361"/>
    </p:embeddedFont>
    <p:embeddedFont>
      <p:font typeface="Tahoma" panose="020B0604030504040204" pitchFamily="34" charset="0"/>
      <p:regular r:id="rId362"/>
      <p:bold r:id="rId36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64" roundtripDataSignature="AMtx7miUvUXwquTbKPqBSq99cuj/dPIz0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7C67F4C-6B74-4761-ABAB-9EC244A0545F}">
  <a:tblStyle styleId="{07C67F4C-6B74-4761-ABAB-9EC244A0545F}" styleName="Table_0">
    <a:wholeTbl>
      <a:tcTxStyle b="off" i="off">
        <a:font>
          <a:latin typeface="Calibri"/>
          <a:ea typeface="Calibri"/>
          <a:cs typeface="Calibri"/>
        </a:font>
        <a:schemeClr val="dk1"/>
      </a:tcTxStyle>
      <a:tcStyle>
        <a:tcBdr>
          <a:left>
            <a:ln w="9525" cap="flat" cmpd="sng">
              <a:solidFill>
                <a:srgbClr val="000000">
                  <a:alpha val="0"/>
                </a:srgbClr>
              </a:solidFill>
              <a:prstDash val="solid"/>
              <a:round/>
              <a:headEnd type="none" w="sm" len="sm"/>
              <a:tailEnd type="none" w="sm" len="sm"/>
            </a:ln>
          </a:left>
          <a:right>
            <a:ln w="9525" cap="flat" cmpd="sng">
              <a:solidFill>
                <a:srgbClr val="000000">
                  <a:alpha val="0"/>
                </a:srgbClr>
              </a:solidFill>
              <a:prstDash val="solid"/>
              <a:round/>
              <a:headEnd type="none" w="sm" len="sm"/>
              <a:tailEnd type="none" w="sm" len="sm"/>
            </a:ln>
          </a:right>
          <a:top>
            <a:ln w="9525" cap="flat" cmpd="sng">
              <a:solidFill>
                <a:srgbClr val="000000">
                  <a:alpha val="0"/>
                </a:srgbClr>
              </a:solidFill>
              <a:prstDash val="solid"/>
              <a:round/>
              <a:headEnd type="none" w="sm" len="sm"/>
              <a:tailEnd type="none" w="sm" len="sm"/>
            </a:ln>
          </a:top>
          <a:bottom>
            <a:ln w="9525" cap="flat" cmpd="sng">
              <a:solidFill>
                <a:srgbClr val="000000">
                  <a:alpha val="0"/>
                </a:srgbClr>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rgbClr val="FFFFFF">
              <a:alpha val="0"/>
            </a:srgbClr>
          </a:solidFill>
        </a:fill>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0279"/>
    <p:restoredTop sz="94495"/>
  </p:normalViewPr>
  <p:slideViewPr>
    <p:cSldViewPr snapToGrid="0">
      <p:cViewPr varScale="1">
        <p:scale>
          <a:sx n="75" d="100"/>
          <a:sy n="75" d="100"/>
        </p:scale>
        <p:origin x="624" y="67"/>
      </p:cViewPr>
      <p:guideLst>
        <p:guide orient="horz" pos="288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99" Type="http://schemas.openxmlformats.org/officeDocument/2006/relationships/slide" Target="slides/slide298.xml"/><Relationship Id="rId21" Type="http://schemas.openxmlformats.org/officeDocument/2006/relationships/slide" Target="slides/slide20.xml"/><Relationship Id="rId63" Type="http://schemas.openxmlformats.org/officeDocument/2006/relationships/slide" Target="slides/slide62.xml"/><Relationship Id="rId159" Type="http://schemas.openxmlformats.org/officeDocument/2006/relationships/slide" Target="slides/slide158.xml"/><Relationship Id="rId324" Type="http://schemas.openxmlformats.org/officeDocument/2006/relationships/slide" Target="slides/slide323.xml"/><Relationship Id="rId366" Type="http://schemas.openxmlformats.org/officeDocument/2006/relationships/viewProps" Target="viewProps.xml"/><Relationship Id="rId170" Type="http://schemas.openxmlformats.org/officeDocument/2006/relationships/slide" Target="slides/slide169.xml"/><Relationship Id="rId226" Type="http://schemas.openxmlformats.org/officeDocument/2006/relationships/slide" Target="slides/slide225.xml"/><Relationship Id="rId268" Type="http://schemas.openxmlformats.org/officeDocument/2006/relationships/slide" Target="slides/slide267.xml"/><Relationship Id="rId32" Type="http://schemas.openxmlformats.org/officeDocument/2006/relationships/slide" Target="slides/slide31.xml"/><Relationship Id="rId74" Type="http://schemas.openxmlformats.org/officeDocument/2006/relationships/slide" Target="slides/slide73.xml"/><Relationship Id="rId128" Type="http://schemas.openxmlformats.org/officeDocument/2006/relationships/slide" Target="slides/slide127.xml"/><Relationship Id="rId335" Type="http://schemas.openxmlformats.org/officeDocument/2006/relationships/slide" Target="slides/slide334.xml"/><Relationship Id="rId5" Type="http://schemas.openxmlformats.org/officeDocument/2006/relationships/slide" Target="slides/slide4.xml"/><Relationship Id="rId181" Type="http://schemas.openxmlformats.org/officeDocument/2006/relationships/slide" Target="slides/slide180.xml"/><Relationship Id="rId237" Type="http://schemas.openxmlformats.org/officeDocument/2006/relationships/slide" Target="slides/slide236.xml"/><Relationship Id="rId279" Type="http://schemas.openxmlformats.org/officeDocument/2006/relationships/slide" Target="slides/slide278.xml"/><Relationship Id="rId43" Type="http://schemas.openxmlformats.org/officeDocument/2006/relationships/slide" Target="slides/slide42.xml"/><Relationship Id="rId139" Type="http://schemas.openxmlformats.org/officeDocument/2006/relationships/slide" Target="slides/slide138.xml"/><Relationship Id="rId290" Type="http://schemas.openxmlformats.org/officeDocument/2006/relationships/slide" Target="slides/slide289.xml"/><Relationship Id="rId304" Type="http://schemas.openxmlformats.org/officeDocument/2006/relationships/slide" Target="slides/slide303.xml"/><Relationship Id="rId346" Type="http://schemas.openxmlformats.org/officeDocument/2006/relationships/slide" Target="slides/slide345.xml"/><Relationship Id="rId85" Type="http://schemas.openxmlformats.org/officeDocument/2006/relationships/slide" Target="slides/slide84.xml"/><Relationship Id="rId150" Type="http://schemas.openxmlformats.org/officeDocument/2006/relationships/slide" Target="slides/slide149.xml"/><Relationship Id="rId192" Type="http://schemas.openxmlformats.org/officeDocument/2006/relationships/slide" Target="slides/slide191.xml"/><Relationship Id="rId206" Type="http://schemas.openxmlformats.org/officeDocument/2006/relationships/slide" Target="slides/slide205.xml"/><Relationship Id="rId248" Type="http://schemas.openxmlformats.org/officeDocument/2006/relationships/slide" Target="slides/slide247.xml"/><Relationship Id="rId12" Type="http://schemas.openxmlformats.org/officeDocument/2006/relationships/slide" Target="slides/slide11.xml"/><Relationship Id="rId108" Type="http://schemas.openxmlformats.org/officeDocument/2006/relationships/slide" Target="slides/slide107.xml"/><Relationship Id="rId315" Type="http://schemas.openxmlformats.org/officeDocument/2006/relationships/slide" Target="slides/slide314.xml"/><Relationship Id="rId357" Type="http://schemas.openxmlformats.org/officeDocument/2006/relationships/font" Target="fonts/font2.fntdata"/><Relationship Id="rId54" Type="http://schemas.openxmlformats.org/officeDocument/2006/relationships/slide" Target="slides/slide53.xml"/><Relationship Id="rId96" Type="http://schemas.openxmlformats.org/officeDocument/2006/relationships/slide" Target="slides/slide95.xml"/><Relationship Id="rId161" Type="http://schemas.openxmlformats.org/officeDocument/2006/relationships/slide" Target="slides/slide160.xml"/><Relationship Id="rId217" Type="http://schemas.openxmlformats.org/officeDocument/2006/relationships/slide" Target="slides/slide216.xml"/><Relationship Id="rId259" Type="http://schemas.openxmlformats.org/officeDocument/2006/relationships/slide" Target="slides/slide258.xml"/><Relationship Id="rId23" Type="http://schemas.openxmlformats.org/officeDocument/2006/relationships/slide" Target="slides/slide22.xml"/><Relationship Id="rId119" Type="http://schemas.openxmlformats.org/officeDocument/2006/relationships/slide" Target="slides/slide118.xml"/><Relationship Id="rId270" Type="http://schemas.openxmlformats.org/officeDocument/2006/relationships/slide" Target="slides/slide269.xml"/><Relationship Id="rId326" Type="http://schemas.openxmlformats.org/officeDocument/2006/relationships/slide" Target="slides/slide325.xml"/><Relationship Id="rId65" Type="http://schemas.openxmlformats.org/officeDocument/2006/relationships/slide" Target="slides/slide64.xml"/><Relationship Id="rId130" Type="http://schemas.openxmlformats.org/officeDocument/2006/relationships/slide" Target="slides/slide129.xml"/><Relationship Id="rId368" Type="http://schemas.openxmlformats.org/officeDocument/2006/relationships/tableStyles" Target="tableStyles.xml"/><Relationship Id="rId172" Type="http://schemas.openxmlformats.org/officeDocument/2006/relationships/slide" Target="slides/slide171.xml"/><Relationship Id="rId228" Type="http://schemas.openxmlformats.org/officeDocument/2006/relationships/slide" Target="slides/slide227.xml"/><Relationship Id="rId281" Type="http://schemas.openxmlformats.org/officeDocument/2006/relationships/slide" Target="slides/slide280.xml"/><Relationship Id="rId337" Type="http://schemas.openxmlformats.org/officeDocument/2006/relationships/slide" Target="slides/slide336.xml"/><Relationship Id="rId34" Type="http://schemas.openxmlformats.org/officeDocument/2006/relationships/slide" Target="slides/slide33.xml"/><Relationship Id="rId76" Type="http://schemas.openxmlformats.org/officeDocument/2006/relationships/slide" Target="slides/slide75.xml"/><Relationship Id="rId141" Type="http://schemas.openxmlformats.org/officeDocument/2006/relationships/slide" Target="slides/slide140.xml"/><Relationship Id="rId7" Type="http://schemas.openxmlformats.org/officeDocument/2006/relationships/slide" Target="slides/slide6.xml"/><Relationship Id="rId183" Type="http://schemas.openxmlformats.org/officeDocument/2006/relationships/slide" Target="slides/slide182.xml"/><Relationship Id="rId239" Type="http://schemas.openxmlformats.org/officeDocument/2006/relationships/slide" Target="slides/slide238.xml"/><Relationship Id="rId250" Type="http://schemas.openxmlformats.org/officeDocument/2006/relationships/slide" Target="slides/slide249.xml"/><Relationship Id="rId292" Type="http://schemas.openxmlformats.org/officeDocument/2006/relationships/slide" Target="slides/slide291.xml"/><Relationship Id="rId306" Type="http://schemas.openxmlformats.org/officeDocument/2006/relationships/slide" Target="slides/slide305.xml"/><Relationship Id="rId45" Type="http://schemas.openxmlformats.org/officeDocument/2006/relationships/slide" Target="slides/slide44.xml"/><Relationship Id="rId87" Type="http://schemas.openxmlformats.org/officeDocument/2006/relationships/slide" Target="slides/slide86.xml"/><Relationship Id="rId110" Type="http://schemas.openxmlformats.org/officeDocument/2006/relationships/slide" Target="slides/slide109.xml"/><Relationship Id="rId348" Type="http://schemas.openxmlformats.org/officeDocument/2006/relationships/slide" Target="slides/slide347.xml"/><Relationship Id="rId152" Type="http://schemas.openxmlformats.org/officeDocument/2006/relationships/slide" Target="slides/slide151.xml"/><Relationship Id="rId194" Type="http://schemas.openxmlformats.org/officeDocument/2006/relationships/slide" Target="slides/slide193.xml"/><Relationship Id="rId208" Type="http://schemas.openxmlformats.org/officeDocument/2006/relationships/slide" Target="slides/slide207.xml"/><Relationship Id="rId261" Type="http://schemas.openxmlformats.org/officeDocument/2006/relationships/slide" Target="slides/slide260.xml"/><Relationship Id="rId14" Type="http://schemas.openxmlformats.org/officeDocument/2006/relationships/slide" Target="slides/slide13.xml"/><Relationship Id="rId56" Type="http://schemas.openxmlformats.org/officeDocument/2006/relationships/slide" Target="slides/slide55.xml"/><Relationship Id="rId317" Type="http://schemas.openxmlformats.org/officeDocument/2006/relationships/slide" Target="slides/slide316.xml"/><Relationship Id="rId359" Type="http://schemas.openxmlformats.org/officeDocument/2006/relationships/font" Target="fonts/font4.fntdata"/><Relationship Id="rId98" Type="http://schemas.openxmlformats.org/officeDocument/2006/relationships/slide" Target="slides/slide97.xml"/><Relationship Id="rId121" Type="http://schemas.openxmlformats.org/officeDocument/2006/relationships/slide" Target="slides/slide120.xml"/><Relationship Id="rId163" Type="http://schemas.openxmlformats.org/officeDocument/2006/relationships/slide" Target="slides/slide162.xml"/><Relationship Id="rId219" Type="http://schemas.openxmlformats.org/officeDocument/2006/relationships/slide" Target="slides/slide218.xml"/><Relationship Id="rId230" Type="http://schemas.openxmlformats.org/officeDocument/2006/relationships/slide" Target="slides/slide229.xml"/><Relationship Id="rId25" Type="http://schemas.openxmlformats.org/officeDocument/2006/relationships/slide" Target="slides/slide24.xml"/><Relationship Id="rId67" Type="http://schemas.openxmlformats.org/officeDocument/2006/relationships/slide" Target="slides/slide66.xml"/><Relationship Id="rId272" Type="http://schemas.openxmlformats.org/officeDocument/2006/relationships/slide" Target="slides/slide271.xml"/><Relationship Id="rId328" Type="http://schemas.openxmlformats.org/officeDocument/2006/relationships/slide" Target="slides/slide327.xml"/><Relationship Id="rId132" Type="http://schemas.openxmlformats.org/officeDocument/2006/relationships/slide" Target="slides/slide131.xml"/><Relationship Id="rId174" Type="http://schemas.openxmlformats.org/officeDocument/2006/relationships/slide" Target="slides/slide173.xml"/><Relationship Id="rId220" Type="http://schemas.openxmlformats.org/officeDocument/2006/relationships/slide" Target="slides/slide219.xml"/><Relationship Id="rId241" Type="http://schemas.openxmlformats.org/officeDocument/2006/relationships/slide" Target="slides/slide240.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262" Type="http://schemas.openxmlformats.org/officeDocument/2006/relationships/slide" Target="slides/slide261.xml"/><Relationship Id="rId283" Type="http://schemas.openxmlformats.org/officeDocument/2006/relationships/slide" Target="slides/slide282.xml"/><Relationship Id="rId318" Type="http://schemas.openxmlformats.org/officeDocument/2006/relationships/slide" Target="slides/slide317.xml"/><Relationship Id="rId339" Type="http://schemas.openxmlformats.org/officeDocument/2006/relationships/slide" Target="slides/slide338.xml"/><Relationship Id="rId78" Type="http://schemas.openxmlformats.org/officeDocument/2006/relationships/slide" Target="slides/slide77.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64" Type="http://schemas.openxmlformats.org/officeDocument/2006/relationships/slide" Target="slides/slide163.xml"/><Relationship Id="rId185" Type="http://schemas.openxmlformats.org/officeDocument/2006/relationships/slide" Target="slides/slide184.xml"/><Relationship Id="rId350" Type="http://schemas.openxmlformats.org/officeDocument/2006/relationships/slide" Target="slides/slide349.xml"/><Relationship Id="rId9" Type="http://schemas.openxmlformats.org/officeDocument/2006/relationships/slide" Target="slides/slide8.xml"/><Relationship Id="rId210" Type="http://schemas.openxmlformats.org/officeDocument/2006/relationships/slide" Target="slides/slide209.xml"/><Relationship Id="rId26" Type="http://schemas.openxmlformats.org/officeDocument/2006/relationships/slide" Target="slides/slide25.xml"/><Relationship Id="rId231" Type="http://schemas.openxmlformats.org/officeDocument/2006/relationships/slide" Target="slides/slide230.xml"/><Relationship Id="rId252" Type="http://schemas.openxmlformats.org/officeDocument/2006/relationships/slide" Target="slides/slide251.xml"/><Relationship Id="rId273" Type="http://schemas.openxmlformats.org/officeDocument/2006/relationships/slide" Target="slides/slide272.xml"/><Relationship Id="rId294" Type="http://schemas.openxmlformats.org/officeDocument/2006/relationships/slide" Target="slides/slide293.xml"/><Relationship Id="rId308" Type="http://schemas.openxmlformats.org/officeDocument/2006/relationships/slide" Target="slides/slide307.xml"/><Relationship Id="rId329" Type="http://schemas.openxmlformats.org/officeDocument/2006/relationships/slide" Target="slides/slide328.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340" Type="http://schemas.openxmlformats.org/officeDocument/2006/relationships/slide" Target="slides/slide339.xml"/><Relationship Id="rId361" Type="http://schemas.openxmlformats.org/officeDocument/2006/relationships/font" Target="fonts/font6.fntdata"/><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221" Type="http://schemas.openxmlformats.org/officeDocument/2006/relationships/slide" Target="slides/slide220.xml"/><Relationship Id="rId242" Type="http://schemas.openxmlformats.org/officeDocument/2006/relationships/slide" Target="slides/slide241.xml"/><Relationship Id="rId263" Type="http://schemas.openxmlformats.org/officeDocument/2006/relationships/slide" Target="slides/slide262.xml"/><Relationship Id="rId284" Type="http://schemas.openxmlformats.org/officeDocument/2006/relationships/slide" Target="slides/slide283.xml"/><Relationship Id="rId319" Type="http://schemas.openxmlformats.org/officeDocument/2006/relationships/slide" Target="slides/slide318.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330" Type="http://schemas.openxmlformats.org/officeDocument/2006/relationships/slide" Target="slides/slide329.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351" Type="http://schemas.openxmlformats.org/officeDocument/2006/relationships/slide" Target="slides/slide350.xml"/><Relationship Id="rId211" Type="http://schemas.openxmlformats.org/officeDocument/2006/relationships/slide" Target="slides/slide210.xml"/><Relationship Id="rId232" Type="http://schemas.openxmlformats.org/officeDocument/2006/relationships/slide" Target="slides/slide231.xml"/><Relationship Id="rId253" Type="http://schemas.openxmlformats.org/officeDocument/2006/relationships/slide" Target="slides/slide252.xml"/><Relationship Id="rId274" Type="http://schemas.openxmlformats.org/officeDocument/2006/relationships/slide" Target="slides/slide273.xml"/><Relationship Id="rId295" Type="http://schemas.openxmlformats.org/officeDocument/2006/relationships/slide" Target="slides/slide294.xml"/><Relationship Id="rId309" Type="http://schemas.openxmlformats.org/officeDocument/2006/relationships/slide" Target="slides/slide308.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320" Type="http://schemas.openxmlformats.org/officeDocument/2006/relationships/slide" Target="slides/slide319.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341" Type="http://schemas.openxmlformats.org/officeDocument/2006/relationships/slide" Target="slides/slide340.xml"/><Relationship Id="rId362" Type="http://schemas.openxmlformats.org/officeDocument/2006/relationships/font" Target="fonts/font7.fntdata"/><Relationship Id="rId201" Type="http://schemas.openxmlformats.org/officeDocument/2006/relationships/slide" Target="slides/slide200.xml"/><Relationship Id="rId222" Type="http://schemas.openxmlformats.org/officeDocument/2006/relationships/slide" Target="slides/slide221.xml"/><Relationship Id="rId243" Type="http://schemas.openxmlformats.org/officeDocument/2006/relationships/slide" Target="slides/slide242.xml"/><Relationship Id="rId264" Type="http://schemas.openxmlformats.org/officeDocument/2006/relationships/slide" Target="slides/slide263.xml"/><Relationship Id="rId285" Type="http://schemas.openxmlformats.org/officeDocument/2006/relationships/slide" Target="slides/slide284.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310" Type="http://schemas.openxmlformats.org/officeDocument/2006/relationships/slide" Target="slides/slide309.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331" Type="http://schemas.openxmlformats.org/officeDocument/2006/relationships/slide" Target="slides/slide330.xml"/><Relationship Id="rId352" Type="http://schemas.openxmlformats.org/officeDocument/2006/relationships/slide" Target="slides/slide351.xml"/><Relationship Id="rId1" Type="http://schemas.openxmlformats.org/officeDocument/2006/relationships/slideMaster" Target="slideMasters/slideMaster1.xml"/><Relationship Id="rId212" Type="http://schemas.openxmlformats.org/officeDocument/2006/relationships/slide" Target="slides/slide211.xml"/><Relationship Id="rId233" Type="http://schemas.openxmlformats.org/officeDocument/2006/relationships/slide" Target="slides/slide232.xml"/><Relationship Id="rId254" Type="http://schemas.openxmlformats.org/officeDocument/2006/relationships/slide" Target="slides/slide253.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275" Type="http://schemas.openxmlformats.org/officeDocument/2006/relationships/slide" Target="slides/slide274.xml"/><Relationship Id="rId296" Type="http://schemas.openxmlformats.org/officeDocument/2006/relationships/slide" Target="slides/slide295.xml"/><Relationship Id="rId300" Type="http://schemas.openxmlformats.org/officeDocument/2006/relationships/slide" Target="slides/slide299.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321" Type="http://schemas.openxmlformats.org/officeDocument/2006/relationships/slide" Target="slides/slide320.xml"/><Relationship Id="rId342" Type="http://schemas.openxmlformats.org/officeDocument/2006/relationships/slide" Target="slides/slide341.xml"/><Relationship Id="rId363" Type="http://schemas.openxmlformats.org/officeDocument/2006/relationships/font" Target="fonts/font8.fntdata"/><Relationship Id="rId202" Type="http://schemas.openxmlformats.org/officeDocument/2006/relationships/slide" Target="slides/slide201.xml"/><Relationship Id="rId223" Type="http://schemas.openxmlformats.org/officeDocument/2006/relationships/slide" Target="slides/slide222.xml"/><Relationship Id="rId244" Type="http://schemas.openxmlformats.org/officeDocument/2006/relationships/slide" Target="slides/slide243.xml"/><Relationship Id="rId18" Type="http://schemas.openxmlformats.org/officeDocument/2006/relationships/slide" Target="slides/slide17.xml"/><Relationship Id="rId39" Type="http://schemas.openxmlformats.org/officeDocument/2006/relationships/slide" Target="slides/slide38.xml"/><Relationship Id="rId265" Type="http://schemas.openxmlformats.org/officeDocument/2006/relationships/slide" Target="slides/slide264.xml"/><Relationship Id="rId286" Type="http://schemas.openxmlformats.org/officeDocument/2006/relationships/slide" Target="slides/slide285.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311" Type="http://schemas.openxmlformats.org/officeDocument/2006/relationships/slide" Target="slides/slide310.xml"/><Relationship Id="rId332" Type="http://schemas.openxmlformats.org/officeDocument/2006/relationships/slide" Target="slides/slide331.xml"/><Relationship Id="rId353" Type="http://schemas.openxmlformats.org/officeDocument/2006/relationships/slide" Target="slides/slide352.xml"/><Relationship Id="rId71" Type="http://schemas.openxmlformats.org/officeDocument/2006/relationships/slide" Target="slides/slide70.xml"/><Relationship Id="rId92" Type="http://schemas.openxmlformats.org/officeDocument/2006/relationships/slide" Target="slides/slide91.xml"/><Relationship Id="rId213" Type="http://schemas.openxmlformats.org/officeDocument/2006/relationships/slide" Target="slides/slide212.xml"/><Relationship Id="rId234" Type="http://schemas.openxmlformats.org/officeDocument/2006/relationships/slide" Target="slides/slide233.xml"/><Relationship Id="rId2" Type="http://schemas.openxmlformats.org/officeDocument/2006/relationships/slide" Target="slides/slide1.xml"/><Relationship Id="rId29" Type="http://schemas.openxmlformats.org/officeDocument/2006/relationships/slide" Target="slides/slide28.xml"/><Relationship Id="rId255" Type="http://schemas.openxmlformats.org/officeDocument/2006/relationships/slide" Target="slides/slide254.xml"/><Relationship Id="rId276" Type="http://schemas.openxmlformats.org/officeDocument/2006/relationships/slide" Target="slides/slide275.xml"/><Relationship Id="rId297" Type="http://schemas.openxmlformats.org/officeDocument/2006/relationships/slide" Target="slides/slide296.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301" Type="http://schemas.openxmlformats.org/officeDocument/2006/relationships/slide" Target="slides/slide300.xml"/><Relationship Id="rId322" Type="http://schemas.openxmlformats.org/officeDocument/2006/relationships/slide" Target="slides/slide321.xml"/><Relationship Id="rId343" Type="http://schemas.openxmlformats.org/officeDocument/2006/relationships/slide" Target="slides/slide342.xml"/><Relationship Id="rId364" Type="http://customschemas.google.com/relationships/presentationmetadata" Target="metadata"/><Relationship Id="rId61" Type="http://schemas.openxmlformats.org/officeDocument/2006/relationships/slide" Target="slides/slide60.xml"/><Relationship Id="rId82" Type="http://schemas.openxmlformats.org/officeDocument/2006/relationships/slide" Target="slides/slide81.xml"/><Relationship Id="rId199" Type="http://schemas.openxmlformats.org/officeDocument/2006/relationships/slide" Target="slides/slide198.xml"/><Relationship Id="rId203" Type="http://schemas.openxmlformats.org/officeDocument/2006/relationships/slide" Target="slides/slide202.xml"/><Relationship Id="rId19" Type="http://schemas.openxmlformats.org/officeDocument/2006/relationships/slide" Target="slides/slide18.xml"/><Relationship Id="rId224" Type="http://schemas.openxmlformats.org/officeDocument/2006/relationships/slide" Target="slides/slide223.xml"/><Relationship Id="rId245" Type="http://schemas.openxmlformats.org/officeDocument/2006/relationships/slide" Target="slides/slide244.xml"/><Relationship Id="rId266" Type="http://schemas.openxmlformats.org/officeDocument/2006/relationships/slide" Target="slides/slide265.xml"/><Relationship Id="rId287" Type="http://schemas.openxmlformats.org/officeDocument/2006/relationships/slide" Target="slides/slide286.xml"/><Relationship Id="rId30" Type="http://schemas.openxmlformats.org/officeDocument/2006/relationships/slide" Target="slides/slide2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312" Type="http://schemas.openxmlformats.org/officeDocument/2006/relationships/slide" Target="slides/slide311.xml"/><Relationship Id="rId333" Type="http://schemas.openxmlformats.org/officeDocument/2006/relationships/slide" Target="slides/slide332.xml"/><Relationship Id="rId354" Type="http://schemas.openxmlformats.org/officeDocument/2006/relationships/slide" Target="slides/slide353.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slide" Target="slides/slide213.xml"/><Relationship Id="rId235" Type="http://schemas.openxmlformats.org/officeDocument/2006/relationships/slide" Target="slides/slide234.xml"/><Relationship Id="rId256" Type="http://schemas.openxmlformats.org/officeDocument/2006/relationships/slide" Target="slides/slide255.xml"/><Relationship Id="rId277" Type="http://schemas.openxmlformats.org/officeDocument/2006/relationships/slide" Target="slides/slide276.xml"/><Relationship Id="rId298" Type="http://schemas.openxmlformats.org/officeDocument/2006/relationships/slide" Target="slides/slide297.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302" Type="http://schemas.openxmlformats.org/officeDocument/2006/relationships/slide" Target="slides/slide301.xml"/><Relationship Id="rId323" Type="http://schemas.openxmlformats.org/officeDocument/2006/relationships/slide" Target="slides/slide322.xml"/><Relationship Id="rId344" Type="http://schemas.openxmlformats.org/officeDocument/2006/relationships/slide" Target="slides/slide343.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179" Type="http://schemas.openxmlformats.org/officeDocument/2006/relationships/slide" Target="slides/slide178.xml"/><Relationship Id="rId365" Type="http://schemas.openxmlformats.org/officeDocument/2006/relationships/presProps" Target="presProps.xml"/><Relationship Id="rId190" Type="http://schemas.openxmlformats.org/officeDocument/2006/relationships/slide" Target="slides/slide189.xml"/><Relationship Id="rId204" Type="http://schemas.openxmlformats.org/officeDocument/2006/relationships/slide" Target="slides/slide203.xml"/><Relationship Id="rId225" Type="http://schemas.openxmlformats.org/officeDocument/2006/relationships/slide" Target="slides/slide224.xml"/><Relationship Id="rId246" Type="http://schemas.openxmlformats.org/officeDocument/2006/relationships/slide" Target="slides/slide245.xml"/><Relationship Id="rId267" Type="http://schemas.openxmlformats.org/officeDocument/2006/relationships/slide" Target="slides/slide266.xml"/><Relationship Id="rId288" Type="http://schemas.openxmlformats.org/officeDocument/2006/relationships/slide" Target="slides/slide287.xml"/><Relationship Id="rId106" Type="http://schemas.openxmlformats.org/officeDocument/2006/relationships/slide" Target="slides/slide105.xml"/><Relationship Id="rId127" Type="http://schemas.openxmlformats.org/officeDocument/2006/relationships/slide" Target="slides/slide126.xml"/><Relationship Id="rId313" Type="http://schemas.openxmlformats.org/officeDocument/2006/relationships/slide" Target="slides/slide312.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94" Type="http://schemas.openxmlformats.org/officeDocument/2006/relationships/slide" Target="slides/slide93.xml"/><Relationship Id="rId148" Type="http://schemas.openxmlformats.org/officeDocument/2006/relationships/slide" Target="slides/slide147.xml"/><Relationship Id="rId169" Type="http://schemas.openxmlformats.org/officeDocument/2006/relationships/slide" Target="slides/slide168.xml"/><Relationship Id="rId334" Type="http://schemas.openxmlformats.org/officeDocument/2006/relationships/slide" Target="slides/slide333.xml"/><Relationship Id="rId355" Type="http://schemas.openxmlformats.org/officeDocument/2006/relationships/notesMaster" Target="notesMasters/notesMaster1.xml"/><Relationship Id="rId4" Type="http://schemas.openxmlformats.org/officeDocument/2006/relationships/slide" Target="slides/slide3.xml"/><Relationship Id="rId180" Type="http://schemas.openxmlformats.org/officeDocument/2006/relationships/slide" Target="slides/slide179.xml"/><Relationship Id="rId215" Type="http://schemas.openxmlformats.org/officeDocument/2006/relationships/slide" Target="slides/slide214.xml"/><Relationship Id="rId236" Type="http://schemas.openxmlformats.org/officeDocument/2006/relationships/slide" Target="slides/slide235.xml"/><Relationship Id="rId257" Type="http://schemas.openxmlformats.org/officeDocument/2006/relationships/slide" Target="slides/slide256.xml"/><Relationship Id="rId278" Type="http://schemas.openxmlformats.org/officeDocument/2006/relationships/slide" Target="slides/slide277.xml"/><Relationship Id="rId303" Type="http://schemas.openxmlformats.org/officeDocument/2006/relationships/slide" Target="slides/slide302.xml"/><Relationship Id="rId42" Type="http://schemas.openxmlformats.org/officeDocument/2006/relationships/slide" Target="slides/slide41.xml"/><Relationship Id="rId84" Type="http://schemas.openxmlformats.org/officeDocument/2006/relationships/slide" Target="slides/slide83.xml"/><Relationship Id="rId138" Type="http://schemas.openxmlformats.org/officeDocument/2006/relationships/slide" Target="slides/slide137.xml"/><Relationship Id="rId345" Type="http://schemas.openxmlformats.org/officeDocument/2006/relationships/slide" Target="slides/slide344.xml"/><Relationship Id="rId191" Type="http://schemas.openxmlformats.org/officeDocument/2006/relationships/slide" Target="slides/slide190.xml"/><Relationship Id="rId205" Type="http://schemas.openxmlformats.org/officeDocument/2006/relationships/slide" Target="slides/slide204.xml"/><Relationship Id="rId247" Type="http://schemas.openxmlformats.org/officeDocument/2006/relationships/slide" Target="slides/slide246.xml"/><Relationship Id="rId107" Type="http://schemas.openxmlformats.org/officeDocument/2006/relationships/slide" Target="slides/slide106.xml"/><Relationship Id="rId289" Type="http://schemas.openxmlformats.org/officeDocument/2006/relationships/slide" Target="slides/slide288.xml"/><Relationship Id="rId11" Type="http://schemas.openxmlformats.org/officeDocument/2006/relationships/slide" Target="slides/slide10.xml"/><Relationship Id="rId53" Type="http://schemas.openxmlformats.org/officeDocument/2006/relationships/slide" Target="slides/slide52.xml"/><Relationship Id="rId149" Type="http://schemas.openxmlformats.org/officeDocument/2006/relationships/slide" Target="slides/slide148.xml"/><Relationship Id="rId314" Type="http://schemas.openxmlformats.org/officeDocument/2006/relationships/slide" Target="slides/slide313.xml"/><Relationship Id="rId356" Type="http://schemas.openxmlformats.org/officeDocument/2006/relationships/font" Target="fonts/font1.fntdata"/><Relationship Id="rId95" Type="http://schemas.openxmlformats.org/officeDocument/2006/relationships/slide" Target="slides/slide94.xml"/><Relationship Id="rId160" Type="http://schemas.openxmlformats.org/officeDocument/2006/relationships/slide" Target="slides/slide159.xml"/><Relationship Id="rId216" Type="http://schemas.openxmlformats.org/officeDocument/2006/relationships/slide" Target="slides/slide215.xml"/><Relationship Id="rId258" Type="http://schemas.openxmlformats.org/officeDocument/2006/relationships/slide" Target="slides/slide257.xml"/><Relationship Id="rId22" Type="http://schemas.openxmlformats.org/officeDocument/2006/relationships/slide" Target="slides/slide21.xml"/><Relationship Id="rId64" Type="http://schemas.openxmlformats.org/officeDocument/2006/relationships/slide" Target="slides/slide63.xml"/><Relationship Id="rId118" Type="http://schemas.openxmlformats.org/officeDocument/2006/relationships/slide" Target="slides/slide117.xml"/><Relationship Id="rId325" Type="http://schemas.openxmlformats.org/officeDocument/2006/relationships/slide" Target="slides/slide324.xml"/><Relationship Id="rId367" Type="http://schemas.openxmlformats.org/officeDocument/2006/relationships/theme" Target="theme/theme1.xml"/><Relationship Id="rId171" Type="http://schemas.openxmlformats.org/officeDocument/2006/relationships/slide" Target="slides/slide170.xml"/><Relationship Id="rId227" Type="http://schemas.openxmlformats.org/officeDocument/2006/relationships/slide" Target="slides/slide226.xml"/><Relationship Id="rId269" Type="http://schemas.openxmlformats.org/officeDocument/2006/relationships/slide" Target="slides/slide268.xml"/><Relationship Id="rId33" Type="http://schemas.openxmlformats.org/officeDocument/2006/relationships/slide" Target="slides/slide32.xml"/><Relationship Id="rId129" Type="http://schemas.openxmlformats.org/officeDocument/2006/relationships/slide" Target="slides/slide128.xml"/><Relationship Id="rId280" Type="http://schemas.openxmlformats.org/officeDocument/2006/relationships/slide" Target="slides/slide279.xml"/><Relationship Id="rId336" Type="http://schemas.openxmlformats.org/officeDocument/2006/relationships/slide" Target="slides/slide335.xml"/><Relationship Id="rId75" Type="http://schemas.openxmlformats.org/officeDocument/2006/relationships/slide" Target="slides/slide74.xml"/><Relationship Id="rId140" Type="http://schemas.openxmlformats.org/officeDocument/2006/relationships/slide" Target="slides/slide139.xml"/><Relationship Id="rId182" Type="http://schemas.openxmlformats.org/officeDocument/2006/relationships/slide" Target="slides/slide181.xml"/><Relationship Id="rId6" Type="http://schemas.openxmlformats.org/officeDocument/2006/relationships/slide" Target="slides/slide5.xml"/><Relationship Id="rId238" Type="http://schemas.openxmlformats.org/officeDocument/2006/relationships/slide" Target="slides/slide237.xml"/><Relationship Id="rId291" Type="http://schemas.openxmlformats.org/officeDocument/2006/relationships/slide" Target="slides/slide290.xml"/><Relationship Id="rId305" Type="http://schemas.openxmlformats.org/officeDocument/2006/relationships/slide" Target="slides/slide304.xml"/><Relationship Id="rId347" Type="http://schemas.openxmlformats.org/officeDocument/2006/relationships/slide" Target="slides/slide346.xml"/><Relationship Id="rId44" Type="http://schemas.openxmlformats.org/officeDocument/2006/relationships/slide" Target="slides/slide43.xml"/><Relationship Id="rId86" Type="http://schemas.openxmlformats.org/officeDocument/2006/relationships/slide" Target="slides/slide85.xml"/><Relationship Id="rId151" Type="http://schemas.openxmlformats.org/officeDocument/2006/relationships/slide" Target="slides/slide150.xml"/><Relationship Id="rId193" Type="http://schemas.openxmlformats.org/officeDocument/2006/relationships/slide" Target="slides/slide192.xml"/><Relationship Id="rId207" Type="http://schemas.openxmlformats.org/officeDocument/2006/relationships/slide" Target="slides/slide206.xml"/><Relationship Id="rId249" Type="http://schemas.openxmlformats.org/officeDocument/2006/relationships/slide" Target="slides/slide248.xml"/><Relationship Id="rId13" Type="http://schemas.openxmlformats.org/officeDocument/2006/relationships/slide" Target="slides/slide12.xml"/><Relationship Id="rId109" Type="http://schemas.openxmlformats.org/officeDocument/2006/relationships/slide" Target="slides/slide108.xml"/><Relationship Id="rId260" Type="http://schemas.openxmlformats.org/officeDocument/2006/relationships/slide" Target="slides/slide259.xml"/><Relationship Id="rId316" Type="http://schemas.openxmlformats.org/officeDocument/2006/relationships/slide" Target="slides/slide315.xml"/><Relationship Id="rId55" Type="http://schemas.openxmlformats.org/officeDocument/2006/relationships/slide" Target="slides/slide54.xml"/><Relationship Id="rId97" Type="http://schemas.openxmlformats.org/officeDocument/2006/relationships/slide" Target="slides/slide96.xml"/><Relationship Id="rId120" Type="http://schemas.openxmlformats.org/officeDocument/2006/relationships/slide" Target="slides/slide119.xml"/><Relationship Id="rId358" Type="http://schemas.openxmlformats.org/officeDocument/2006/relationships/font" Target="fonts/font3.fntdata"/><Relationship Id="rId162" Type="http://schemas.openxmlformats.org/officeDocument/2006/relationships/slide" Target="slides/slide161.xml"/><Relationship Id="rId218" Type="http://schemas.openxmlformats.org/officeDocument/2006/relationships/slide" Target="slides/slide217.xml"/><Relationship Id="rId271" Type="http://schemas.openxmlformats.org/officeDocument/2006/relationships/slide" Target="slides/slide270.xml"/><Relationship Id="rId24" Type="http://schemas.openxmlformats.org/officeDocument/2006/relationships/slide" Target="slides/slide23.xml"/><Relationship Id="rId66" Type="http://schemas.openxmlformats.org/officeDocument/2006/relationships/slide" Target="slides/slide65.xml"/><Relationship Id="rId131" Type="http://schemas.openxmlformats.org/officeDocument/2006/relationships/slide" Target="slides/slide130.xml"/><Relationship Id="rId327" Type="http://schemas.openxmlformats.org/officeDocument/2006/relationships/slide" Target="slides/slide326.xml"/><Relationship Id="rId173" Type="http://schemas.openxmlformats.org/officeDocument/2006/relationships/slide" Target="slides/slide172.xml"/><Relationship Id="rId229" Type="http://schemas.openxmlformats.org/officeDocument/2006/relationships/slide" Target="slides/slide228.xml"/><Relationship Id="rId240" Type="http://schemas.openxmlformats.org/officeDocument/2006/relationships/slide" Target="slides/slide239.xml"/><Relationship Id="rId35" Type="http://schemas.openxmlformats.org/officeDocument/2006/relationships/slide" Target="slides/slide34.xml"/><Relationship Id="rId77" Type="http://schemas.openxmlformats.org/officeDocument/2006/relationships/slide" Target="slides/slide76.xml"/><Relationship Id="rId100" Type="http://schemas.openxmlformats.org/officeDocument/2006/relationships/slide" Target="slides/slide99.xml"/><Relationship Id="rId282" Type="http://schemas.openxmlformats.org/officeDocument/2006/relationships/slide" Target="slides/slide281.xml"/><Relationship Id="rId338" Type="http://schemas.openxmlformats.org/officeDocument/2006/relationships/slide" Target="slides/slide337.xml"/><Relationship Id="rId8" Type="http://schemas.openxmlformats.org/officeDocument/2006/relationships/slide" Target="slides/slide7.xml"/><Relationship Id="rId142" Type="http://schemas.openxmlformats.org/officeDocument/2006/relationships/slide" Target="slides/slide141.xml"/><Relationship Id="rId184" Type="http://schemas.openxmlformats.org/officeDocument/2006/relationships/slide" Target="slides/slide183.xml"/><Relationship Id="rId251" Type="http://schemas.openxmlformats.org/officeDocument/2006/relationships/slide" Target="slides/slide250.xml"/><Relationship Id="rId46" Type="http://schemas.openxmlformats.org/officeDocument/2006/relationships/slide" Target="slides/slide45.xml"/><Relationship Id="rId293" Type="http://schemas.openxmlformats.org/officeDocument/2006/relationships/slide" Target="slides/slide292.xml"/><Relationship Id="rId307" Type="http://schemas.openxmlformats.org/officeDocument/2006/relationships/slide" Target="slides/slide306.xml"/><Relationship Id="rId349" Type="http://schemas.openxmlformats.org/officeDocument/2006/relationships/slide" Target="slides/slide348.xml"/><Relationship Id="rId88" Type="http://schemas.openxmlformats.org/officeDocument/2006/relationships/slide" Target="slides/slide87.xml"/><Relationship Id="rId111" Type="http://schemas.openxmlformats.org/officeDocument/2006/relationships/slide" Target="slides/slide110.xml"/><Relationship Id="rId153" Type="http://schemas.openxmlformats.org/officeDocument/2006/relationships/slide" Target="slides/slide152.xml"/><Relationship Id="rId195" Type="http://schemas.openxmlformats.org/officeDocument/2006/relationships/slide" Target="slides/slide194.xml"/><Relationship Id="rId209" Type="http://schemas.openxmlformats.org/officeDocument/2006/relationships/slide" Target="slides/slide208.xml"/><Relationship Id="rId360" Type="http://schemas.openxmlformats.org/officeDocument/2006/relationships/font" Target="fonts/font5.fntdata"/></Relationships>
</file>

<file path=ppt/drawings/_rels/vmlDrawing1.vml.rels><?xml version="1.0" encoding="UTF-8" standalone="yes"?>
<Relationships xmlns="http://schemas.openxmlformats.org/package/2006/relationships"><Relationship Id="rId1" Type="http://schemas.openxmlformats.org/officeDocument/2006/relationships/image" Target="../media/image9.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0.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1.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2.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3.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73.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74.png"/></Relationships>
</file>

<file path=ppt/drawings/_rels/vmlDrawing8.vml.rels><?xml version="1.0" encoding="UTF-8" standalone="yes"?>
<Relationships xmlns="http://schemas.openxmlformats.org/package/2006/relationships"><Relationship Id="rId2" Type="http://schemas.openxmlformats.org/officeDocument/2006/relationships/image" Target="../media/image76.png"/><Relationship Id="rId1" Type="http://schemas.openxmlformats.org/officeDocument/2006/relationships/image" Target="../media/image75.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782575" y="567200"/>
            <a:ext cx="7129275" cy="283605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1069325" y="3592350"/>
            <a:ext cx="8554700" cy="3403275"/>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67224125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_rels/notesSlide128.xml.rels><?xml version="1.0" encoding="UTF-8" standalone="yes"?>
<Relationships xmlns="http://schemas.openxmlformats.org/package/2006/relationships"><Relationship Id="rId2" Type="http://schemas.openxmlformats.org/officeDocument/2006/relationships/slide" Target="../slides/slide128.xml"/><Relationship Id="rId1" Type="http://schemas.openxmlformats.org/officeDocument/2006/relationships/notesMaster" Target="../notesMasters/notesMaster1.xml"/></Relationships>
</file>

<file path=ppt/notesSlides/_rels/notesSlide129.xml.rels><?xml version="1.0" encoding="UTF-8" standalone="yes"?>
<Relationships xmlns="http://schemas.openxmlformats.org/package/2006/relationships"><Relationship Id="rId2" Type="http://schemas.openxmlformats.org/officeDocument/2006/relationships/slide" Target="../slides/slide129.xml"/><Relationship Id="rId1" Type="http://schemas.openxmlformats.org/officeDocument/2006/relationships/notesMaster" Target="../notesMasters/notesMaster1.xml"/></Relationships>
</file>

<file path=ppt/notesSlides/_rels/notesSlide130.xml.rels><?xml version="1.0" encoding="UTF-8" standalone="yes"?>
<Relationships xmlns="http://schemas.openxmlformats.org/package/2006/relationships"><Relationship Id="rId2" Type="http://schemas.openxmlformats.org/officeDocument/2006/relationships/slide" Target="../slides/slide130.xml"/><Relationship Id="rId1" Type="http://schemas.openxmlformats.org/officeDocument/2006/relationships/notesMaster" Target="../notesMasters/notesMaster1.xml"/></Relationships>
</file>

<file path=ppt/notesSlides/_rels/notesSlide131.xml.rels><?xml version="1.0" encoding="UTF-8" standalone="yes"?>
<Relationships xmlns="http://schemas.openxmlformats.org/package/2006/relationships"><Relationship Id="rId2" Type="http://schemas.openxmlformats.org/officeDocument/2006/relationships/slide" Target="../slides/slide131.xml"/><Relationship Id="rId1" Type="http://schemas.openxmlformats.org/officeDocument/2006/relationships/notesMaster" Target="../notesMasters/notesMaster1.xml"/></Relationships>
</file>

<file path=ppt/notesSlides/_rels/notesSlide132.xml.rels><?xml version="1.0" encoding="UTF-8" standalone="yes"?>
<Relationships xmlns="http://schemas.openxmlformats.org/package/2006/relationships"><Relationship Id="rId2" Type="http://schemas.openxmlformats.org/officeDocument/2006/relationships/slide" Target="../slides/slide132.xml"/><Relationship Id="rId1" Type="http://schemas.openxmlformats.org/officeDocument/2006/relationships/notesMaster" Target="../notesMasters/notesMaster1.xml"/></Relationships>
</file>

<file path=ppt/notesSlides/_rels/notesSlide133.xml.rels><?xml version="1.0" encoding="UTF-8" standalone="yes"?>
<Relationships xmlns="http://schemas.openxmlformats.org/package/2006/relationships"><Relationship Id="rId2" Type="http://schemas.openxmlformats.org/officeDocument/2006/relationships/slide" Target="../slides/slide133.xml"/><Relationship Id="rId1" Type="http://schemas.openxmlformats.org/officeDocument/2006/relationships/notesMaster" Target="../notesMasters/notesMaster1.xml"/></Relationships>
</file>

<file path=ppt/notesSlides/_rels/notesSlide134.xml.rels><?xml version="1.0" encoding="UTF-8" standalone="yes"?>
<Relationships xmlns="http://schemas.openxmlformats.org/package/2006/relationships"><Relationship Id="rId2" Type="http://schemas.openxmlformats.org/officeDocument/2006/relationships/slide" Target="../slides/slide134.xml"/><Relationship Id="rId1" Type="http://schemas.openxmlformats.org/officeDocument/2006/relationships/notesMaster" Target="../notesMasters/notesMaster1.xml"/></Relationships>
</file>

<file path=ppt/notesSlides/_rels/notesSlide135.xml.rels><?xml version="1.0" encoding="UTF-8" standalone="yes"?>
<Relationships xmlns="http://schemas.openxmlformats.org/package/2006/relationships"><Relationship Id="rId2" Type="http://schemas.openxmlformats.org/officeDocument/2006/relationships/slide" Target="../slides/slide135.xml"/><Relationship Id="rId1" Type="http://schemas.openxmlformats.org/officeDocument/2006/relationships/notesMaster" Target="../notesMasters/notesMaster1.xml"/></Relationships>
</file>

<file path=ppt/notesSlides/_rels/notesSlide136.xml.rels><?xml version="1.0" encoding="UTF-8" standalone="yes"?>
<Relationships xmlns="http://schemas.openxmlformats.org/package/2006/relationships"><Relationship Id="rId2" Type="http://schemas.openxmlformats.org/officeDocument/2006/relationships/slide" Target="../slides/slide136.xml"/><Relationship Id="rId1" Type="http://schemas.openxmlformats.org/officeDocument/2006/relationships/notesMaster" Target="../notesMasters/notesMaster1.xml"/></Relationships>
</file>

<file path=ppt/notesSlides/_rels/notesSlide137.xml.rels><?xml version="1.0" encoding="UTF-8" standalone="yes"?>
<Relationships xmlns="http://schemas.openxmlformats.org/package/2006/relationships"><Relationship Id="rId2" Type="http://schemas.openxmlformats.org/officeDocument/2006/relationships/slide" Target="../slides/slide137.xml"/><Relationship Id="rId1" Type="http://schemas.openxmlformats.org/officeDocument/2006/relationships/notesMaster" Target="../notesMasters/notesMaster1.xml"/></Relationships>
</file>

<file path=ppt/notesSlides/_rels/notesSlide138.xml.rels><?xml version="1.0" encoding="UTF-8" standalone="yes"?>
<Relationships xmlns="http://schemas.openxmlformats.org/package/2006/relationships"><Relationship Id="rId2" Type="http://schemas.openxmlformats.org/officeDocument/2006/relationships/slide" Target="../slides/slide138.xml"/><Relationship Id="rId1" Type="http://schemas.openxmlformats.org/officeDocument/2006/relationships/notesMaster" Target="../notesMasters/notesMaster1.xml"/></Relationships>
</file>

<file path=ppt/notesSlides/_rels/notesSlide139.xml.rels><?xml version="1.0" encoding="UTF-8" standalone="yes"?>
<Relationships xmlns="http://schemas.openxmlformats.org/package/2006/relationships"><Relationship Id="rId2" Type="http://schemas.openxmlformats.org/officeDocument/2006/relationships/slide" Target="../slides/slide139.xml"/><Relationship Id="rId1" Type="http://schemas.openxmlformats.org/officeDocument/2006/relationships/notesMaster" Target="../notesMasters/notesMaster1.xml"/></Relationships>
</file>

<file path=ppt/notesSlides/_rels/notesSlide140.xml.rels><?xml version="1.0" encoding="UTF-8" standalone="yes"?>
<Relationships xmlns="http://schemas.openxmlformats.org/package/2006/relationships"><Relationship Id="rId2" Type="http://schemas.openxmlformats.org/officeDocument/2006/relationships/slide" Target="../slides/slide140.xml"/><Relationship Id="rId1" Type="http://schemas.openxmlformats.org/officeDocument/2006/relationships/notesMaster" Target="../notesMasters/notesMaster1.xml"/></Relationships>
</file>

<file path=ppt/notesSlides/_rels/notesSlide141.xml.rels><?xml version="1.0" encoding="UTF-8" standalone="yes"?>
<Relationships xmlns="http://schemas.openxmlformats.org/package/2006/relationships"><Relationship Id="rId2" Type="http://schemas.openxmlformats.org/officeDocument/2006/relationships/slide" Target="../slides/slide141.xml"/><Relationship Id="rId1" Type="http://schemas.openxmlformats.org/officeDocument/2006/relationships/notesMaster" Target="../notesMasters/notesMaster1.xml"/></Relationships>
</file>

<file path=ppt/notesSlides/_rels/notesSlide142.xml.rels><?xml version="1.0" encoding="UTF-8" standalone="yes"?>
<Relationships xmlns="http://schemas.openxmlformats.org/package/2006/relationships"><Relationship Id="rId2" Type="http://schemas.openxmlformats.org/officeDocument/2006/relationships/slide" Target="../slides/slide142.xml"/><Relationship Id="rId1" Type="http://schemas.openxmlformats.org/officeDocument/2006/relationships/notesMaster" Target="../notesMasters/notesMaster1.xml"/></Relationships>
</file>

<file path=ppt/notesSlides/_rels/notesSlide143.xml.rels><?xml version="1.0" encoding="UTF-8" standalone="yes"?>
<Relationships xmlns="http://schemas.openxmlformats.org/package/2006/relationships"><Relationship Id="rId2" Type="http://schemas.openxmlformats.org/officeDocument/2006/relationships/slide" Target="../slides/slide143.xml"/><Relationship Id="rId1" Type="http://schemas.openxmlformats.org/officeDocument/2006/relationships/notesMaster" Target="../notesMasters/notesMaster1.xml"/></Relationships>
</file>

<file path=ppt/notesSlides/_rels/notesSlide144.xml.rels><?xml version="1.0" encoding="UTF-8" standalone="yes"?>
<Relationships xmlns="http://schemas.openxmlformats.org/package/2006/relationships"><Relationship Id="rId2" Type="http://schemas.openxmlformats.org/officeDocument/2006/relationships/slide" Target="../slides/slide144.xml"/><Relationship Id="rId1" Type="http://schemas.openxmlformats.org/officeDocument/2006/relationships/notesMaster" Target="../notesMasters/notesMaster1.xml"/></Relationships>
</file>

<file path=ppt/notesSlides/_rels/notesSlide145.xml.rels><?xml version="1.0" encoding="UTF-8" standalone="yes"?>
<Relationships xmlns="http://schemas.openxmlformats.org/package/2006/relationships"><Relationship Id="rId2" Type="http://schemas.openxmlformats.org/officeDocument/2006/relationships/slide" Target="../slides/slide145.xml"/><Relationship Id="rId1" Type="http://schemas.openxmlformats.org/officeDocument/2006/relationships/notesMaster" Target="../notesMasters/notesMaster1.xml"/></Relationships>
</file>

<file path=ppt/notesSlides/_rels/notesSlide146.xml.rels><?xml version="1.0" encoding="UTF-8" standalone="yes"?>
<Relationships xmlns="http://schemas.openxmlformats.org/package/2006/relationships"><Relationship Id="rId2" Type="http://schemas.openxmlformats.org/officeDocument/2006/relationships/slide" Target="../slides/slide146.xml"/><Relationship Id="rId1" Type="http://schemas.openxmlformats.org/officeDocument/2006/relationships/notesMaster" Target="../notesMasters/notesMaster1.xml"/></Relationships>
</file>

<file path=ppt/notesSlides/_rels/notesSlide147.xml.rels><?xml version="1.0" encoding="UTF-8" standalone="yes"?>
<Relationships xmlns="http://schemas.openxmlformats.org/package/2006/relationships"><Relationship Id="rId2" Type="http://schemas.openxmlformats.org/officeDocument/2006/relationships/slide" Target="../slides/slide147.xml"/><Relationship Id="rId1" Type="http://schemas.openxmlformats.org/officeDocument/2006/relationships/notesMaster" Target="../notesMasters/notesMaster1.xml"/></Relationships>
</file>

<file path=ppt/notesSlides/_rels/notesSlide148.xml.rels><?xml version="1.0" encoding="UTF-8" standalone="yes"?>
<Relationships xmlns="http://schemas.openxmlformats.org/package/2006/relationships"><Relationship Id="rId2" Type="http://schemas.openxmlformats.org/officeDocument/2006/relationships/slide" Target="../slides/slide148.xml"/><Relationship Id="rId1" Type="http://schemas.openxmlformats.org/officeDocument/2006/relationships/notesMaster" Target="../notesMasters/notesMaster1.xml"/></Relationships>
</file>

<file path=ppt/notesSlides/_rels/notesSlide149.xml.rels><?xml version="1.0" encoding="UTF-8" standalone="yes"?>
<Relationships xmlns="http://schemas.openxmlformats.org/package/2006/relationships"><Relationship Id="rId2" Type="http://schemas.openxmlformats.org/officeDocument/2006/relationships/slide" Target="../slides/slide149.xml"/><Relationship Id="rId1" Type="http://schemas.openxmlformats.org/officeDocument/2006/relationships/notesMaster" Target="../notesMasters/notesMaster1.xml"/></Relationships>
</file>

<file path=ppt/notesSlides/_rels/notesSlide150.xml.rels><?xml version="1.0" encoding="UTF-8" standalone="yes"?>
<Relationships xmlns="http://schemas.openxmlformats.org/package/2006/relationships"><Relationship Id="rId2" Type="http://schemas.openxmlformats.org/officeDocument/2006/relationships/slide" Target="../slides/slide150.xml"/><Relationship Id="rId1" Type="http://schemas.openxmlformats.org/officeDocument/2006/relationships/notesMaster" Target="../notesMasters/notesMaster1.xml"/></Relationships>
</file>

<file path=ppt/notesSlides/_rels/notesSlide151.xml.rels><?xml version="1.0" encoding="UTF-8" standalone="yes"?>
<Relationships xmlns="http://schemas.openxmlformats.org/package/2006/relationships"><Relationship Id="rId2" Type="http://schemas.openxmlformats.org/officeDocument/2006/relationships/slide" Target="../slides/slide151.xml"/><Relationship Id="rId1" Type="http://schemas.openxmlformats.org/officeDocument/2006/relationships/notesMaster" Target="../notesMasters/notesMaster1.xml"/></Relationships>
</file>

<file path=ppt/notesSlides/_rels/notesSlide152.xml.rels><?xml version="1.0" encoding="UTF-8" standalone="yes"?>
<Relationships xmlns="http://schemas.openxmlformats.org/package/2006/relationships"><Relationship Id="rId2" Type="http://schemas.openxmlformats.org/officeDocument/2006/relationships/slide" Target="../slides/slide152.xml"/><Relationship Id="rId1" Type="http://schemas.openxmlformats.org/officeDocument/2006/relationships/notesMaster" Target="../notesMasters/notesMaster1.xml"/></Relationships>
</file>

<file path=ppt/notesSlides/_rels/notesSlide153.xml.rels><?xml version="1.0" encoding="UTF-8" standalone="yes"?>
<Relationships xmlns="http://schemas.openxmlformats.org/package/2006/relationships"><Relationship Id="rId2" Type="http://schemas.openxmlformats.org/officeDocument/2006/relationships/slide" Target="../slides/slide153.xml"/><Relationship Id="rId1" Type="http://schemas.openxmlformats.org/officeDocument/2006/relationships/notesMaster" Target="../notesMasters/notesMaster1.xml"/></Relationships>
</file>

<file path=ppt/notesSlides/_rels/notesSlide154.xml.rels><?xml version="1.0" encoding="UTF-8" standalone="yes"?>
<Relationships xmlns="http://schemas.openxmlformats.org/package/2006/relationships"><Relationship Id="rId2" Type="http://schemas.openxmlformats.org/officeDocument/2006/relationships/slide" Target="../slides/slide154.xml"/><Relationship Id="rId1" Type="http://schemas.openxmlformats.org/officeDocument/2006/relationships/notesMaster" Target="../notesMasters/notesMaster1.xml"/></Relationships>
</file>

<file path=ppt/notesSlides/_rels/notesSlide155.xml.rels><?xml version="1.0" encoding="UTF-8" standalone="yes"?>
<Relationships xmlns="http://schemas.openxmlformats.org/package/2006/relationships"><Relationship Id="rId2" Type="http://schemas.openxmlformats.org/officeDocument/2006/relationships/slide" Target="../slides/slide155.xml"/><Relationship Id="rId1" Type="http://schemas.openxmlformats.org/officeDocument/2006/relationships/notesMaster" Target="../notesMasters/notesMaster1.xml"/></Relationships>
</file>

<file path=ppt/notesSlides/_rels/notesSlide156.xml.rels><?xml version="1.0" encoding="UTF-8" standalone="yes"?>
<Relationships xmlns="http://schemas.openxmlformats.org/package/2006/relationships"><Relationship Id="rId2" Type="http://schemas.openxmlformats.org/officeDocument/2006/relationships/slide" Target="../slides/slide156.xml"/><Relationship Id="rId1" Type="http://schemas.openxmlformats.org/officeDocument/2006/relationships/notesMaster" Target="../notesMasters/notesMaster1.xml"/></Relationships>
</file>

<file path=ppt/notesSlides/_rels/notesSlide157.xml.rels><?xml version="1.0" encoding="UTF-8" standalone="yes"?>
<Relationships xmlns="http://schemas.openxmlformats.org/package/2006/relationships"><Relationship Id="rId2" Type="http://schemas.openxmlformats.org/officeDocument/2006/relationships/slide" Target="../slides/slide157.xml"/><Relationship Id="rId1" Type="http://schemas.openxmlformats.org/officeDocument/2006/relationships/notesMaster" Target="../notesMasters/notesMaster1.xml"/></Relationships>
</file>

<file path=ppt/notesSlides/_rels/notesSlide158.xml.rels><?xml version="1.0" encoding="UTF-8" standalone="yes"?>
<Relationships xmlns="http://schemas.openxmlformats.org/package/2006/relationships"><Relationship Id="rId2" Type="http://schemas.openxmlformats.org/officeDocument/2006/relationships/slide" Target="../slides/slide158.xml"/><Relationship Id="rId1" Type="http://schemas.openxmlformats.org/officeDocument/2006/relationships/notesMaster" Target="../notesMasters/notesMaster1.xml"/></Relationships>
</file>

<file path=ppt/notesSlides/_rels/notesSlide159.xml.rels><?xml version="1.0" encoding="UTF-8" standalone="yes"?>
<Relationships xmlns="http://schemas.openxmlformats.org/package/2006/relationships"><Relationship Id="rId2" Type="http://schemas.openxmlformats.org/officeDocument/2006/relationships/slide" Target="../slides/slide159.xml"/><Relationship Id="rId1" Type="http://schemas.openxmlformats.org/officeDocument/2006/relationships/notesMaster" Target="../notesMasters/notesMaster1.xml"/></Relationships>
</file>

<file path=ppt/notesSlides/_rels/notesSlide160.xml.rels><?xml version="1.0" encoding="UTF-8" standalone="yes"?>
<Relationships xmlns="http://schemas.openxmlformats.org/package/2006/relationships"><Relationship Id="rId2" Type="http://schemas.openxmlformats.org/officeDocument/2006/relationships/slide" Target="../slides/slide160.xml"/><Relationship Id="rId1" Type="http://schemas.openxmlformats.org/officeDocument/2006/relationships/notesMaster" Target="../notesMasters/notesMaster1.xml"/></Relationships>
</file>

<file path=ppt/notesSlides/_rels/notesSlide161.xml.rels><?xml version="1.0" encoding="UTF-8" standalone="yes"?>
<Relationships xmlns="http://schemas.openxmlformats.org/package/2006/relationships"><Relationship Id="rId2" Type="http://schemas.openxmlformats.org/officeDocument/2006/relationships/slide" Target="../slides/slide161.xml"/><Relationship Id="rId1" Type="http://schemas.openxmlformats.org/officeDocument/2006/relationships/notesMaster" Target="../notesMasters/notesMaster1.xml"/></Relationships>
</file>

<file path=ppt/notesSlides/_rels/notesSlide162.xml.rels><?xml version="1.0" encoding="UTF-8" standalone="yes"?>
<Relationships xmlns="http://schemas.openxmlformats.org/package/2006/relationships"><Relationship Id="rId2" Type="http://schemas.openxmlformats.org/officeDocument/2006/relationships/slide" Target="../slides/slide162.xml"/><Relationship Id="rId1" Type="http://schemas.openxmlformats.org/officeDocument/2006/relationships/notesMaster" Target="../notesMasters/notesMaster1.xml"/></Relationships>
</file>

<file path=ppt/notesSlides/_rels/notesSlide163.xml.rels><?xml version="1.0" encoding="UTF-8" standalone="yes"?>
<Relationships xmlns="http://schemas.openxmlformats.org/package/2006/relationships"><Relationship Id="rId2" Type="http://schemas.openxmlformats.org/officeDocument/2006/relationships/slide" Target="../slides/slide163.xml"/><Relationship Id="rId1" Type="http://schemas.openxmlformats.org/officeDocument/2006/relationships/notesMaster" Target="../notesMasters/notesMaster1.xml"/></Relationships>
</file>

<file path=ppt/notesSlides/_rels/notesSlide164.xml.rels><?xml version="1.0" encoding="UTF-8" standalone="yes"?>
<Relationships xmlns="http://schemas.openxmlformats.org/package/2006/relationships"><Relationship Id="rId2" Type="http://schemas.openxmlformats.org/officeDocument/2006/relationships/slide" Target="../slides/slide164.xml"/><Relationship Id="rId1" Type="http://schemas.openxmlformats.org/officeDocument/2006/relationships/notesMaster" Target="../notesMasters/notesMaster1.xml"/></Relationships>
</file>

<file path=ppt/notesSlides/_rels/notesSlide165.xml.rels><?xml version="1.0" encoding="UTF-8" standalone="yes"?>
<Relationships xmlns="http://schemas.openxmlformats.org/package/2006/relationships"><Relationship Id="rId2" Type="http://schemas.openxmlformats.org/officeDocument/2006/relationships/slide" Target="../slides/slide165.xml"/><Relationship Id="rId1" Type="http://schemas.openxmlformats.org/officeDocument/2006/relationships/notesMaster" Target="../notesMasters/notesMaster1.xml"/></Relationships>
</file>

<file path=ppt/notesSlides/_rels/notesSlide166.xml.rels><?xml version="1.0" encoding="UTF-8" standalone="yes"?>
<Relationships xmlns="http://schemas.openxmlformats.org/package/2006/relationships"><Relationship Id="rId2" Type="http://schemas.openxmlformats.org/officeDocument/2006/relationships/slide" Target="../slides/slide166.xml"/><Relationship Id="rId1" Type="http://schemas.openxmlformats.org/officeDocument/2006/relationships/notesMaster" Target="../notesMasters/notesMaster1.xml"/></Relationships>
</file>

<file path=ppt/notesSlides/_rels/notesSlide167.xml.rels><?xml version="1.0" encoding="UTF-8" standalone="yes"?>
<Relationships xmlns="http://schemas.openxmlformats.org/package/2006/relationships"><Relationship Id="rId2" Type="http://schemas.openxmlformats.org/officeDocument/2006/relationships/slide" Target="../slides/slide167.xml"/><Relationship Id="rId1" Type="http://schemas.openxmlformats.org/officeDocument/2006/relationships/notesMaster" Target="../notesMasters/notesMaster1.xml"/></Relationships>
</file>

<file path=ppt/notesSlides/_rels/notesSlide168.xml.rels><?xml version="1.0" encoding="UTF-8" standalone="yes"?>
<Relationships xmlns="http://schemas.openxmlformats.org/package/2006/relationships"><Relationship Id="rId2" Type="http://schemas.openxmlformats.org/officeDocument/2006/relationships/slide" Target="../slides/slide168.xml"/><Relationship Id="rId1" Type="http://schemas.openxmlformats.org/officeDocument/2006/relationships/notesMaster" Target="../notesMasters/notesMaster1.xml"/></Relationships>
</file>

<file path=ppt/notesSlides/_rels/notesSlide169.xml.rels><?xml version="1.0" encoding="UTF-8" standalone="yes"?>
<Relationships xmlns="http://schemas.openxmlformats.org/package/2006/relationships"><Relationship Id="rId2" Type="http://schemas.openxmlformats.org/officeDocument/2006/relationships/slide" Target="../slides/slide169.xml"/><Relationship Id="rId1" Type="http://schemas.openxmlformats.org/officeDocument/2006/relationships/notesMaster" Target="../notesMasters/notesMaster1.xml"/></Relationships>
</file>

<file path=ppt/notesSlides/_rels/notesSlide170.xml.rels><?xml version="1.0" encoding="UTF-8" standalone="yes"?>
<Relationships xmlns="http://schemas.openxmlformats.org/package/2006/relationships"><Relationship Id="rId2" Type="http://schemas.openxmlformats.org/officeDocument/2006/relationships/slide" Target="../slides/slide170.xml"/><Relationship Id="rId1" Type="http://schemas.openxmlformats.org/officeDocument/2006/relationships/notesMaster" Target="../notesMasters/notesMaster1.xml"/></Relationships>
</file>

<file path=ppt/notesSlides/_rels/notesSlide171.xml.rels><?xml version="1.0" encoding="UTF-8" standalone="yes"?>
<Relationships xmlns="http://schemas.openxmlformats.org/package/2006/relationships"><Relationship Id="rId2" Type="http://schemas.openxmlformats.org/officeDocument/2006/relationships/slide" Target="../slides/slide171.xml"/><Relationship Id="rId1" Type="http://schemas.openxmlformats.org/officeDocument/2006/relationships/notesMaster" Target="../notesMasters/notesMaster1.xml"/></Relationships>
</file>

<file path=ppt/notesSlides/_rels/notesSlide172.xml.rels><?xml version="1.0" encoding="UTF-8" standalone="yes"?>
<Relationships xmlns="http://schemas.openxmlformats.org/package/2006/relationships"><Relationship Id="rId2" Type="http://schemas.openxmlformats.org/officeDocument/2006/relationships/slide" Target="../slides/slide172.xml"/><Relationship Id="rId1" Type="http://schemas.openxmlformats.org/officeDocument/2006/relationships/notesMaster" Target="../notesMasters/notesMaster1.xml"/></Relationships>
</file>

<file path=ppt/notesSlides/_rels/notesSlide173.xml.rels><?xml version="1.0" encoding="UTF-8" standalone="yes"?>
<Relationships xmlns="http://schemas.openxmlformats.org/package/2006/relationships"><Relationship Id="rId2" Type="http://schemas.openxmlformats.org/officeDocument/2006/relationships/slide" Target="../slides/slide173.xml"/><Relationship Id="rId1" Type="http://schemas.openxmlformats.org/officeDocument/2006/relationships/notesMaster" Target="../notesMasters/notesMaster1.xml"/></Relationships>
</file>

<file path=ppt/notesSlides/_rels/notesSlide174.xml.rels><?xml version="1.0" encoding="UTF-8" standalone="yes"?>
<Relationships xmlns="http://schemas.openxmlformats.org/package/2006/relationships"><Relationship Id="rId2" Type="http://schemas.openxmlformats.org/officeDocument/2006/relationships/slide" Target="../slides/slide174.xml"/><Relationship Id="rId1" Type="http://schemas.openxmlformats.org/officeDocument/2006/relationships/notesMaster" Target="../notesMasters/notesMaster1.xml"/></Relationships>
</file>

<file path=ppt/notesSlides/_rels/notesSlide175.xml.rels><?xml version="1.0" encoding="UTF-8" standalone="yes"?>
<Relationships xmlns="http://schemas.openxmlformats.org/package/2006/relationships"><Relationship Id="rId2" Type="http://schemas.openxmlformats.org/officeDocument/2006/relationships/slide" Target="../slides/slide175.xml"/><Relationship Id="rId1" Type="http://schemas.openxmlformats.org/officeDocument/2006/relationships/notesMaster" Target="../notesMasters/notesMaster1.xml"/></Relationships>
</file>

<file path=ppt/notesSlides/_rels/notesSlide176.xml.rels><?xml version="1.0" encoding="UTF-8" standalone="yes"?>
<Relationships xmlns="http://schemas.openxmlformats.org/package/2006/relationships"><Relationship Id="rId2" Type="http://schemas.openxmlformats.org/officeDocument/2006/relationships/slide" Target="../slides/slide176.xml"/><Relationship Id="rId1" Type="http://schemas.openxmlformats.org/officeDocument/2006/relationships/notesMaster" Target="../notesMasters/notesMaster1.xml"/></Relationships>
</file>

<file path=ppt/notesSlides/_rels/notesSlide177.xml.rels><?xml version="1.0" encoding="UTF-8" standalone="yes"?>
<Relationships xmlns="http://schemas.openxmlformats.org/package/2006/relationships"><Relationship Id="rId2" Type="http://schemas.openxmlformats.org/officeDocument/2006/relationships/slide" Target="../slides/slide177.xml"/><Relationship Id="rId1" Type="http://schemas.openxmlformats.org/officeDocument/2006/relationships/notesMaster" Target="../notesMasters/notesMaster1.xml"/></Relationships>
</file>

<file path=ppt/notesSlides/_rels/notesSlide178.xml.rels><?xml version="1.0" encoding="UTF-8" standalone="yes"?>
<Relationships xmlns="http://schemas.openxmlformats.org/package/2006/relationships"><Relationship Id="rId2" Type="http://schemas.openxmlformats.org/officeDocument/2006/relationships/slide" Target="../slides/slide178.xml"/><Relationship Id="rId1" Type="http://schemas.openxmlformats.org/officeDocument/2006/relationships/notesMaster" Target="../notesMasters/notesMaster1.xml"/></Relationships>
</file>

<file path=ppt/notesSlides/_rels/notesSlide179.xml.rels><?xml version="1.0" encoding="UTF-8" standalone="yes"?>
<Relationships xmlns="http://schemas.openxmlformats.org/package/2006/relationships"><Relationship Id="rId2" Type="http://schemas.openxmlformats.org/officeDocument/2006/relationships/slide" Target="../slides/slide179.xml"/><Relationship Id="rId1" Type="http://schemas.openxmlformats.org/officeDocument/2006/relationships/notesMaster" Target="../notesMasters/notesMaster1.xml"/></Relationships>
</file>

<file path=ppt/notesSlides/_rels/notesSlide180.xml.rels><?xml version="1.0" encoding="UTF-8" standalone="yes"?>
<Relationships xmlns="http://schemas.openxmlformats.org/package/2006/relationships"><Relationship Id="rId2" Type="http://schemas.openxmlformats.org/officeDocument/2006/relationships/slide" Target="../slides/slide180.xml"/><Relationship Id="rId1" Type="http://schemas.openxmlformats.org/officeDocument/2006/relationships/notesMaster" Target="../notesMasters/notesMaster1.xml"/></Relationships>
</file>

<file path=ppt/notesSlides/_rels/notesSlide181.xml.rels><?xml version="1.0" encoding="UTF-8" standalone="yes"?>
<Relationships xmlns="http://schemas.openxmlformats.org/package/2006/relationships"><Relationship Id="rId2" Type="http://schemas.openxmlformats.org/officeDocument/2006/relationships/slide" Target="../slides/slide181.xml"/><Relationship Id="rId1" Type="http://schemas.openxmlformats.org/officeDocument/2006/relationships/notesMaster" Target="../notesMasters/notesMaster1.xml"/></Relationships>
</file>

<file path=ppt/notesSlides/_rels/notesSlide182.xml.rels><?xml version="1.0" encoding="UTF-8" standalone="yes"?>
<Relationships xmlns="http://schemas.openxmlformats.org/package/2006/relationships"><Relationship Id="rId2" Type="http://schemas.openxmlformats.org/officeDocument/2006/relationships/slide" Target="../slides/slide182.xml"/><Relationship Id="rId1" Type="http://schemas.openxmlformats.org/officeDocument/2006/relationships/notesMaster" Target="../notesMasters/notesMaster1.xml"/></Relationships>
</file>

<file path=ppt/notesSlides/_rels/notesSlide183.xml.rels><?xml version="1.0" encoding="UTF-8" standalone="yes"?>
<Relationships xmlns="http://schemas.openxmlformats.org/package/2006/relationships"><Relationship Id="rId2" Type="http://schemas.openxmlformats.org/officeDocument/2006/relationships/slide" Target="../slides/slide183.xml"/><Relationship Id="rId1" Type="http://schemas.openxmlformats.org/officeDocument/2006/relationships/notesMaster" Target="../notesMasters/notesMaster1.xml"/></Relationships>
</file>

<file path=ppt/notesSlides/_rels/notesSlide184.xml.rels><?xml version="1.0" encoding="UTF-8" standalone="yes"?>
<Relationships xmlns="http://schemas.openxmlformats.org/package/2006/relationships"><Relationship Id="rId2" Type="http://schemas.openxmlformats.org/officeDocument/2006/relationships/slide" Target="../slides/slide184.xml"/><Relationship Id="rId1" Type="http://schemas.openxmlformats.org/officeDocument/2006/relationships/notesMaster" Target="../notesMasters/notesMaster1.xml"/></Relationships>
</file>

<file path=ppt/notesSlides/_rels/notesSlide185.xml.rels><?xml version="1.0" encoding="UTF-8" standalone="yes"?>
<Relationships xmlns="http://schemas.openxmlformats.org/package/2006/relationships"><Relationship Id="rId2" Type="http://schemas.openxmlformats.org/officeDocument/2006/relationships/slide" Target="../slides/slide185.xml"/><Relationship Id="rId1" Type="http://schemas.openxmlformats.org/officeDocument/2006/relationships/notesMaster" Target="../notesMasters/notesMaster1.xml"/></Relationships>
</file>

<file path=ppt/notesSlides/_rels/notesSlide186.xml.rels><?xml version="1.0" encoding="UTF-8" standalone="yes"?>
<Relationships xmlns="http://schemas.openxmlformats.org/package/2006/relationships"><Relationship Id="rId2" Type="http://schemas.openxmlformats.org/officeDocument/2006/relationships/slide" Target="../slides/slide186.xml"/><Relationship Id="rId1" Type="http://schemas.openxmlformats.org/officeDocument/2006/relationships/notesMaster" Target="../notesMasters/notesMaster1.xml"/></Relationships>
</file>

<file path=ppt/notesSlides/_rels/notesSlide187.xml.rels><?xml version="1.0" encoding="UTF-8" standalone="yes"?>
<Relationships xmlns="http://schemas.openxmlformats.org/package/2006/relationships"><Relationship Id="rId2" Type="http://schemas.openxmlformats.org/officeDocument/2006/relationships/slide" Target="../slides/slide187.xml"/><Relationship Id="rId1" Type="http://schemas.openxmlformats.org/officeDocument/2006/relationships/notesMaster" Target="../notesMasters/notesMaster1.xml"/></Relationships>
</file>

<file path=ppt/notesSlides/_rels/notesSlide188.xml.rels><?xml version="1.0" encoding="UTF-8" standalone="yes"?>
<Relationships xmlns="http://schemas.openxmlformats.org/package/2006/relationships"><Relationship Id="rId2" Type="http://schemas.openxmlformats.org/officeDocument/2006/relationships/slide" Target="../slides/slide188.xml"/><Relationship Id="rId1" Type="http://schemas.openxmlformats.org/officeDocument/2006/relationships/notesMaster" Target="../notesMasters/notesMaster1.xml"/></Relationships>
</file>

<file path=ppt/notesSlides/_rels/notesSlide189.xml.rels><?xml version="1.0" encoding="UTF-8" standalone="yes"?>
<Relationships xmlns="http://schemas.openxmlformats.org/package/2006/relationships"><Relationship Id="rId2" Type="http://schemas.openxmlformats.org/officeDocument/2006/relationships/slide" Target="../slides/slide189.xml"/><Relationship Id="rId1" Type="http://schemas.openxmlformats.org/officeDocument/2006/relationships/notesMaster" Target="../notesMasters/notesMaster1.xml"/></Relationships>
</file>

<file path=ppt/notesSlides/_rels/notesSlide190.xml.rels><?xml version="1.0" encoding="UTF-8" standalone="yes"?>
<Relationships xmlns="http://schemas.openxmlformats.org/package/2006/relationships"><Relationship Id="rId2" Type="http://schemas.openxmlformats.org/officeDocument/2006/relationships/slide" Target="../slides/slide190.xml"/><Relationship Id="rId1" Type="http://schemas.openxmlformats.org/officeDocument/2006/relationships/notesMaster" Target="../notesMasters/notesMaster1.xml"/></Relationships>
</file>

<file path=ppt/notesSlides/_rels/notesSlide191.xml.rels><?xml version="1.0" encoding="UTF-8" standalone="yes"?>
<Relationships xmlns="http://schemas.openxmlformats.org/package/2006/relationships"><Relationship Id="rId2" Type="http://schemas.openxmlformats.org/officeDocument/2006/relationships/slide" Target="../slides/slide191.xml"/><Relationship Id="rId1" Type="http://schemas.openxmlformats.org/officeDocument/2006/relationships/notesMaster" Target="../notesMasters/notesMaster1.xml"/></Relationships>
</file>

<file path=ppt/notesSlides/_rels/notesSlide192.xml.rels><?xml version="1.0" encoding="UTF-8" standalone="yes"?>
<Relationships xmlns="http://schemas.openxmlformats.org/package/2006/relationships"><Relationship Id="rId2" Type="http://schemas.openxmlformats.org/officeDocument/2006/relationships/slide" Target="../slides/slide192.xml"/><Relationship Id="rId1" Type="http://schemas.openxmlformats.org/officeDocument/2006/relationships/notesMaster" Target="../notesMasters/notesMaster1.xml"/></Relationships>
</file>

<file path=ppt/notesSlides/_rels/notesSlide193.xml.rels><?xml version="1.0" encoding="UTF-8" standalone="yes"?>
<Relationships xmlns="http://schemas.openxmlformats.org/package/2006/relationships"><Relationship Id="rId2" Type="http://schemas.openxmlformats.org/officeDocument/2006/relationships/slide" Target="../slides/slide193.xml"/><Relationship Id="rId1" Type="http://schemas.openxmlformats.org/officeDocument/2006/relationships/notesMaster" Target="../notesMasters/notesMaster1.xml"/></Relationships>
</file>

<file path=ppt/notesSlides/_rels/notesSlide194.xml.rels><?xml version="1.0" encoding="UTF-8" standalone="yes"?>
<Relationships xmlns="http://schemas.openxmlformats.org/package/2006/relationships"><Relationship Id="rId2" Type="http://schemas.openxmlformats.org/officeDocument/2006/relationships/slide" Target="../slides/slide194.xml"/><Relationship Id="rId1" Type="http://schemas.openxmlformats.org/officeDocument/2006/relationships/notesMaster" Target="../notesMasters/notesMaster1.xml"/></Relationships>
</file>

<file path=ppt/notesSlides/_rels/notesSlide195.xml.rels><?xml version="1.0" encoding="UTF-8" standalone="yes"?>
<Relationships xmlns="http://schemas.openxmlformats.org/package/2006/relationships"><Relationship Id="rId2" Type="http://schemas.openxmlformats.org/officeDocument/2006/relationships/slide" Target="../slides/slide195.xml"/><Relationship Id="rId1" Type="http://schemas.openxmlformats.org/officeDocument/2006/relationships/notesMaster" Target="../notesMasters/notesMaster1.xml"/></Relationships>
</file>

<file path=ppt/notesSlides/_rels/notesSlide196.xml.rels><?xml version="1.0" encoding="UTF-8" standalone="yes"?>
<Relationships xmlns="http://schemas.openxmlformats.org/package/2006/relationships"><Relationship Id="rId2" Type="http://schemas.openxmlformats.org/officeDocument/2006/relationships/slide" Target="../slides/slide196.xml"/><Relationship Id="rId1" Type="http://schemas.openxmlformats.org/officeDocument/2006/relationships/notesMaster" Target="../notesMasters/notesMaster1.xml"/></Relationships>
</file>

<file path=ppt/notesSlides/_rels/notesSlide197.xml.rels><?xml version="1.0" encoding="UTF-8" standalone="yes"?>
<Relationships xmlns="http://schemas.openxmlformats.org/package/2006/relationships"><Relationship Id="rId2" Type="http://schemas.openxmlformats.org/officeDocument/2006/relationships/slide" Target="../slides/slide197.xml"/><Relationship Id="rId1" Type="http://schemas.openxmlformats.org/officeDocument/2006/relationships/notesMaster" Target="../notesMasters/notesMaster1.xml"/></Relationships>
</file>

<file path=ppt/notesSlides/_rels/notesSlide198.xml.rels><?xml version="1.0" encoding="UTF-8" standalone="yes"?>
<Relationships xmlns="http://schemas.openxmlformats.org/package/2006/relationships"><Relationship Id="rId2" Type="http://schemas.openxmlformats.org/officeDocument/2006/relationships/slide" Target="../slides/slide198.xml"/><Relationship Id="rId1" Type="http://schemas.openxmlformats.org/officeDocument/2006/relationships/notesMaster" Target="../notesMasters/notesMaster1.xml"/></Relationships>
</file>

<file path=ppt/notesSlides/_rels/notesSlide199.xml.rels><?xml version="1.0" encoding="UTF-8" standalone="yes"?>
<Relationships xmlns="http://schemas.openxmlformats.org/package/2006/relationships"><Relationship Id="rId2" Type="http://schemas.openxmlformats.org/officeDocument/2006/relationships/slide" Target="../slides/slide199.xml"/><Relationship Id="rId1" Type="http://schemas.openxmlformats.org/officeDocument/2006/relationships/notesMaster" Target="../notesMasters/notesMaster1.xml"/></Relationships>
</file>

<file path=ppt/notesSlides/_rels/notesSlide200.xml.rels><?xml version="1.0" encoding="UTF-8" standalone="yes"?>
<Relationships xmlns="http://schemas.openxmlformats.org/package/2006/relationships"><Relationship Id="rId2" Type="http://schemas.openxmlformats.org/officeDocument/2006/relationships/slide" Target="../slides/slide200.xml"/><Relationship Id="rId1" Type="http://schemas.openxmlformats.org/officeDocument/2006/relationships/notesMaster" Target="../notesMasters/notesMaster1.xml"/></Relationships>
</file>

<file path=ppt/notesSlides/_rels/notesSlide201.xml.rels><?xml version="1.0" encoding="UTF-8" standalone="yes"?>
<Relationships xmlns="http://schemas.openxmlformats.org/package/2006/relationships"><Relationship Id="rId2" Type="http://schemas.openxmlformats.org/officeDocument/2006/relationships/slide" Target="../slides/slide201.xml"/><Relationship Id="rId1" Type="http://schemas.openxmlformats.org/officeDocument/2006/relationships/notesMaster" Target="../notesMasters/notesMaster1.xml"/></Relationships>
</file>

<file path=ppt/notesSlides/_rels/notesSlide202.xml.rels><?xml version="1.0" encoding="UTF-8" standalone="yes"?>
<Relationships xmlns="http://schemas.openxmlformats.org/package/2006/relationships"><Relationship Id="rId2" Type="http://schemas.openxmlformats.org/officeDocument/2006/relationships/slide" Target="../slides/slide202.xml"/><Relationship Id="rId1" Type="http://schemas.openxmlformats.org/officeDocument/2006/relationships/notesMaster" Target="../notesMasters/notesMaster1.xml"/></Relationships>
</file>

<file path=ppt/notesSlides/_rels/notesSlide203.xml.rels><?xml version="1.0" encoding="UTF-8" standalone="yes"?>
<Relationships xmlns="http://schemas.openxmlformats.org/package/2006/relationships"><Relationship Id="rId2" Type="http://schemas.openxmlformats.org/officeDocument/2006/relationships/slide" Target="../slides/slide203.xml"/><Relationship Id="rId1" Type="http://schemas.openxmlformats.org/officeDocument/2006/relationships/notesMaster" Target="../notesMasters/notesMaster1.xml"/></Relationships>
</file>

<file path=ppt/notesSlides/_rels/notesSlide204.xml.rels><?xml version="1.0" encoding="UTF-8" standalone="yes"?>
<Relationships xmlns="http://schemas.openxmlformats.org/package/2006/relationships"><Relationship Id="rId2" Type="http://schemas.openxmlformats.org/officeDocument/2006/relationships/slide" Target="../slides/slide204.xml"/><Relationship Id="rId1" Type="http://schemas.openxmlformats.org/officeDocument/2006/relationships/notesMaster" Target="../notesMasters/notesMaster1.xml"/></Relationships>
</file>

<file path=ppt/notesSlides/_rels/notesSlide205.xml.rels><?xml version="1.0" encoding="UTF-8" standalone="yes"?>
<Relationships xmlns="http://schemas.openxmlformats.org/package/2006/relationships"><Relationship Id="rId2" Type="http://schemas.openxmlformats.org/officeDocument/2006/relationships/slide" Target="../slides/slide205.xml"/><Relationship Id="rId1" Type="http://schemas.openxmlformats.org/officeDocument/2006/relationships/notesMaster" Target="../notesMasters/notesMaster1.xml"/></Relationships>
</file>

<file path=ppt/notesSlides/_rels/notesSlide206.xml.rels><?xml version="1.0" encoding="UTF-8" standalone="yes"?>
<Relationships xmlns="http://schemas.openxmlformats.org/package/2006/relationships"><Relationship Id="rId2" Type="http://schemas.openxmlformats.org/officeDocument/2006/relationships/slide" Target="../slides/slide206.xml"/><Relationship Id="rId1" Type="http://schemas.openxmlformats.org/officeDocument/2006/relationships/notesMaster" Target="../notesMasters/notesMaster1.xml"/></Relationships>
</file>

<file path=ppt/notesSlides/_rels/notesSlide207.xml.rels><?xml version="1.0" encoding="UTF-8" standalone="yes"?>
<Relationships xmlns="http://schemas.openxmlformats.org/package/2006/relationships"><Relationship Id="rId2" Type="http://schemas.openxmlformats.org/officeDocument/2006/relationships/slide" Target="../slides/slide207.xml"/><Relationship Id="rId1" Type="http://schemas.openxmlformats.org/officeDocument/2006/relationships/notesMaster" Target="../notesMasters/notesMaster1.xml"/></Relationships>
</file>

<file path=ppt/notesSlides/_rels/notesSlide208.xml.rels><?xml version="1.0" encoding="UTF-8" standalone="yes"?>
<Relationships xmlns="http://schemas.openxmlformats.org/package/2006/relationships"><Relationship Id="rId2" Type="http://schemas.openxmlformats.org/officeDocument/2006/relationships/slide" Target="../slides/slide208.xml"/><Relationship Id="rId1" Type="http://schemas.openxmlformats.org/officeDocument/2006/relationships/notesMaster" Target="../notesMasters/notesMaster1.xml"/></Relationships>
</file>

<file path=ppt/notesSlides/_rels/notesSlide209.xml.rels><?xml version="1.0" encoding="UTF-8" standalone="yes"?>
<Relationships xmlns="http://schemas.openxmlformats.org/package/2006/relationships"><Relationship Id="rId2" Type="http://schemas.openxmlformats.org/officeDocument/2006/relationships/slide" Target="../slides/slide209.xml"/><Relationship Id="rId1" Type="http://schemas.openxmlformats.org/officeDocument/2006/relationships/notesMaster" Target="../notesMasters/notesMaster1.xml"/></Relationships>
</file>

<file path=ppt/notesSlides/_rels/notesSlide210.xml.rels><?xml version="1.0" encoding="UTF-8" standalone="yes"?>
<Relationships xmlns="http://schemas.openxmlformats.org/package/2006/relationships"><Relationship Id="rId2" Type="http://schemas.openxmlformats.org/officeDocument/2006/relationships/slide" Target="../slides/slide210.xml"/><Relationship Id="rId1" Type="http://schemas.openxmlformats.org/officeDocument/2006/relationships/notesMaster" Target="../notesMasters/notesMaster1.xml"/></Relationships>
</file>

<file path=ppt/notesSlides/_rels/notesSlide211.xml.rels><?xml version="1.0" encoding="UTF-8" standalone="yes"?>
<Relationships xmlns="http://schemas.openxmlformats.org/package/2006/relationships"><Relationship Id="rId2" Type="http://schemas.openxmlformats.org/officeDocument/2006/relationships/slide" Target="../slides/slide211.xml"/><Relationship Id="rId1" Type="http://schemas.openxmlformats.org/officeDocument/2006/relationships/notesMaster" Target="../notesMasters/notesMaster1.xml"/></Relationships>
</file>

<file path=ppt/notesSlides/_rels/notesSlide212.xml.rels><?xml version="1.0" encoding="UTF-8" standalone="yes"?>
<Relationships xmlns="http://schemas.openxmlformats.org/package/2006/relationships"><Relationship Id="rId2" Type="http://schemas.openxmlformats.org/officeDocument/2006/relationships/slide" Target="../slides/slide212.xml"/><Relationship Id="rId1" Type="http://schemas.openxmlformats.org/officeDocument/2006/relationships/notesMaster" Target="../notesMasters/notesMaster1.xml"/></Relationships>
</file>

<file path=ppt/notesSlides/_rels/notesSlide213.xml.rels><?xml version="1.0" encoding="UTF-8" standalone="yes"?>
<Relationships xmlns="http://schemas.openxmlformats.org/package/2006/relationships"><Relationship Id="rId2" Type="http://schemas.openxmlformats.org/officeDocument/2006/relationships/slide" Target="../slides/slide213.xml"/><Relationship Id="rId1" Type="http://schemas.openxmlformats.org/officeDocument/2006/relationships/notesMaster" Target="../notesMasters/notesMaster1.xml"/></Relationships>
</file>

<file path=ppt/notesSlides/_rels/notesSlide214.xml.rels><?xml version="1.0" encoding="UTF-8" standalone="yes"?>
<Relationships xmlns="http://schemas.openxmlformats.org/package/2006/relationships"><Relationship Id="rId2" Type="http://schemas.openxmlformats.org/officeDocument/2006/relationships/slide" Target="../slides/slide214.xml"/><Relationship Id="rId1" Type="http://schemas.openxmlformats.org/officeDocument/2006/relationships/notesMaster" Target="../notesMasters/notesMaster1.xml"/></Relationships>
</file>

<file path=ppt/notesSlides/_rels/notesSlide215.xml.rels><?xml version="1.0" encoding="UTF-8" standalone="yes"?>
<Relationships xmlns="http://schemas.openxmlformats.org/package/2006/relationships"><Relationship Id="rId2" Type="http://schemas.openxmlformats.org/officeDocument/2006/relationships/slide" Target="../slides/slide215.xml"/><Relationship Id="rId1" Type="http://schemas.openxmlformats.org/officeDocument/2006/relationships/notesMaster" Target="../notesMasters/notesMaster1.xml"/></Relationships>
</file>

<file path=ppt/notesSlides/_rels/notesSlide216.xml.rels><?xml version="1.0" encoding="UTF-8" standalone="yes"?>
<Relationships xmlns="http://schemas.openxmlformats.org/package/2006/relationships"><Relationship Id="rId2" Type="http://schemas.openxmlformats.org/officeDocument/2006/relationships/slide" Target="../slides/slide216.xml"/><Relationship Id="rId1" Type="http://schemas.openxmlformats.org/officeDocument/2006/relationships/notesMaster" Target="../notesMasters/notesMaster1.xml"/></Relationships>
</file>

<file path=ppt/notesSlides/_rels/notesSlide217.xml.rels><?xml version="1.0" encoding="UTF-8" standalone="yes"?>
<Relationships xmlns="http://schemas.openxmlformats.org/package/2006/relationships"><Relationship Id="rId2" Type="http://schemas.openxmlformats.org/officeDocument/2006/relationships/slide" Target="../slides/slide217.xml"/><Relationship Id="rId1" Type="http://schemas.openxmlformats.org/officeDocument/2006/relationships/notesMaster" Target="../notesMasters/notesMaster1.xml"/></Relationships>
</file>

<file path=ppt/notesSlides/_rels/notesSlide218.xml.rels><?xml version="1.0" encoding="UTF-8" standalone="yes"?>
<Relationships xmlns="http://schemas.openxmlformats.org/package/2006/relationships"><Relationship Id="rId2" Type="http://schemas.openxmlformats.org/officeDocument/2006/relationships/slide" Target="../slides/slide218.xml"/><Relationship Id="rId1" Type="http://schemas.openxmlformats.org/officeDocument/2006/relationships/notesMaster" Target="../notesMasters/notesMaster1.xml"/></Relationships>
</file>

<file path=ppt/notesSlides/_rels/notesSlide219.xml.rels><?xml version="1.0" encoding="UTF-8" standalone="yes"?>
<Relationships xmlns="http://schemas.openxmlformats.org/package/2006/relationships"><Relationship Id="rId2" Type="http://schemas.openxmlformats.org/officeDocument/2006/relationships/slide" Target="../slides/slide219.xml"/><Relationship Id="rId1" Type="http://schemas.openxmlformats.org/officeDocument/2006/relationships/notesMaster" Target="../notesMasters/notesMaster1.xml"/></Relationships>
</file>

<file path=ppt/notesSlides/_rels/notesSlide220.xml.rels><?xml version="1.0" encoding="UTF-8" standalone="yes"?>
<Relationships xmlns="http://schemas.openxmlformats.org/package/2006/relationships"><Relationship Id="rId2" Type="http://schemas.openxmlformats.org/officeDocument/2006/relationships/slide" Target="../slides/slide220.xml"/><Relationship Id="rId1" Type="http://schemas.openxmlformats.org/officeDocument/2006/relationships/notesMaster" Target="../notesMasters/notesMaster1.xml"/></Relationships>
</file>

<file path=ppt/notesSlides/_rels/notesSlide221.xml.rels><?xml version="1.0" encoding="UTF-8" standalone="yes"?>
<Relationships xmlns="http://schemas.openxmlformats.org/package/2006/relationships"><Relationship Id="rId2" Type="http://schemas.openxmlformats.org/officeDocument/2006/relationships/slide" Target="../slides/slide221.xml"/><Relationship Id="rId1" Type="http://schemas.openxmlformats.org/officeDocument/2006/relationships/notesMaster" Target="../notesMasters/notesMaster1.xml"/></Relationships>
</file>

<file path=ppt/notesSlides/_rels/notesSlide222.xml.rels><?xml version="1.0" encoding="UTF-8" standalone="yes"?>
<Relationships xmlns="http://schemas.openxmlformats.org/package/2006/relationships"><Relationship Id="rId2" Type="http://schemas.openxmlformats.org/officeDocument/2006/relationships/slide" Target="../slides/slide222.xml"/><Relationship Id="rId1" Type="http://schemas.openxmlformats.org/officeDocument/2006/relationships/notesMaster" Target="../notesMasters/notesMaster1.xml"/></Relationships>
</file>

<file path=ppt/notesSlides/_rels/notesSlide223.xml.rels><?xml version="1.0" encoding="UTF-8" standalone="yes"?>
<Relationships xmlns="http://schemas.openxmlformats.org/package/2006/relationships"><Relationship Id="rId2" Type="http://schemas.openxmlformats.org/officeDocument/2006/relationships/slide" Target="../slides/slide223.xml"/><Relationship Id="rId1" Type="http://schemas.openxmlformats.org/officeDocument/2006/relationships/notesMaster" Target="../notesMasters/notesMaster1.xml"/></Relationships>
</file>

<file path=ppt/notesSlides/_rels/notesSlide224.xml.rels><?xml version="1.0" encoding="UTF-8" standalone="yes"?>
<Relationships xmlns="http://schemas.openxmlformats.org/package/2006/relationships"><Relationship Id="rId2" Type="http://schemas.openxmlformats.org/officeDocument/2006/relationships/slide" Target="../slides/slide224.xml"/><Relationship Id="rId1" Type="http://schemas.openxmlformats.org/officeDocument/2006/relationships/notesMaster" Target="../notesMasters/notesMaster1.xml"/></Relationships>
</file>

<file path=ppt/notesSlides/_rels/notesSlide225.xml.rels><?xml version="1.0" encoding="UTF-8" standalone="yes"?>
<Relationships xmlns="http://schemas.openxmlformats.org/package/2006/relationships"><Relationship Id="rId2" Type="http://schemas.openxmlformats.org/officeDocument/2006/relationships/slide" Target="../slides/slide225.xml"/><Relationship Id="rId1" Type="http://schemas.openxmlformats.org/officeDocument/2006/relationships/notesMaster" Target="../notesMasters/notesMaster1.xml"/></Relationships>
</file>

<file path=ppt/notesSlides/_rels/notesSlide226.xml.rels><?xml version="1.0" encoding="UTF-8" standalone="yes"?>
<Relationships xmlns="http://schemas.openxmlformats.org/package/2006/relationships"><Relationship Id="rId2" Type="http://schemas.openxmlformats.org/officeDocument/2006/relationships/slide" Target="../slides/slide226.xml"/><Relationship Id="rId1" Type="http://schemas.openxmlformats.org/officeDocument/2006/relationships/notesMaster" Target="../notesMasters/notesMaster1.xml"/></Relationships>
</file>

<file path=ppt/notesSlides/_rels/notesSlide227.xml.rels><?xml version="1.0" encoding="UTF-8" standalone="yes"?>
<Relationships xmlns="http://schemas.openxmlformats.org/package/2006/relationships"><Relationship Id="rId2" Type="http://schemas.openxmlformats.org/officeDocument/2006/relationships/slide" Target="../slides/slide227.xml"/><Relationship Id="rId1" Type="http://schemas.openxmlformats.org/officeDocument/2006/relationships/notesMaster" Target="../notesMasters/notesMaster1.xml"/></Relationships>
</file>

<file path=ppt/notesSlides/_rels/notesSlide228.xml.rels><?xml version="1.0" encoding="UTF-8" standalone="yes"?>
<Relationships xmlns="http://schemas.openxmlformats.org/package/2006/relationships"><Relationship Id="rId2" Type="http://schemas.openxmlformats.org/officeDocument/2006/relationships/slide" Target="../slides/slide228.xml"/><Relationship Id="rId1" Type="http://schemas.openxmlformats.org/officeDocument/2006/relationships/notesMaster" Target="../notesMasters/notesMaster1.xml"/></Relationships>
</file>

<file path=ppt/notesSlides/_rels/notesSlide229.xml.rels><?xml version="1.0" encoding="UTF-8" standalone="yes"?>
<Relationships xmlns="http://schemas.openxmlformats.org/package/2006/relationships"><Relationship Id="rId2" Type="http://schemas.openxmlformats.org/officeDocument/2006/relationships/slide" Target="../slides/slide229.xml"/><Relationship Id="rId1" Type="http://schemas.openxmlformats.org/officeDocument/2006/relationships/notesMaster" Target="../notesMasters/notesMaster1.xml"/></Relationships>
</file>

<file path=ppt/notesSlides/_rels/notesSlide230.xml.rels><?xml version="1.0" encoding="UTF-8" standalone="yes"?>
<Relationships xmlns="http://schemas.openxmlformats.org/package/2006/relationships"><Relationship Id="rId2" Type="http://schemas.openxmlformats.org/officeDocument/2006/relationships/slide" Target="../slides/slide230.xml"/><Relationship Id="rId1" Type="http://schemas.openxmlformats.org/officeDocument/2006/relationships/notesMaster" Target="../notesMasters/notesMaster1.xml"/></Relationships>
</file>

<file path=ppt/notesSlides/_rels/notesSlide231.xml.rels><?xml version="1.0" encoding="UTF-8" standalone="yes"?>
<Relationships xmlns="http://schemas.openxmlformats.org/package/2006/relationships"><Relationship Id="rId2" Type="http://schemas.openxmlformats.org/officeDocument/2006/relationships/slide" Target="../slides/slide231.xml"/><Relationship Id="rId1" Type="http://schemas.openxmlformats.org/officeDocument/2006/relationships/notesMaster" Target="../notesMasters/notesMaster1.xml"/></Relationships>
</file>

<file path=ppt/notesSlides/_rels/notesSlide232.xml.rels><?xml version="1.0" encoding="UTF-8" standalone="yes"?>
<Relationships xmlns="http://schemas.openxmlformats.org/package/2006/relationships"><Relationship Id="rId2" Type="http://schemas.openxmlformats.org/officeDocument/2006/relationships/slide" Target="../slides/slide232.xml"/><Relationship Id="rId1" Type="http://schemas.openxmlformats.org/officeDocument/2006/relationships/notesMaster" Target="../notesMasters/notesMaster1.xml"/></Relationships>
</file>

<file path=ppt/notesSlides/_rels/notesSlide233.xml.rels><?xml version="1.0" encoding="UTF-8" standalone="yes"?>
<Relationships xmlns="http://schemas.openxmlformats.org/package/2006/relationships"><Relationship Id="rId2" Type="http://schemas.openxmlformats.org/officeDocument/2006/relationships/slide" Target="../slides/slide233.xml"/><Relationship Id="rId1" Type="http://schemas.openxmlformats.org/officeDocument/2006/relationships/notesMaster" Target="../notesMasters/notesMaster1.xml"/></Relationships>
</file>

<file path=ppt/notesSlides/_rels/notesSlide234.xml.rels><?xml version="1.0" encoding="UTF-8" standalone="yes"?>
<Relationships xmlns="http://schemas.openxmlformats.org/package/2006/relationships"><Relationship Id="rId2" Type="http://schemas.openxmlformats.org/officeDocument/2006/relationships/slide" Target="../slides/slide234.xml"/><Relationship Id="rId1" Type="http://schemas.openxmlformats.org/officeDocument/2006/relationships/notesMaster" Target="../notesMasters/notesMaster1.xml"/></Relationships>
</file>

<file path=ppt/notesSlides/_rels/notesSlide235.xml.rels><?xml version="1.0" encoding="UTF-8" standalone="yes"?>
<Relationships xmlns="http://schemas.openxmlformats.org/package/2006/relationships"><Relationship Id="rId2" Type="http://schemas.openxmlformats.org/officeDocument/2006/relationships/slide" Target="../slides/slide235.xml"/><Relationship Id="rId1" Type="http://schemas.openxmlformats.org/officeDocument/2006/relationships/notesMaster" Target="../notesMasters/notesMaster1.xml"/></Relationships>
</file>

<file path=ppt/notesSlides/_rels/notesSlide236.xml.rels><?xml version="1.0" encoding="UTF-8" standalone="yes"?>
<Relationships xmlns="http://schemas.openxmlformats.org/package/2006/relationships"><Relationship Id="rId2" Type="http://schemas.openxmlformats.org/officeDocument/2006/relationships/slide" Target="../slides/slide236.xml"/><Relationship Id="rId1" Type="http://schemas.openxmlformats.org/officeDocument/2006/relationships/notesMaster" Target="../notesMasters/notesMaster1.xml"/></Relationships>
</file>

<file path=ppt/notesSlides/_rels/notesSlide237.xml.rels><?xml version="1.0" encoding="UTF-8" standalone="yes"?>
<Relationships xmlns="http://schemas.openxmlformats.org/package/2006/relationships"><Relationship Id="rId2" Type="http://schemas.openxmlformats.org/officeDocument/2006/relationships/slide" Target="../slides/slide237.xml"/><Relationship Id="rId1" Type="http://schemas.openxmlformats.org/officeDocument/2006/relationships/notesMaster" Target="../notesMasters/notesMaster1.xml"/></Relationships>
</file>

<file path=ppt/notesSlides/_rels/notesSlide238.xml.rels><?xml version="1.0" encoding="UTF-8" standalone="yes"?>
<Relationships xmlns="http://schemas.openxmlformats.org/package/2006/relationships"><Relationship Id="rId2" Type="http://schemas.openxmlformats.org/officeDocument/2006/relationships/slide" Target="../slides/slide238.xml"/><Relationship Id="rId1" Type="http://schemas.openxmlformats.org/officeDocument/2006/relationships/notesMaster" Target="../notesMasters/notesMaster1.xml"/></Relationships>
</file>

<file path=ppt/notesSlides/_rels/notesSlide239.xml.rels><?xml version="1.0" encoding="UTF-8" standalone="yes"?>
<Relationships xmlns="http://schemas.openxmlformats.org/package/2006/relationships"><Relationship Id="rId2" Type="http://schemas.openxmlformats.org/officeDocument/2006/relationships/slide" Target="../slides/slide239.xml"/><Relationship Id="rId1" Type="http://schemas.openxmlformats.org/officeDocument/2006/relationships/notesMaster" Target="../notesMasters/notesMaster1.xml"/></Relationships>
</file>

<file path=ppt/notesSlides/_rels/notesSlide240.xml.rels><?xml version="1.0" encoding="UTF-8" standalone="yes"?>
<Relationships xmlns="http://schemas.openxmlformats.org/package/2006/relationships"><Relationship Id="rId2" Type="http://schemas.openxmlformats.org/officeDocument/2006/relationships/slide" Target="../slides/slide240.xml"/><Relationship Id="rId1" Type="http://schemas.openxmlformats.org/officeDocument/2006/relationships/notesMaster" Target="../notesMasters/notesMaster1.xml"/></Relationships>
</file>

<file path=ppt/notesSlides/_rels/notesSlide241.xml.rels><?xml version="1.0" encoding="UTF-8" standalone="yes"?>
<Relationships xmlns="http://schemas.openxmlformats.org/package/2006/relationships"><Relationship Id="rId2" Type="http://schemas.openxmlformats.org/officeDocument/2006/relationships/slide" Target="../slides/slide241.xml"/><Relationship Id="rId1" Type="http://schemas.openxmlformats.org/officeDocument/2006/relationships/notesMaster" Target="../notesMasters/notesMaster1.xml"/></Relationships>
</file>

<file path=ppt/notesSlides/_rels/notesSlide242.xml.rels><?xml version="1.0" encoding="UTF-8" standalone="yes"?>
<Relationships xmlns="http://schemas.openxmlformats.org/package/2006/relationships"><Relationship Id="rId2" Type="http://schemas.openxmlformats.org/officeDocument/2006/relationships/slide" Target="../slides/slide242.xml"/><Relationship Id="rId1" Type="http://schemas.openxmlformats.org/officeDocument/2006/relationships/notesMaster" Target="../notesMasters/notesMaster1.xml"/></Relationships>
</file>

<file path=ppt/notesSlides/_rels/notesSlide243.xml.rels><?xml version="1.0" encoding="UTF-8" standalone="yes"?>
<Relationships xmlns="http://schemas.openxmlformats.org/package/2006/relationships"><Relationship Id="rId2" Type="http://schemas.openxmlformats.org/officeDocument/2006/relationships/slide" Target="../slides/slide243.xml"/><Relationship Id="rId1" Type="http://schemas.openxmlformats.org/officeDocument/2006/relationships/notesMaster" Target="../notesMasters/notesMaster1.xml"/></Relationships>
</file>

<file path=ppt/notesSlides/_rels/notesSlide244.xml.rels><?xml version="1.0" encoding="UTF-8" standalone="yes"?>
<Relationships xmlns="http://schemas.openxmlformats.org/package/2006/relationships"><Relationship Id="rId2" Type="http://schemas.openxmlformats.org/officeDocument/2006/relationships/slide" Target="../slides/slide244.xml"/><Relationship Id="rId1" Type="http://schemas.openxmlformats.org/officeDocument/2006/relationships/notesMaster" Target="../notesMasters/notesMaster1.xml"/></Relationships>
</file>

<file path=ppt/notesSlides/_rels/notesSlide245.xml.rels><?xml version="1.0" encoding="UTF-8" standalone="yes"?>
<Relationships xmlns="http://schemas.openxmlformats.org/package/2006/relationships"><Relationship Id="rId2" Type="http://schemas.openxmlformats.org/officeDocument/2006/relationships/slide" Target="../slides/slide245.xml"/><Relationship Id="rId1" Type="http://schemas.openxmlformats.org/officeDocument/2006/relationships/notesMaster" Target="../notesMasters/notesMaster1.xml"/></Relationships>
</file>

<file path=ppt/notesSlides/_rels/notesSlide246.xml.rels><?xml version="1.0" encoding="UTF-8" standalone="yes"?>
<Relationships xmlns="http://schemas.openxmlformats.org/package/2006/relationships"><Relationship Id="rId2" Type="http://schemas.openxmlformats.org/officeDocument/2006/relationships/slide" Target="../slides/slide246.xml"/><Relationship Id="rId1" Type="http://schemas.openxmlformats.org/officeDocument/2006/relationships/notesMaster" Target="../notesMasters/notesMaster1.xml"/></Relationships>
</file>

<file path=ppt/notesSlides/_rels/notesSlide247.xml.rels><?xml version="1.0" encoding="UTF-8" standalone="yes"?>
<Relationships xmlns="http://schemas.openxmlformats.org/package/2006/relationships"><Relationship Id="rId2" Type="http://schemas.openxmlformats.org/officeDocument/2006/relationships/slide" Target="../slides/slide247.xml"/><Relationship Id="rId1" Type="http://schemas.openxmlformats.org/officeDocument/2006/relationships/notesMaster" Target="../notesMasters/notesMaster1.xml"/></Relationships>
</file>

<file path=ppt/notesSlides/_rels/notesSlide248.xml.rels><?xml version="1.0" encoding="UTF-8" standalone="yes"?>
<Relationships xmlns="http://schemas.openxmlformats.org/package/2006/relationships"><Relationship Id="rId2" Type="http://schemas.openxmlformats.org/officeDocument/2006/relationships/slide" Target="../slides/slide248.xml"/><Relationship Id="rId1" Type="http://schemas.openxmlformats.org/officeDocument/2006/relationships/notesMaster" Target="../notesMasters/notesMaster1.xml"/></Relationships>
</file>

<file path=ppt/notesSlides/_rels/notesSlide249.xml.rels><?xml version="1.0" encoding="UTF-8" standalone="yes"?>
<Relationships xmlns="http://schemas.openxmlformats.org/package/2006/relationships"><Relationship Id="rId2" Type="http://schemas.openxmlformats.org/officeDocument/2006/relationships/slide" Target="../slides/slide249.xml"/><Relationship Id="rId1" Type="http://schemas.openxmlformats.org/officeDocument/2006/relationships/notesMaster" Target="../notesMasters/notesMaster1.xml"/></Relationships>
</file>

<file path=ppt/notesSlides/_rels/notesSlide250.xml.rels><?xml version="1.0" encoding="UTF-8" standalone="yes"?>
<Relationships xmlns="http://schemas.openxmlformats.org/package/2006/relationships"><Relationship Id="rId2" Type="http://schemas.openxmlformats.org/officeDocument/2006/relationships/slide" Target="../slides/slide250.xml"/><Relationship Id="rId1" Type="http://schemas.openxmlformats.org/officeDocument/2006/relationships/notesMaster" Target="../notesMasters/notesMaster1.xml"/></Relationships>
</file>

<file path=ppt/notesSlides/_rels/notesSlide251.xml.rels><?xml version="1.0" encoding="UTF-8" standalone="yes"?>
<Relationships xmlns="http://schemas.openxmlformats.org/package/2006/relationships"><Relationship Id="rId2" Type="http://schemas.openxmlformats.org/officeDocument/2006/relationships/slide" Target="../slides/slide251.xml"/><Relationship Id="rId1" Type="http://schemas.openxmlformats.org/officeDocument/2006/relationships/notesMaster" Target="../notesMasters/notesMaster1.xml"/></Relationships>
</file>

<file path=ppt/notesSlides/_rels/notesSlide252.xml.rels><?xml version="1.0" encoding="UTF-8" standalone="yes"?>
<Relationships xmlns="http://schemas.openxmlformats.org/package/2006/relationships"><Relationship Id="rId2" Type="http://schemas.openxmlformats.org/officeDocument/2006/relationships/slide" Target="../slides/slide252.xml"/><Relationship Id="rId1" Type="http://schemas.openxmlformats.org/officeDocument/2006/relationships/notesMaster" Target="../notesMasters/notesMaster1.xml"/></Relationships>
</file>

<file path=ppt/notesSlides/_rels/notesSlide253.xml.rels><?xml version="1.0" encoding="UTF-8" standalone="yes"?>
<Relationships xmlns="http://schemas.openxmlformats.org/package/2006/relationships"><Relationship Id="rId2" Type="http://schemas.openxmlformats.org/officeDocument/2006/relationships/slide" Target="../slides/slide253.xml"/><Relationship Id="rId1" Type="http://schemas.openxmlformats.org/officeDocument/2006/relationships/notesMaster" Target="../notesMasters/notesMaster1.xml"/></Relationships>
</file>

<file path=ppt/notesSlides/_rels/notesSlide254.xml.rels><?xml version="1.0" encoding="UTF-8" standalone="yes"?>
<Relationships xmlns="http://schemas.openxmlformats.org/package/2006/relationships"><Relationship Id="rId2" Type="http://schemas.openxmlformats.org/officeDocument/2006/relationships/slide" Target="../slides/slide254.xml"/><Relationship Id="rId1" Type="http://schemas.openxmlformats.org/officeDocument/2006/relationships/notesMaster" Target="../notesMasters/notesMaster1.xml"/></Relationships>
</file>

<file path=ppt/notesSlides/_rels/notesSlide255.xml.rels><?xml version="1.0" encoding="UTF-8" standalone="yes"?>
<Relationships xmlns="http://schemas.openxmlformats.org/package/2006/relationships"><Relationship Id="rId2" Type="http://schemas.openxmlformats.org/officeDocument/2006/relationships/slide" Target="../slides/slide255.xml"/><Relationship Id="rId1" Type="http://schemas.openxmlformats.org/officeDocument/2006/relationships/notesMaster" Target="../notesMasters/notesMaster1.xml"/></Relationships>
</file>

<file path=ppt/notesSlides/_rels/notesSlide256.xml.rels><?xml version="1.0" encoding="UTF-8" standalone="yes"?>
<Relationships xmlns="http://schemas.openxmlformats.org/package/2006/relationships"><Relationship Id="rId2" Type="http://schemas.openxmlformats.org/officeDocument/2006/relationships/slide" Target="../slides/slide256.xml"/><Relationship Id="rId1" Type="http://schemas.openxmlformats.org/officeDocument/2006/relationships/notesMaster" Target="../notesMasters/notesMaster1.xml"/></Relationships>
</file>

<file path=ppt/notesSlides/_rels/notesSlide257.xml.rels><?xml version="1.0" encoding="UTF-8" standalone="yes"?>
<Relationships xmlns="http://schemas.openxmlformats.org/package/2006/relationships"><Relationship Id="rId2" Type="http://schemas.openxmlformats.org/officeDocument/2006/relationships/slide" Target="../slides/slide257.xml"/><Relationship Id="rId1" Type="http://schemas.openxmlformats.org/officeDocument/2006/relationships/notesMaster" Target="../notesMasters/notesMaster1.xml"/></Relationships>
</file>

<file path=ppt/notesSlides/_rels/notesSlide258.xml.rels><?xml version="1.0" encoding="UTF-8" standalone="yes"?>
<Relationships xmlns="http://schemas.openxmlformats.org/package/2006/relationships"><Relationship Id="rId2" Type="http://schemas.openxmlformats.org/officeDocument/2006/relationships/slide" Target="../slides/slide258.xml"/><Relationship Id="rId1" Type="http://schemas.openxmlformats.org/officeDocument/2006/relationships/notesMaster" Target="../notesMasters/notesMaster1.xml"/></Relationships>
</file>

<file path=ppt/notesSlides/_rels/notesSlide259.xml.rels><?xml version="1.0" encoding="UTF-8" standalone="yes"?>
<Relationships xmlns="http://schemas.openxmlformats.org/package/2006/relationships"><Relationship Id="rId2" Type="http://schemas.openxmlformats.org/officeDocument/2006/relationships/slide" Target="../slides/slide259.xml"/><Relationship Id="rId1" Type="http://schemas.openxmlformats.org/officeDocument/2006/relationships/notesMaster" Target="../notesMasters/notesMaster1.xml"/></Relationships>
</file>

<file path=ppt/notesSlides/_rels/notesSlide260.xml.rels><?xml version="1.0" encoding="UTF-8" standalone="yes"?>
<Relationships xmlns="http://schemas.openxmlformats.org/package/2006/relationships"><Relationship Id="rId2" Type="http://schemas.openxmlformats.org/officeDocument/2006/relationships/slide" Target="../slides/slide260.xml"/><Relationship Id="rId1" Type="http://schemas.openxmlformats.org/officeDocument/2006/relationships/notesMaster" Target="../notesMasters/notesMaster1.xml"/></Relationships>
</file>

<file path=ppt/notesSlides/_rels/notesSlide261.xml.rels><?xml version="1.0" encoding="UTF-8" standalone="yes"?>
<Relationships xmlns="http://schemas.openxmlformats.org/package/2006/relationships"><Relationship Id="rId2" Type="http://schemas.openxmlformats.org/officeDocument/2006/relationships/slide" Target="../slides/slide261.xml"/><Relationship Id="rId1" Type="http://schemas.openxmlformats.org/officeDocument/2006/relationships/notesMaster" Target="../notesMasters/notesMaster1.xml"/></Relationships>
</file>

<file path=ppt/notesSlides/_rels/notesSlide262.xml.rels><?xml version="1.0" encoding="UTF-8" standalone="yes"?>
<Relationships xmlns="http://schemas.openxmlformats.org/package/2006/relationships"><Relationship Id="rId2" Type="http://schemas.openxmlformats.org/officeDocument/2006/relationships/slide" Target="../slides/slide262.xml"/><Relationship Id="rId1" Type="http://schemas.openxmlformats.org/officeDocument/2006/relationships/notesMaster" Target="../notesMasters/notesMaster1.xml"/></Relationships>
</file>

<file path=ppt/notesSlides/_rels/notesSlide263.xml.rels><?xml version="1.0" encoding="UTF-8" standalone="yes"?>
<Relationships xmlns="http://schemas.openxmlformats.org/package/2006/relationships"><Relationship Id="rId2" Type="http://schemas.openxmlformats.org/officeDocument/2006/relationships/slide" Target="../slides/slide263.xml"/><Relationship Id="rId1" Type="http://schemas.openxmlformats.org/officeDocument/2006/relationships/notesMaster" Target="../notesMasters/notesMaster1.xml"/></Relationships>
</file>

<file path=ppt/notesSlides/_rels/notesSlide264.xml.rels><?xml version="1.0" encoding="UTF-8" standalone="yes"?>
<Relationships xmlns="http://schemas.openxmlformats.org/package/2006/relationships"><Relationship Id="rId2" Type="http://schemas.openxmlformats.org/officeDocument/2006/relationships/slide" Target="../slides/slide264.xml"/><Relationship Id="rId1" Type="http://schemas.openxmlformats.org/officeDocument/2006/relationships/notesMaster" Target="../notesMasters/notesMaster1.xml"/></Relationships>
</file>

<file path=ppt/notesSlides/_rels/notesSlide265.xml.rels><?xml version="1.0" encoding="UTF-8" standalone="yes"?>
<Relationships xmlns="http://schemas.openxmlformats.org/package/2006/relationships"><Relationship Id="rId2" Type="http://schemas.openxmlformats.org/officeDocument/2006/relationships/slide" Target="../slides/slide265.xml"/><Relationship Id="rId1" Type="http://schemas.openxmlformats.org/officeDocument/2006/relationships/notesMaster" Target="../notesMasters/notesMaster1.xml"/></Relationships>
</file>

<file path=ppt/notesSlides/_rels/notesSlide266.xml.rels><?xml version="1.0" encoding="UTF-8" standalone="yes"?>
<Relationships xmlns="http://schemas.openxmlformats.org/package/2006/relationships"><Relationship Id="rId2" Type="http://schemas.openxmlformats.org/officeDocument/2006/relationships/slide" Target="../slides/slide266.xml"/><Relationship Id="rId1" Type="http://schemas.openxmlformats.org/officeDocument/2006/relationships/notesMaster" Target="../notesMasters/notesMaster1.xml"/></Relationships>
</file>

<file path=ppt/notesSlides/_rels/notesSlide267.xml.rels><?xml version="1.0" encoding="UTF-8" standalone="yes"?>
<Relationships xmlns="http://schemas.openxmlformats.org/package/2006/relationships"><Relationship Id="rId2" Type="http://schemas.openxmlformats.org/officeDocument/2006/relationships/slide" Target="../slides/slide267.xml"/><Relationship Id="rId1" Type="http://schemas.openxmlformats.org/officeDocument/2006/relationships/notesMaster" Target="../notesMasters/notesMaster1.xml"/></Relationships>
</file>

<file path=ppt/notesSlides/_rels/notesSlide268.xml.rels><?xml version="1.0" encoding="UTF-8" standalone="yes"?>
<Relationships xmlns="http://schemas.openxmlformats.org/package/2006/relationships"><Relationship Id="rId2" Type="http://schemas.openxmlformats.org/officeDocument/2006/relationships/slide" Target="../slides/slide268.xml"/><Relationship Id="rId1" Type="http://schemas.openxmlformats.org/officeDocument/2006/relationships/notesMaster" Target="../notesMasters/notesMaster1.xml"/></Relationships>
</file>

<file path=ppt/notesSlides/_rels/notesSlide269.xml.rels><?xml version="1.0" encoding="UTF-8" standalone="yes"?>
<Relationships xmlns="http://schemas.openxmlformats.org/package/2006/relationships"><Relationship Id="rId2" Type="http://schemas.openxmlformats.org/officeDocument/2006/relationships/slide" Target="../slides/slide269.xml"/><Relationship Id="rId1" Type="http://schemas.openxmlformats.org/officeDocument/2006/relationships/notesMaster" Target="../notesMasters/notesMaster1.xml"/></Relationships>
</file>

<file path=ppt/notesSlides/_rels/notesSlide270.xml.rels><?xml version="1.0" encoding="UTF-8" standalone="yes"?>
<Relationships xmlns="http://schemas.openxmlformats.org/package/2006/relationships"><Relationship Id="rId2" Type="http://schemas.openxmlformats.org/officeDocument/2006/relationships/slide" Target="../slides/slide270.xml"/><Relationship Id="rId1" Type="http://schemas.openxmlformats.org/officeDocument/2006/relationships/notesMaster" Target="../notesMasters/notesMaster1.xml"/></Relationships>
</file>

<file path=ppt/notesSlides/_rels/notesSlide271.xml.rels><?xml version="1.0" encoding="UTF-8" standalone="yes"?>
<Relationships xmlns="http://schemas.openxmlformats.org/package/2006/relationships"><Relationship Id="rId2" Type="http://schemas.openxmlformats.org/officeDocument/2006/relationships/slide" Target="../slides/slide271.xml"/><Relationship Id="rId1" Type="http://schemas.openxmlformats.org/officeDocument/2006/relationships/notesMaster" Target="../notesMasters/notesMaster1.xml"/></Relationships>
</file>

<file path=ppt/notesSlides/_rels/notesSlide272.xml.rels><?xml version="1.0" encoding="UTF-8" standalone="yes"?>
<Relationships xmlns="http://schemas.openxmlformats.org/package/2006/relationships"><Relationship Id="rId2" Type="http://schemas.openxmlformats.org/officeDocument/2006/relationships/slide" Target="../slides/slide272.xml"/><Relationship Id="rId1" Type="http://schemas.openxmlformats.org/officeDocument/2006/relationships/notesMaster" Target="../notesMasters/notesMaster1.xml"/></Relationships>
</file>

<file path=ppt/notesSlides/_rels/notesSlide273.xml.rels><?xml version="1.0" encoding="UTF-8" standalone="yes"?>
<Relationships xmlns="http://schemas.openxmlformats.org/package/2006/relationships"><Relationship Id="rId2" Type="http://schemas.openxmlformats.org/officeDocument/2006/relationships/slide" Target="../slides/slide273.xml"/><Relationship Id="rId1" Type="http://schemas.openxmlformats.org/officeDocument/2006/relationships/notesMaster" Target="../notesMasters/notesMaster1.xml"/></Relationships>
</file>

<file path=ppt/notesSlides/_rels/notesSlide274.xml.rels><?xml version="1.0" encoding="UTF-8" standalone="yes"?>
<Relationships xmlns="http://schemas.openxmlformats.org/package/2006/relationships"><Relationship Id="rId2" Type="http://schemas.openxmlformats.org/officeDocument/2006/relationships/slide" Target="../slides/slide274.xml"/><Relationship Id="rId1" Type="http://schemas.openxmlformats.org/officeDocument/2006/relationships/notesMaster" Target="../notesMasters/notesMaster1.xml"/></Relationships>
</file>

<file path=ppt/notesSlides/_rels/notesSlide275.xml.rels><?xml version="1.0" encoding="UTF-8" standalone="yes"?>
<Relationships xmlns="http://schemas.openxmlformats.org/package/2006/relationships"><Relationship Id="rId2" Type="http://schemas.openxmlformats.org/officeDocument/2006/relationships/slide" Target="../slides/slide275.xml"/><Relationship Id="rId1" Type="http://schemas.openxmlformats.org/officeDocument/2006/relationships/notesMaster" Target="../notesMasters/notesMaster1.xml"/></Relationships>
</file>

<file path=ppt/notesSlides/_rels/notesSlide276.xml.rels><?xml version="1.0" encoding="UTF-8" standalone="yes"?>
<Relationships xmlns="http://schemas.openxmlformats.org/package/2006/relationships"><Relationship Id="rId2" Type="http://schemas.openxmlformats.org/officeDocument/2006/relationships/slide" Target="../slides/slide276.xml"/><Relationship Id="rId1" Type="http://schemas.openxmlformats.org/officeDocument/2006/relationships/notesMaster" Target="../notesMasters/notesMaster1.xml"/></Relationships>
</file>

<file path=ppt/notesSlides/_rels/notesSlide277.xml.rels><?xml version="1.0" encoding="UTF-8" standalone="yes"?>
<Relationships xmlns="http://schemas.openxmlformats.org/package/2006/relationships"><Relationship Id="rId2" Type="http://schemas.openxmlformats.org/officeDocument/2006/relationships/slide" Target="../slides/slide277.xml"/><Relationship Id="rId1" Type="http://schemas.openxmlformats.org/officeDocument/2006/relationships/notesMaster" Target="../notesMasters/notesMaster1.xml"/></Relationships>
</file>

<file path=ppt/notesSlides/_rels/notesSlide278.xml.rels><?xml version="1.0" encoding="UTF-8" standalone="yes"?>
<Relationships xmlns="http://schemas.openxmlformats.org/package/2006/relationships"><Relationship Id="rId2" Type="http://schemas.openxmlformats.org/officeDocument/2006/relationships/slide" Target="../slides/slide278.xml"/><Relationship Id="rId1" Type="http://schemas.openxmlformats.org/officeDocument/2006/relationships/notesMaster" Target="../notesMasters/notesMaster1.xml"/></Relationships>
</file>

<file path=ppt/notesSlides/_rels/notesSlide279.xml.rels><?xml version="1.0" encoding="UTF-8" standalone="yes"?>
<Relationships xmlns="http://schemas.openxmlformats.org/package/2006/relationships"><Relationship Id="rId2" Type="http://schemas.openxmlformats.org/officeDocument/2006/relationships/slide" Target="../slides/slide279.xml"/><Relationship Id="rId1" Type="http://schemas.openxmlformats.org/officeDocument/2006/relationships/notesMaster" Target="../notesMasters/notesMaster1.xml"/></Relationships>
</file>

<file path=ppt/notesSlides/_rels/notesSlide280.xml.rels><?xml version="1.0" encoding="UTF-8" standalone="yes"?>
<Relationships xmlns="http://schemas.openxmlformats.org/package/2006/relationships"><Relationship Id="rId2" Type="http://schemas.openxmlformats.org/officeDocument/2006/relationships/slide" Target="../slides/slide280.xml"/><Relationship Id="rId1" Type="http://schemas.openxmlformats.org/officeDocument/2006/relationships/notesMaster" Target="../notesMasters/notesMaster1.xml"/></Relationships>
</file>

<file path=ppt/notesSlides/_rels/notesSlide281.xml.rels><?xml version="1.0" encoding="UTF-8" standalone="yes"?>
<Relationships xmlns="http://schemas.openxmlformats.org/package/2006/relationships"><Relationship Id="rId2" Type="http://schemas.openxmlformats.org/officeDocument/2006/relationships/slide" Target="../slides/slide281.xml"/><Relationship Id="rId1" Type="http://schemas.openxmlformats.org/officeDocument/2006/relationships/notesMaster" Target="../notesMasters/notesMaster1.xml"/></Relationships>
</file>

<file path=ppt/notesSlides/_rels/notesSlide282.xml.rels><?xml version="1.0" encoding="UTF-8" standalone="yes"?>
<Relationships xmlns="http://schemas.openxmlformats.org/package/2006/relationships"><Relationship Id="rId2" Type="http://schemas.openxmlformats.org/officeDocument/2006/relationships/slide" Target="../slides/slide282.xml"/><Relationship Id="rId1" Type="http://schemas.openxmlformats.org/officeDocument/2006/relationships/notesMaster" Target="../notesMasters/notesMaster1.xml"/></Relationships>
</file>

<file path=ppt/notesSlides/_rels/notesSlide283.xml.rels><?xml version="1.0" encoding="UTF-8" standalone="yes"?>
<Relationships xmlns="http://schemas.openxmlformats.org/package/2006/relationships"><Relationship Id="rId2" Type="http://schemas.openxmlformats.org/officeDocument/2006/relationships/slide" Target="../slides/slide283.xml"/><Relationship Id="rId1" Type="http://schemas.openxmlformats.org/officeDocument/2006/relationships/notesMaster" Target="../notesMasters/notesMaster1.xml"/></Relationships>
</file>

<file path=ppt/notesSlides/_rels/notesSlide284.xml.rels><?xml version="1.0" encoding="UTF-8" standalone="yes"?>
<Relationships xmlns="http://schemas.openxmlformats.org/package/2006/relationships"><Relationship Id="rId2" Type="http://schemas.openxmlformats.org/officeDocument/2006/relationships/slide" Target="../slides/slide284.xml"/><Relationship Id="rId1" Type="http://schemas.openxmlformats.org/officeDocument/2006/relationships/notesMaster" Target="../notesMasters/notesMaster1.xml"/></Relationships>
</file>

<file path=ppt/notesSlides/_rels/notesSlide285.xml.rels><?xml version="1.0" encoding="UTF-8" standalone="yes"?>
<Relationships xmlns="http://schemas.openxmlformats.org/package/2006/relationships"><Relationship Id="rId2" Type="http://schemas.openxmlformats.org/officeDocument/2006/relationships/slide" Target="../slides/slide285.xml"/><Relationship Id="rId1" Type="http://schemas.openxmlformats.org/officeDocument/2006/relationships/notesMaster" Target="../notesMasters/notesMaster1.xml"/></Relationships>
</file>

<file path=ppt/notesSlides/_rels/notesSlide286.xml.rels><?xml version="1.0" encoding="UTF-8" standalone="yes"?>
<Relationships xmlns="http://schemas.openxmlformats.org/package/2006/relationships"><Relationship Id="rId2" Type="http://schemas.openxmlformats.org/officeDocument/2006/relationships/slide" Target="../slides/slide286.xml"/><Relationship Id="rId1" Type="http://schemas.openxmlformats.org/officeDocument/2006/relationships/notesMaster" Target="../notesMasters/notesMaster1.xml"/></Relationships>
</file>

<file path=ppt/notesSlides/_rels/notesSlide287.xml.rels><?xml version="1.0" encoding="UTF-8" standalone="yes"?>
<Relationships xmlns="http://schemas.openxmlformats.org/package/2006/relationships"><Relationship Id="rId2" Type="http://schemas.openxmlformats.org/officeDocument/2006/relationships/slide" Target="../slides/slide287.xml"/><Relationship Id="rId1" Type="http://schemas.openxmlformats.org/officeDocument/2006/relationships/notesMaster" Target="../notesMasters/notesMaster1.xml"/></Relationships>
</file>

<file path=ppt/notesSlides/_rels/notesSlide288.xml.rels><?xml version="1.0" encoding="UTF-8" standalone="yes"?>
<Relationships xmlns="http://schemas.openxmlformats.org/package/2006/relationships"><Relationship Id="rId2" Type="http://schemas.openxmlformats.org/officeDocument/2006/relationships/slide" Target="../slides/slide288.xml"/><Relationship Id="rId1" Type="http://schemas.openxmlformats.org/officeDocument/2006/relationships/notesMaster" Target="../notesMasters/notesMaster1.xml"/></Relationships>
</file>

<file path=ppt/notesSlides/_rels/notesSlide289.xml.rels><?xml version="1.0" encoding="UTF-8" standalone="yes"?>
<Relationships xmlns="http://schemas.openxmlformats.org/package/2006/relationships"><Relationship Id="rId2" Type="http://schemas.openxmlformats.org/officeDocument/2006/relationships/slide" Target="../slides/slide289.xml"/><Relationship Id="rId1" Type="http://schemas.openxmlformats.org/officeDocument/2006/relationships/notesMaster" Target="../notesMasters/notesMaster1.xml"/></Relationships>
</file>

<file path=ppt/notesSlides/_rels/notesSlide290.xml.rels><?xml version="1.0" encoding="UTF-8" standalone="yes"?>
<Relationships xmlns="http://schemas.openxmlformats.org/package/2006/relationships"><Relationship Id="rId2" Type="http://schemas.openxmlformats.org/officeDocument/2006/relationships/slide" Target="../slides/slide290.xml"/><Relationship Id="rId1" Type="http://schemas.openxmlformats.org/officeDocument/2006/relationships/notesMaster" Target="../notesMasters/notesMaster1.xml"/></Relationships>
</file>

<file path=ppt/notesSlides/_rels/notesSlide291.xml.rels><?xml version="1.0" encoding="UTF-8" standalone="yes"?>
<Relationships xmlns="http://schemas.openxmlformats.org/package/2006/relationships"><Relationship Id="rId2" Type="http://schemas.openxmlformats.org/officeDocument/2006/relationships/slide" Target="../slides/slide291.xml"/><Relationship Id="rId1" Type="http://schemas.openxmlformats.org/officeDocument/2006/relationships/notesMaster" Target="../notesMasters/notesMaster1.xml"/></Relationships>
</file>

<file path=ppt/notesSlides/_rels/notesSlide292.xml.rels><?xml version="1.0" encoding="UTF-8" standalone="yes"?>
<Relationships xmlns="http://schemas.openxmlformats.org/package/2006/relationships"><Relationship Id="rId2" Type="http://schemas.openxmlformats.org/officeDocument/2006/relationships/slide" Target="../slides/slide292.xml"/><Relationship Id="rId1" Type="http://schemas.openxmlformats.org/officeDocument/2006/relationships/notesMaster" Target="../notesMasters/notesMaster1.xml"/></Relationships>
</file>

<file path=ppt/notesSlides/_rels/notesSlide293.xml.rels><?xml version="1.0" encoding="UTF-8" standalone="yes"?>
<Relationships xmlns="http://schemas.openxmlformats.org/package/2006/relationships"><Relationship Id="rId2" Type="http://schemas.openxmlformats.org/officeDocument/2006/relationships/slide" Target="../slides/slide293.xml"/><Relationship Id="rId1" Type="http://schemas.openxmlformats.org/officeDocument/2006/relationships/notesMaster" Target="../notesMasters/notesMaster1.xml"/></Relationships>
</file>

<file path=ppt/notesSlides/_rels/notesSlide294.xml.rels><?xml version="1.0" encoding="UTF-8" standalone="yes"?>
<Relationships xmlns="http://schemas.openxmlformats.org/package/2006/relationships"><Relationship Id="rId2" Type="http://schemas.openxmlformats.org/officeDocument/2006/relationships/slide" Target="../slides/slide294.xml"/><Relationship Id="rId1" Type="http://schemas.openxmlformats.org/officeDocument/2006/relationships/notesMaster" Target="../notesMasters/notesMaster1.xml"/></Relationships>
</file>

<file path=ppt/notesSlides/_rels/notesSlide295.xml.rels><?xml version="1.0" encoding="UTF-8" standalone="yes"?>
<Relationships xmlns="http://schemas.openxmlformats.org/package/2006/relationships"><Relationship Id="rId2" Type="http://schemas.openxmlformats.org/officeDocument/2006/relationships/slide" Target="../slides/slide295.xml"/><Relationship Id="rId1" Type="http://schemas.openxmlformats.org/officeDocument/2006/relationships/notesMaster" Target="../notesMasters/notesMaster1.xml"/></Relationships>
</file>

<file path=ppt/notesSlides/_rels/notesSlide296.xml.rels><?xml version="1.0" encoding="UTF-8" standalone="yes"?>
<Relationships xmlns="http://schemas.openxmlformats.org/package/2006/relationships"><Relationship Id="rId2" Type="http://schemas.openxmlformats.org/officeDocument/2006/relationships/slide" Target="../slides/slide296.xml"/><Relationship Id="rId1" Type="http://schemas.openxmlformats.org/officeDocument/2006/relationships/notesMaster" Target="../notesMasters/notesMaster1.xml"/></Relationships>
</file>

<file path=ppt/notesSlides/_rels/notesSlide297.xml.rels><?xml version="1.0" encoding="UTF-8" standalone="yes"?>
<Relationships xmlns="http://schemas.openxmlformats.org/package/2006/relationships"><Relationship Id="rId2" Type="http://schemas.openxmlformats.org/officeDocument/2006/relationships/slide" Target="../slides/slide297.xml"/><Relationship Id="rId1" Type="http://schemas.openxmlformats.org/officeDocument/2006/relationships/notesMaster" Target="../notesMasters/notesMaster1.xml"/></Relationships>
</file>

<file path=ppt/notesSlides/_rels/notesSlide298.xml.rels><?xml version="1.0" encoding="UTF-8" standalone="yes"?>
<Relationships xmlns="http://schemas.openxmlformats.org/package/2006/relationships"><Relationship Id="rId2" Type="http://schemas.openxmlformats.org/officeDocument/2006/relationships/slide" Target="../slides/slide298.xml"/><Relationship Id="rId1" Type="http://schemas.openxmlformats.org/officeDocument/2006/relationships/notesMaster" Target="../notesMasters/notesMaster1.xml"/></Relationships>
</file>

<file path=ppt/notesSlides/_rels/notesSlide299.xml.rels><?xml version="1.0" encoding="UTF-8" standalone="yes"?>
<Relationships xmlns="http://schemas.openxmlformats.org/package/2006/relationships"><Relationship Id="rId2" Type="http://schemas.openxmlformats.org/officeDocument/2006/relationships/slide" Target="../slides/slide299.xml"/><Relationship Id="rId1" Type="http://schemas.openxmlformats.org/officeDocument/2006/relationships/notesMaster" Target="../notesMasters/notesMaster1.xml"/></Relationships>
</file>

<file path=ppt/notesSlides/_rels/notesSlide300.xml.rels><?xml version="1.0" encoding="UTF-8" standalone="yes"?>
<Relationships xmlns="http://schemas.openxmlformats.org/package/2006/relationships"><Relationship Id="rId2" Type="http://schemas.openxmlformats.org/officeDocument/2006/relationships/slide" Target="../slides/slide300.xml"/><Relationship Id="rId1" Type="http://schemas.openxmlformats.org/officeDocument/2006/relationships/notesMaster" Target="../notesMasters/notesMaster1.xml"/></Relationships>
</file>

<file path=ppt/notesSlides/_rels/notesSlide301.xml.rels><?xml version="1.0" encoding="UTF-8" standalone="yes"?>
<Relationships xmlns="http://schemas.openxmlformats.org/package/2006/relationships"><Relationship Id="rId2" Type="http://schemas.openxmlformats.org/officeDocument/2006/relationships/slide" Target="../slides/slide301.xml"/><Relationship Id="rId1" Type="http://schemas.openxmlformats.org/officeDocument/2006/relationships/notesMaster" Target="../notesMasters/notesMaster1.xml"/></Relationships>
</file>

<file path=ppt/notesSlides/_rels/notesSlide302.xml.rels><?xml version="1.0" encoding="UTF-8" standalone="yes"?>
<Relationships xmlns="http://schemas.openxmlformats.org/package/2006/relationships"><Relationship Id="rId2" Type="http://schemas.openxmlformats.org/officeDocument/2006/relationships/slide" Target="../slides/slide302.xml"/><Relationship Id="rId1" Type="http://schemas.openxmlformats.org/officeDocument/2006/relationships/notesMaster" Target="../notesMasters/notesMaster1.xml"/></Relationships>
</file>

<file path=ppt/notesSlides/_rels/notesSlide303.xml.rels><?xml version="1.0" encoding="UTF-8" standalone="yes"?>
<Relationships xmlns="http://schemas.openxmlformats.org/package/2006/relationships"><Relationship Id="rId2" Type="http://schemas.openxmlformats.org/officeDocument/2006/relationships/slide" Target="../slides/slide303.xml"/><Relationship Id="rId1" Type="http://schemas.openxmlformats.org/officeDocument/2006/relationships/notesMaster" Target="../notesMasters/notesMaster1.xml"/></Relationships>
</file>

<file path=ppt/notesSlides/_rels/notesSlide304.xml.rels><?xml version="1.0" encoding="UTF-8" standalone="yes"?>
<Relationships xmlns="http://schemas.openxmlformats.org/package/2006/relationships"><Relationship Id="rId2" Type="http://schemas.openxmlformats.org/officeDocument/2006/relationships/slide" Target="../slides/slide304.xml"/><Relationship Id="rId1" Type="http://schemas.openxmlformats.org/officeDocument/2006/relationships/notesMaster" Target="../notesMasters/notesMaster1.xml"/></Relationships>
</file>

<file path=ppt/notesSlides/_rels/notesSlide305.xml.rels><?xml version="1.0" encoding="UTF-8" standalone="yes"?>
<Relationships xmlns="http://schemas.openxmlformats.org/package/2006/relationships"><Relationship Id="rId2" Type="http://schemas.openxmlformats.org/officeDocument/2006/relationships/slide" Target="../slides/slide305.xml"/><Relationship Id="rId1" Type="http://schemas.openxmlformats.org/officeDocument/2006/relationships/notesMaster" Target="../notesMasters/notesMaster1.xml"/></Relationships>
</file>

<file path=ppt/notesSlides/_rels/notesSlide306.xml.rels><?xml version="1.0" encoding="UTF-8" standalone="yes"?>
<Relationships xmlns="http://schemas.openxmlformats.org/package/2006/relationships"><Relationship Id="rId2" Type="http://schemas.openxmlformats.org/officeDocument/2006/relationships/slide" Target="../slides/slide306.xml"/><Relationship Id="rId1" Type="http://schemas.openxmlformats.org/officeDocument/2006/relationships/notesMaster" Target="../notesMasters/notesMaster1.xml"/></Relationships>
</file>

<file path=ppt/notesSlides/_rels/notesSlide307.xml.rels><?xml version="1.0" encoding="UTF-8" standalone="yes"?>
<Relationships xmlns="http://schemas.openxmlformats.org/package/2006/relationships"><Relationship Id="rId2" Type="http://schemas.openxmlformats.org/officeDocument/2006/relationships/slide" Target="../slides/slide307.xml"/><Relationship Id="rId1" Type="http://schemas.openxmlformats.org/officeDocument/2006/relationships/notesMaster" Target="../notesMasters/notesMaster1.xml"/></Relationships>
</file>

<file path=ppt/notesSlides/_rels/notesSlide308.xml.rels><?xml version="1.0" encoding="UTF-8" standalone="yes"?>
<Relationships xmlns="http://schemas.openxmlformats.org/package/2006/relationships"><Relationship Id="rId2" Type="http://schemas.openxmlformats.org/officeDocument/2006/relationships/slide" Target="../slides/slide308.xml"/><Relationship Id="rId1" Type="http://schemas.openxmlformats.org/officeDocument/2006/relationships/notesMaster" Target="../notesMasters/notesMaster1.xml"/></Relationships>
</file>

<file path=ppt/notesSlides/_rels/notesSlide309.xml.rels><?xml version="1.0" encoding="UTF-8" standalone="yes"?>
<Relationships xmlns="http://schemas.openxmlformats.org/package/2006/relationships"><Relationship Id="rId2" Type="http://schemas.openxmlformats.org/officeDocument/2006/relationships/slide" Target="../slides/slide309.xml"/><Relationship Id="rId1" Type="http://schemas.openxmlformats.org/officeDocument/2006/relationships/notesMaster" Target="../notesMasters/notesMaster1.xml"/></Relationships>
</file>

<file path=ppt/notesSlides/_rels/notesSlide310.xml.rels><?xml version="1.0" encoding="UTF-8" standalone="yes"?>
<Relationships xmlns="http://schemas.openxmlformats.org/package/2006/relationships"><Relationship Id="rId2" Type="http://schemas.openxmlformats.org/officeDocument/2006/relationships/slide" Target="../slides/slide310.xml"/><Relationship Id="rId1" Type="http://schemas.openxmlformats.org/officeDocument/2006/relationships/notesMaster" Target="../notesMasters/notesMaster1.xml"/></Relationships>
</file>

<file path=ppt/notesSlides/_rels/notesSlide311.xml.rels><?xml version="1.0" encoding="UTF-8" standalone="yes"?>
<Relationships xmlns="http://schemas.openxmlformats.org/package/2006/relationships"><Relationship Id="rId2" Type="http://schemas.openxmlformats.org/officeDocument/2006/relationships/slide" Target="../slides/slide311.xml"/><Relationship Id="rId1" Type="http://schemas.openxmlformats.org/officeDocument/2006/relationships/notesMaster" Target="../notesMasters/notesMaster1.xml"/></Relationships>
</file>

<file path=ppt/notesSlides/_rels/notesSlide312.xml.rels><?xml version="1.0" encoding="UTF-8" standalone="yes"?>
<Relationships xmlns="http://schemas.openxmlformats.org/package/2006/relationships"><Relationship Id="rId2" Type="http://schemas.openxmlformats.org/officeDocument/2006/relationships/slide" Target="../slides/slide312.xml"/><Relationship Id="rId1" Type="http://schemas.openxmlformats.org/officeDocument/2006/relationships/notesMaster" Target="../notesMasters/notesMaster1.xml"/></Relationships>
</file>

<file path=ppt/notesSlides/_rels/notesSlide313.xml.rels><?xml version="1.0" encoding="UTF-8" standalone="yes"?>
<Relationships xmlns="http://schemas.openxmlformats.org/package/2006/relationships"><Relationship Id="rId2" Type="http://schemas.openxmlformats.org/officeDocument/2006/relationships/slide" Target="../slides/slide313.xml"/><Relationship Id="rId1" Type="http://schemas.openxmlformats.org/officeDocument/2006/relationships/notesMaster" Target="../notesMasters/notesMaster1.xml"/></Relationships>
</file>

<file path=ppt/notesSlides/_rels/notesSlide314.xml.rels><?xml version="1.0" encoding="UTF-8" standalone="yes"?>
<Relationships xmlns="http://schemas.openxmlformats.org/package/2006/relationships"><Relationship Id="rId2" Type="http://schemas.openxmlformats.org/officeDocument/2006/relationships/slide" Target="../slides/slide314.xml"/><Relationship Id="rId1" Type="http://schemas.openxmlformats.org/officeDocument/2006/relationships/notesMaster" Target="../notesMasters/notesMaster1.xml"/></Relationships>
</file>

<file path=ppt/notesSlides/_rels/notesSlide315.xml.rels><?xml version="1.0" encoding="UTF-8" standalone="yes"?>
<Relationships xmlns="http://schemas.openxmlformats.org/package/2006/relationships"><Relationship Id="rId2" Type="http://schemas.openxmlformats.org/officeDocument/2006/relationships/slide" Target="../slides/slide315.xml"/><Relationship Id="rId1" Type="http://schemas.openxmlformats.org/officeDocument/2006/relationships/notesMaster" Target="../notesMasters/notesMaster1.xml"/></Relationships>
</file>

<file path=ppt/notesSlides/_rels/notesSlide316.xml.rels><?xml version="1.0" encoding="UTF-8" standalone="yes"?>
<Relationships xmlns="http://schemas.openxmlformats.org/package/2006/relationships"><Relationship Id="rId2" Type="http://schemas.openxmlformats.org/officeDocument/2006/relationships/slide" Target="../slides/slide316.xml"/><Relationship Id="rId1" Type="http://schemas.openxmlformats.org/officeDocument/2006/relationships/notesMaster" Target="../notesMasters/notesMaster1.xml"/></Relationships>
</file>

<file path=ppt/notesSlides/_rels/notesSlide317.xml.rels><?xml version="1.0" encoding="UTF-8" standalone="yes"?>
<Relationships xmlns="http://schemas.openxmlformats.org/package/2006/relationships"><Relationship Id="rId2" Type="http://schemas.openxmlformats.org/officeDocument/2006/relationships/slide" Target="../slides/slide317.xml"/><Relationship Id="rId1" Type="http://schemas.openxmlformats.org/officeDocument/2006/relationships/notesMaster" Target="../notesMasters/notesMaster1.xml"/></Relationships>
</file>

<file path=ppt/notesSlides/_rels/notesSlide318.xml.rels><?xml version="1.0" encoding="UTF-8" standalone="yes"?>
<Relationships xmlns="http://schemas.openxmlformats.org/package/2006/relationships"><Relationship Id="rId2" Type="http://schemas.openxmlformats.org/officeDocument/2006/relationships/slide" Target="../slides/slide318.xml"/><Relationship Id="rId1" Type="http://schemas.openxmlformats.org/officeDocument/2006/relationships/notesMaster" Target="../notesMasters/notesMaster1.xml"/></Relationships>
</file>

<file path=ppt/notesSlides/_rels/notesSlide319.xml.rels><?xml version="1.0" encoding="UTF-8" standalone="yes"?>
<Relationships xmlns="http://schemas.openxmlformats.org/package/2006/relationships"><Relationship Id="rId2" Type="http://schemas.openxmlformats.org/officeDocument/2006/relationships/slide" Target="../slides/slide319.xml"/><Relationship Id="rId1" Type="http://schemas.openxmlformats.org/officeDocument/2006/relationships/notesMaster" Target="../notesMasters/notesMaster1.xml"/></Relationships>
</file>

<file path=ppt/notesSlides/_rels/notesSlide320.xml.rels><?xml version="1.0" encoding="UTF-8" standalone="yes"?>
<Relationships xmlns="http://schemas.openxmlformats.org/package/2006/relationships"><Relationship Id="rId2" Type="http://schemas.openxmlformats.org/officeDocument/2006/relationships/slide" Target="../slides/slide320.xml"/><Relationship Id="rId1" Type="http://schemas.openxmlformats.org/officeDocument/2006/relationships/notesMaster" Target="../notesMasters/notesMaster1.xml"/></Relationships>
</file>

<file path=ppt/notesSlides/_rels/notesSlide321.xml.rels><?xml version="1.0" encoding="UTF-8" standalone="yes"?>
<Relationships xmlns="http://schemas.openxmlformats.org/package/2006/relationships"><Relationship Id="rId2" Type="http://schemas.openxmlformats.org/officeDocument/2006/relationships/slide" Target="../slides/slide321.xml"/><Relationship Id="rId1" Type="http://schemas.openxmlformats.org/officeDocument/2006/relationships/notesMaster" Target="../notesMasters/notesMaster1.xml"/></Relationships>
</file>

<file path=ppt/notesSlides/_rels/notesSlide322.xml.rels><?xml version="1.0" encoding="UTF-8" standalone="yes"?>
<Relationships xmlns="http://schemas.openxmlformats.org/package/2006/relationships"><Relationship Id="rId2" Type="http://schemas.openxmlformats.org/officeDocument/2006/relationships/slide" Target="../slides/slide322.xml"/><Relationship Id="rId1" Type="http://schemas.openxmlformats.org/officeDocument/2006/relationships/notesMaster" Target="../notesMasters/notesMaster1.xml"/></Relationships>
</file>

<file path=ppt/notesSlides/_rels/notesSlide323.xml.rels><?xml version="1.0" encoding="UTF-8" standalone="yes"?>
<Relationships xmlns="http://schemas.openxmlformats.org/package/2006/relationships"><Relationship Id="rId2" Type="http://schemas.openxmlformats.org/officeDocument/2006/relationships/slide" Target="../slides/slide323.xml"/><Relationship Id="rId1" Type="http://schemas.openxmlformats.org/officeDocument/2006/relationships/notesMaster" Target="../notesMasters/notesMaster1.xml"/></Relationships>
</file>

<file path=ppt/notesSlides/_rels/notesSlide324.xml.rels><?xml version="1.0" encoding="UTF-8" standalone="yes"?>
<Relationships xmlns="http://schemas.openxmlformats.org/package/2006/relationships"><Relationship Id="rId2" Type="http://schemas.openxmlformats.org/officeDocument/2006/relationships/slide" Target="../slides/slide324.xml"/><Relationship Id="rId1" Type="http://schemas.openxmlformats.org/officeDocument/2006/relationships/notesMaster" Target="../notesMasters/notesMaster1.xml"/></Relationships>
</file>

<file path=ppt/notesSlides/_rels/notesSlide325.xml.rels><?xml version="1.0" encoding="UTF-8" standalone="yes"?>
<Relationships xmlns="http://schemas.openxmlformats.org/package/2006/relationships"><Relationship Id="rId2" Type="http://schemas.openxmlformats.org/officeDocument/2006/relationships/slide" Target="../slides/slide325.xml"/><Relationship Id="rId1" Type="http://schemas.openxmlformats.org/officeDocument/2006/relationships/notesMaster" Target="../notesMasters/notesMaster1.xml"/></Relationships>
</file>

<file path=ppt/notesSlides/_rels/notesSlide326.xml.rels><?xml version="1.0" encoding="UTF-8" standalone="yes"?>
<Relationships xmlns="http://schemas.openxmlformats.org/package/2006/relationships"><Relationship Id="rId2" Type="http://schemas.openxmlformats.org/officeDocument/2006/relationships/slide" Target="../slides/slide326.xml"/><Relationship Id="rId1" Type="http://schemas.openxmlformats.org/officeDocument/2006/relationships/notesMaster" Target="../notesMasters/notesMaster1.xml"/></Relationships>
</file>

<file path=ppt/notesSlides/_rels/notesSlide327.xml.rels><?xml version="1.0" encoding="UTF-8" standalone="yes"?>
<Relationships xmlns="http://schemas.openxmlformats.org/package/2006/relationships"><Relationship Id="rId2" Type="http://schemas.openxmlformats.org/officeDocument/2006/relationships/slide" Target="../slides/slide327.xml"/><Relationship Id="rId1" Type="http://schemas.openxmlformats.org/officeDocument/2006/relationships/notesMaster" Target="../notesMasters/notesMaster1.xml"/></Relationships>
</file>

<file path=ppt/notesSlides/_rels/notesSlide328.xml.rels><?xml version="1.0" encoding="UTF-8" standalone="yes"?>
<Relationships xmlns="http://schemas.openxmlformats.org/package/2006/relationships"><Relationship Id="rId2" Type="http://schemas.openxmlformats.org/officeDocument/2006/relationships/slide" Target="../slides/slide328.xml"/><Relationship Id="rId1" Type="http://schemas.openxmlformats.org/officeDocument/2006/relationships/notesMaster" Target="../notesMasters/notesMaster1.xml"/></Relationships>
</file>

<file path=ppt/notesSlides/_rels/notesSlide329.xml.rels><?xml version="1.0" encoding="UTF-8" standalone="yes"?>
<Relationships xmlns="http://schemas.openxmlformats.org/package/2006/relationships"><Relationship Id="rId2" Type="http://schemas.openxmlformats.org/officeDocument/2006/relationships/slide" Target="../slides/slide329.xml"/><Relationship Id="rId1" Type="http://schemas.openxmlformats.org/officeDocument/2006/relationships/notesMaster" Target="../notesMasters/notesMaster1.xml"/></Relationships>
</file>

<file path=ppt/notesSlides/_rels/notesSlide330.xml.rels><?xml version="1.0" encoding="UTF-8" standalone="yes"?>
<Relationships xmlns="http://schemas.openxmlformats.org/package/2006/relationships"><Relationship Id="rId2" Type="http://schemas.openxmlformats.org/officeDocument/2006/relationships/slide" Target="../slides/slide330.xml"/><Relationship Id="rId1" Type="http://schemas.openxmlformats.org/officeDocument/2006/relationships/notesMaster" Target="../notesMasters/notesMaster1.xml"/></Relationships>
</file>

<file path=ppt/notesSlides/_rels/notesSlide331.xml.rels><?xml version="1.0" encoding="UTF-8" standalone="yes"?>
<Relationships xmlns="http://schemas.openxmlformats.org/package/2006/relationships"><Relationship Id="rId2" Type="http://schemas.openxmlformats.org/officeDocument/2006/relationships/slide" Target="../slides/slide331.xml"/><Relationship Id="rId1" Type="http://schemas.openxmlformats.org/officeDocument/2006/relationships/notesMaster" Target="../notesMasters/notesMaster1.xml"/></Relationships>
</file>

<file path=ppt/notesSlides/_rels/notesSlide332.xml.rels><?xml version="1.0" encoding="UTF-8" standalone="yes"?>
<Relationships xmlns="http://schemas.openxmlformats.org/package/2006/relationships"><Relationship Id="rId2" Type="http://schemas.openxmlformats.org/officeDocument/2006/relationships/slide" Target="../slides/slide332.xml"/><Relationship Id="rId1" Type="http://schemas.openxmlformats.org/officeDocument/2006/relationships/notesMaster" Target="../notesMasters/notesMaster1.xml"/></Relationships>
</file>

<file path=ppt/notesSlides/_rels/notesSlide333.xml.rels><?xml version="1.0" encoding="UTF-8" standalone="yes"?>
<Relationships xmlns="http://schemas.openxmlformats.org/package/2006/relationships"><Relationship Id="rId2" Type="http://schemas.openxmlformats.org/officeDocument/2006/relationships/slide" Target="../slides/slide333.xml"/><Relationship Id="rId1" Type="http://schemas.openxmlformats.org/officeDocument/2006/relationships/notesMaster" Target="../notesMasters/notesMaster1.xml"/></Relationships>
</file>

<file path=ppt/notesSlides/_rels/notesSlide334.xml.rels><?xml version="1.0" encoding="UTF-8" standalone="yes"?>
<Relationships xmlns="http://schemas.openxmlformats.org/package/2006/relationships"><Relationship Id="rId2" Type="http://schemas.openxmlformats.org/officeDocument/2006/relationships/slide" Target="../slides/slide334.xml"/><Relationship Id="rId1" Type="http://schemas.openxmlformats.org/officeDocument/2006/relationships/notesMaster" Target="../notesMasters/notesMaster1.xml"/></Relationships>
</file>

<file path=ppt/notesSlides/_rels/notesSlide335.xml.rels><?xml version="1.0" encoding="UTF-8" standalone="yes"?>
<Relationships xmlns="http://schemas.openxmlformats.org/package/2006/relationships"><Relationship Id="rId2" Type="http://schemas.openxmlformats.org/officeDocument/2006/relationships/slide" Target="../slides/slide335.xml"/><Relationship Id="rId1" Type="http://schemas.openxmlformats.org/officeDocument/2006/relationships/notesMaster" Target="../notesMasters/notesMaster1.xml"/></Relationships>
</file>

<file path=ppt/notesSlides/_rels/notesSlide336.xml.rels><?xml version="1.0" encoding="UTF-8" standalone="yes"?>
<Relationships xmlns="http://schemas.openxmlformats.org/package/2006/relationships"><Relationship Id="rId2" Type="http://schemas.openxmlformats.org/officeDocument/2006/relationships/slide" Target="../slides/slide336.xml"/><Relationship Id="rId1" Type="http://schemas.openxmlformats.org/officeDocument/2006/relationships/notesMaster" Target="../notesMasters/notesMaster1.xml"/></Relationships>
</file>

<file path=ppt/notesSlides/_rels/notesSlide337.xml.rels><?xml version="1.0" encoding="UTF-8" standalone="yes"?>
<Relationships xmlns="http://schemas.openxmlformats.org/package/2006/relationships"><Relationship Id="rId2" Type="http://schemas.openxmlformats.org/officeDocument/2006/relationships/slide" Target="../slides/slide337.xml"/><Relationship Id="rId1" Type="http://schemas.openxmlformats.org/officeDocument/2006/relationships/notesMaster" Target="../notesMasters/notesMaster1.xml"/></Relationships>
</file>

<file path=ppt/notesSlides/_rels/notesSlide338.xml.rels><?xml version="1.0" encoding="UTF-8" standalone="yes"?>
<Relationships xmlns="http://schemas.openxmlformats.org/package/2006/relationships"><Relationship Id="rId2" Type="http://schemas.openxmlformats.org/officeDocument/2006/relationships/slide" Target="../slides/slide338.xml"/><Relationship Id="rId1" Type="http://schemas.openxmlformats.org/officeDocument/2006/relationships/notesMaster" Target="../notesMasters/notesMaster1.xml"/></Relationships>
</file>

<file path=ppt/notesSlides/_rels/notesSlide339.xml.rels><?xml version="1.0" encoding="UTF-8" standalone="yes"?>
<Relationships xmlns="http://schemas.openxmlformats.org/package/2006/relationships"><Relationship Id="rId2" Type="http://schemas.openxmlformats.org/officeDocument/2006/relationships/slide" Target="../slides/slide339.xml"/><Relationship Id="rId1" Type="http://schemas.openxmlformats.org/officeDocument/2006/relationships/notesMaster" Target="../notesMasters/notesMaster1.xml"/></Relationships>
</file>

<file path=ppt/notesSlides/_rels/notesSlide340.xml.rels><?xml version="1.0" encoding="UTF-8" standalone="yes"?>
<Relationships xmlns="http://schemas.openxmlformats.org/package/2006/relationships"><Relationship Id="rId2" Type="http://schemas.openxmlformats.org/officeDocument/2006/relationships/slide" Target="../slides/slide340.xml"/><Relationship Id="rId1" Type="http://schemas.openxmlformats.org/officeDocument/2006/relationships/notesMaster" Target="../notesMasters/notesMaster1.xml"/></Relationships>
</file>

<file path=ppt/notesSlides/_rels/notesSlide341.xml.rels><?xml version="1.0" encoding="UTF-8" standalone="yes"?>
<Relationships xmlns="http://schemas.openxmlformats.org/package/2006/relationships"><Relationship Id="rId2" Type="http://schemas.openxmlformats.org/officeDocument/2006/relationships/slide" Target="../slides/slide341.xml"/><Relationship Id="rId1" Type="http://schemas.openxmlformats.org/officeDocument/2006/relationships/notesMaster" Target="../notesMasters/notesMaster1.xml"/></Relationships>
</file>

<file path=ppt/notesSlides/_rels/notesSlide342.xml.rels><?xml version="1.0" encoding="UTF-8" standalone="yes"?>
<Relationships xmlns="http://schemas.openxmlformats.org/package/2006/relationships"><Relationship Id="rId2" Type="http://schemas.openxmlformats.org/officeDocument/2006/relationships/slide" Target="../slides/slide342.xml"/><Relationship Id="rId1" Type="http://schemas.openxmlformats.org/officeDocument/2006/relationships/notesMaster" Target="../notesMasters/notesMaster1.xml"/></Relationships>
</file>

<file path=ppt/notesSlides/_rels/notesSlide343.xml.rels><?xml version="1.0" encoding="UTF-8" standalone="yes"?>
<Relationships xmlns="http://schemas.openxmlformats.org/package/2006/relationships"><Relationship Id="rId2" Type="http://schemas.openxmlformats.org/officeDocument/2006/relationships/slide" Target="../slides/slide343.xml"/><Relationship Id="rId1" Type="http://schemas.openxmlformats.org/officeDocument/2006/relationships/notesMaster" Target="../notesMasters/notesMaster1.xml"/></Relationships>
</file>

<file path=ppt/notesSlides/_rels/notesSlide344.xml.rels><?xml version="1.0" encoding="UTF-8" standalone="yes"?>
<Relationships xmlns="http://schemas.openxmlformats.org/package/2006/relationships"><Relationship Id="rId2" Type="http://schemas.openxmlformats.org/officeDocument/2006/relationships/slide" Target="../slides/slide344.xml"/><Relationship Id="rId1" Type="http://schemas.openxmlformats.org/officeDocument/2006/relationships/notesMaster" Target="../notesMasters/notesMaster1.xml"/></Relationships>
</file>

<file path=ppt/notesSlides/_rels/notesSlide345.xml.rels><?xml version="1.0" encoding="UTF-8" standalone="yes"?>
<Relationships xmlns="http://schemas.openxmlformats.org/package/2006/relationships"><Relationship Id="rId2" Type="http://schemas.openxmlformats.org/officeDocument/2006/relationships/slide" Target="../slides/slide345.xml"/><Relationship Id="rId1" Type="http://schemas.openxmlformats.org/officeDocument/2006/relationships/notesMaster" Target="../notesMasters/notesMaster1.xml"/></Relationships>
</file>

<file path=ppt/notesSlides/_rels/notesSlide346.xml.rels><?xml version="1.0" encoding="UTF-8" standalone="yes"?>
<Relationships xmlns="http://schemas.openxmlformats.org/package/2006/relationships"><Relationship Id="rId2" Type="http://schemas.openxmlformats.org/officeDocument/2006/relationships/slide" Target="../slides/slide346.xml"/><Relationship Id="rId1" Type="http://schemas.openxmlformats.org/officeDocument/2006/relationships/notesMaster" Target="../notesMasters/notesMaster1.xml"/></Relationships>
</file>

<file path=ppt/notesSlides/_rels/notesSlide347.xml.rels><?xml version="1.0" encoding="UTF-8" standalone="yes"?>
<Relationships xmlns="http://schemas.openxmlformats.org/package/2006/relationships"><Relationship Id="rId2" Type="http://schemas.openxmlformats.org/officeDocument/2006/relationships/slide" Target="../slides/slide347.xml"/><Relationship Id="rId1" Type="http://schemas.openxmlformats.org/officeDocument/2006/relationships/notesMaster" Target="../notesMasters/notesMaster1.xml"/></Relationships>
</file>

<file path=ppt/notesSlides/_rels/notesSlide348.xml.rels><?xml version="1.0" encoding="UTF-8" standalone="yes"?>
<Relationships xmlns="http://schemas.openxmlformats.org/package/2006/relationships"><Relationship Id="rId2" Type="http://schemas.openxmlformats.org/officeDocument/2006/relationships/slide" Target="../slides/slide348.xml"/><Relationship Id="rId1" Type="http://schemas.openxmlformats.org/officeDocument/2006/relationships/notesMaster" Target="../notesMasters/notesMaster1.xml"/></Relationships>
</file>

<file path=ppt/notesSlides/_rels/notesSlide349.xml.rels><?xml version="1.0" encoding="UTF-8" standalone="yes"?>
<Relationships xmlns="http://schemas.openxmlformats.org/package/2006/relationships"><Relationship Id="rId2" Type="http://schemas.openxmlformats.org/officeDocument/2006/relationships/slide" Target="../slides/slide349.xml"/><Relationship Id="rId1" Type="http://schemas.openxmlformats.org/officeDocument/2006/relationships/notesMaster" Target="../notesMasters/notesMaster1.xml"/></Relationships>
</file>

<file path=ppt/notesSlides/_rels/notesSlide350.xml.rels><?xml version="1.0" encoding="UTF-8" standalone="yes"?>
<Relationships xmlns="http://schemas.openxmlformats.org/package/2006/relationships"><Relationship Id="rId2" Type="http://schemas.openxmlformats.org/officeDocument/2006/relationships/slide" Target="../slides/slide350.xml"/><Relationship Id="rId1" Type="http://schemas.openxmlformats.org/officeDocument/2006/relationships/notesMaster" Target="../notesMasters/notesMaster1.xml"/></Relationships>
</file>

<file path=ppt/notesSlides/_rels/notesSlide351.xml.rels><?xml version="1.0" encoding="UTF-8" standalone="yes"?>
<Relationships xmlns="http://schemas.openxmlformats.org/package/2006/relationships"><Relationship Id="rId2" Type="http://schemas.openxmlformats.org/officeDocument/2006/relationships/slide" Target="../slides/slide351.xml"/><Relationship Id="rId1" Type="http://schemas.openxmlformats.org/officeDocument/2006/relationships/notesMaster" Target="../notesMasters/notesMaster1.xml"/></Relationships>
</file>

<file path=ppt/notesSlides/_rels/notesSlide352.xml.rels><?xml version="1.0" encoding="UTF-8" standalone="yes"?>
<Relationships xmlns="http://schemas.openxmlformats.org/package/2006/relationships"><Relationship Id="rId2" Type="http://schemas.openxmlformats.org/officeDocument/2006/relationships/slide" Target="../slides/slide352.xml"/><Relationship Id="rId1" Type="http://schemas.openxmlformats.org/officeDocument/2006/relationships/notesMaster" Target="../notesMasters/notesMaster1.xml"/></Relationships>
</file>

<file path=ppt/notesSlides/_rels/notesSlide353.xml.rels><?xml version="1.0" encoding="UTF-8" standalone="yes"?>
<Relationships xmlns="http://schemas.openxmlformats.org/package/2006/relationships"><Relationship Id="rId2" Type="http://schemas.openxmlformats.org/officeDocument/2006/relationships/slide" Target="../slides/slide3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
        <p:cNvGrpSpPr/>
        <p:nvPr/>
      </p:nvGrpSpPr>
      <p:grpSpPr>
        <a:xfrm>
          <a:off x="0" y="0"/>
          <a:ext cx="0" cy="0"/>
          <a:chOff x="0" y="0"/>
          <a:chExt cx="0" cy="0"/>
        </a:xfrm>
      </p:grpSpPr>
      <p:sp>
        <p:nvSpPr>
          <p:cNvPr id="53" name="Google Shape;53;p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4" name="Google Shape;54;p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60556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
        <p:cNvGrpSpPr/>
        <p:nvPr/>
      </p:nvGrpSpPr>
      <p:grpSpPr>
        <a:xfrm>
          <a:off x="0" y="0"/>
          <a:ext cx="0" cy="0"/>
          <a:chOff x="0" y="0"/>
          <a:chExt cx="0" cy="0"/>
        </a:xfrm>
      </p:grpSpPr>
      <p:sp>
        <p:nvSpPr>
          <p:cNvPr id="74" name="Google Shape;74;p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b="1" dirty="0"/>
          </a:p>
        </p:txBody>
      </p:sp>
      <p:sp>
        <p:nvSpPr>
          <p:cNvPr id="75" name="Google Shape;75;p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486010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34777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6"/>
        <p:cNvGrpSpPr/>
        <p:nvPr/>
      </p:nvGrpSpPr>
      <p:grpSpPr>
        <a:xfrm>
          <a:off x="0" y="0"/>
          <a:ext cx="0" cy="0"/>
          <a:chOff x="0" y="0"/>
          <a:chExt cx="0" cy="0"/>
        </a:xfrm>
      </p:grpSpPr>
      <p:sp>
        <p:nvSpPr>
          <p:cNvPr id="87" name="Google Shape;87;p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8" name="Google Shape;88;p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52817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 name="Google Shape;94;p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437586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0" name="Google Shape;100;p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0296726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
        <p:cNvGrpSpPr/>
        <p:nvPr/>
      </p:nvGrpSpPr>
      <p:grpSpPr>
        <a:xfrm>
          <a:off x="0" y="0"/>
          <a:ext cx="0" cy="0"/>
          <a:chOff x="0" y="0"/>
          <a:chExt cx="0" cy="0"/>
        </a:xfrm>
      </p:grpSpPr>
      <p:sp>
        <p:nvSpPr>
          <p:cNvPr id="106" name="Google Shape;106;p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 name="Google Shape;107;p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10992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
        <p:cNvGrpSpPr/>
        <p:nvPr/>
      </p:nvGrpSpPr>
      <p:grpSpPr>
        <a:xfrm>
          <a:off x="0" y="0"/>
          <a:ext cx="0" cy="0"/>
          <a:chOff x="0" y="0"/>
          <a:chExt cx="0" cy="0"/>
        </a:xfrm>
      </p:grpSpPr>
      <p:sp>
        <p:nvSpPr>
          <p:cNvPr id="112" name="Google Shape;112;p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 name="Google Shape;113;p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44431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
        <p:cNvGrpSpPr/>
        <p:nvPr/>
      </p:nvGrpSpPr>
      <p:grpSpPr>
        <a:xfrm>
          <a:off x="0" y="0"/>
          <a:ext cx="0" cy="0"/>
          <a:chOff x="0" y="0"/>
          <a:chExt cx="0" cy="0"/>
        </a:xfrm>
      </p:grpSpPr>
      <p:sp>
        <p:nvSpPr>
          <p:cNvPr id="118" name="Google Shape;118;p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 name="Google Shape;119;p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637626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1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6" name="Google Shape;126;p1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695147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p1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 name="Google Shape;132;p1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429371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1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 name="Google Shape;139;p1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537313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p1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5" name="Google Shape;145;p1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38729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
        <p:cNvGrpSpPr/>
        <p:nvPr/>
      </p:nvGrpSpPr>
      <p:grpSpPr>
        <a:xfrm>
          <a:off x="0" y="0"/>
          <a:ext cx="0" cy="0"/>
          <a:chOff x="0" y="0"/>
          <a:chExt cx="0" cy="0"/>
        </a:xfrm>
      </p:grpSpPr>
      <p:sp>
        <p:nvSpPr>
          <p:cNvPr id="151" name="Google Shape;151;p1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 name="Google Shape;152;p1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569139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p1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8" name="Google Shape;158;p1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9422448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p1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 name="Google Shape;167;p1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840480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p1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3" name="Google Shape;173;p1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1160557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1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0" name="Google Shape;180;p1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307881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
        <p:cNvGrpSpPr/>
        <p:nvPr/>
      </p:nvGrpSpPr>
      <p:grpSpPr>
        <a:xfrm>
          <a:off x="0" y="0"/>
          <a:ext cx="0" cy="0"/>
          <a:chOff x="0" y="0"/>
          <a:chExt cx="0" cy="0"/>
        </a:xfrm>
      </p:grpSpPr>
      <p:sp>
        <p:nvSpPr>
          <p:cNvPr id="186" name="Google Shape;186;p1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7" name="Google Shape;187;p1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87113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
        <p:cNvGrpSpPr/>
        <p:nvPr/>
      </p:nvGrpSpPr>
      <p:grpSpPr>
        <a:xfrm>
          <a:off x="0" y="0"/>
          <a:ext cx="0" cy="0"/>
          <a:chOff x="0" y="0"/>
          <a:chExt cx="0" cy="0"/>
        </a:xfrm>
      </p:grpSpPr>
      <p:sp>
        <p:nvSpPr>
          <p:cNvPr id="192" name="Google Shape;192;p2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3" name="Google Shape;193;p2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5262793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
        <p:cNvGrpSpPr/>
        <p:nvPr/>
      </p:nvGrpSpPr>
      <p:grpSpPr>
        <a:xfrm>
          <a:off x="0" y="0"/>
          <a:ext cx="0" cy="0"/>
          <a:chOff x="0" y="0"/>
          <a:chExt cx="0" cy="0"/>
        </a:xfrm>
      </p:grpSpPr>
      <p:sp>
        <p:nvSpPr>
          <p:cNvPr id="199" name="Google Shape;199;p2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0" name="Google Shape;200;p2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84809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4"/>
        <p:cNvGrpSpPr/>
        <p:nvPr/>
      </p:nvGrpSpPr>
      <p:grpSpPr>
        <a:xfrm>
          <a:off x="0" y="0"/>
          <a:ext cx="0" cy="0"/>
          <a:chOff x="0" y="0"/>
          <a:chExt cx="0" cy="0"/>
        </a:xfrm>
      </p:grpSpPr>
      <p:sp>
        <p:nvSpPr>
          <p:cNvPr id="205" name="Google Shape;205;p2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6" name="Google Shape;206;p2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7904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0"/>
        <p:cNvGrpSpPr/>
        <p:nvPr/>
      </p:nvGrpSpPr>
      <p:grpSpPr>
        <a:xfrm>
          <a:off x="0" y="0"/>
          <a:ext cx="0" cy="0"/>
          <a:chOff x="0" y="0"/>
          <a:chExt cx="0" cy="0"/>
        </a:xfrm>
      </p:grpSpPr>
      <p:sp>
        <p:nvSpPr>
          <p:cNvPr id="211" name="Google Shape;211;p2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2" name="Google Shape;212;p2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2811512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2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8" name="Google Shape;218;p2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3809464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p2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8" name="Google Shape;228;p2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4730983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p2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5" name="Google Shape;235;p2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4722686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p2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2" name="Google Shape;242;p2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55230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p2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0" name="Google Shape;250;p2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29912402"/>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2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7" name="Google Shape;257;p2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742186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
        <p:cNvGrpSpPr/>
        <p:nvPr/>
      </p:nvGrpSpPr>
      <p:grpSpPr>
        <a:xfrm>
          <a:off x="0" y="0"/>
          <a:ext cx="0" cy="0"/>
          <a:chOff x="0" y="0"/>
          <a:chExt cx="0" cy="0"/>
        </a:xfrm>
      </p:grpSpPr>
      <p:sp>
        <p:nvSpPr>
          <p:cNvPr id="268" name="Google Shape;268;p3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9" name="Google Shape;269;p3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57410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3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9" name="Google Shape;289;p3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2942527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3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7" name="Google Shape;297;p3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5826584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p3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7" name="Google Shape;307;p3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3961604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3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4" name="Google Shape;314;p3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208573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
        <p:cNvGrpSpPr/>
        <p:nvPr/>
      </p:nvGrpSpPr>
      <p:grpSpPr>
        <a:xfrm>
          <a:off x="0" y="0"/>
          <a:ext cx="0" cy="0"/>
          <a:chOff x="0" y="0"/>
          <a:chExt cx="0" cy="0"/>
        </a:xfrm>
      </p:grpSpPr>
      <p:sp>
        <p:nvSpPr>
          <p:cNvPr id="320" name="Google Shape;320;p3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1" name="Google Shape;321;p3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6262532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3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1" name="Google Shape;331;p3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01102113"/>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p3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8" name="Google Shape;338;p3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1107237"/>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
        <p:cNvGrpSpPr/>
        <p:nvPr/>
      </p:nvGrpSpPr>
      <p:grpSpPr>
        <a:xfrm>
          <a:off x="0" y="0"/>
          <a:ext cx="0" cy="0"/>
          <a:chOff x="0" y="0"/>
          <a:chExt cx="0" cy="0"/>
        </a:xfrm>
      </p:grpSpPr>
      <p:sp>
        <p:nvSpPr>
          <p:cNvPr id="346" name="Google Shape;346;p3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7" name="Google Shape;347;p3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168502"/>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
        <p:cNvGrpSpPr/>
        <p:nvPr/>
      </p:nvGrpSpPr>
      <p:grpSpPr>
        <a:xfrm>
          <a:off x="0" y="0"/>
          <a:ext cx="0" cy="0"/>
          <a:chOff x="0" y="0"/>
          <a:chExt cx="0" cy="0"/>
        </a:xfrm>
      </p:grpSpPr>
      <p:sp>
        <p:nvSpPr>
          <p:cNvPr id="354" name="Google Shape;354;p3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5" name="Google Shape;355;p3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8326501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5"/>
        <p:cNvGrpSpPr/>
        <p:nvPr/>
      </p:nvGrpSpPr>
      <p:grpSpPr>
        <a:xfrm>
          <a:off x="0" y="0"/>
          <a:ext cx="0" cy="0"/>
          <a:chOff x="0" y="0"/>
          <a:chExt cx="0" cy="0"/>
        </a:xfrm>
      </p:grpSpPr>
      <p:sp>
        <p:nvSpPr>
          <p:cNvPr id="366" name="Google Shape;366;p4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67" name="Google Shape;367;p4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511457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p4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74" name="Google Shape;374;p4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9084418"/>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9"/>
        <p:cNvGrpSpPr/>
        <p:nvPr/>
      </p:nvGrpSpPr>
      <p:grpSpPr>
        <a:xfrm>
          <a:off x="0" y="0"/>
          <a:ext cx="0" cy="0"/>
          <a:chOff x="0" y="0"/>
          <a:chExt cx="0" cy="0"/>
        </a:xfrm>
      </p:grpSpPr>
      <p:sp>
        <p:nvSpPr>
          <p:cNvPr id="380" name="Google Shape;380;p4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1" name="Google Shape;381;p4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0664352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6"/>
        <p:cNvGrpSpPr/>
        <p:nvPr/>
      </p:nvGrpSpPr>
      <p:grpSpPr>
        <a:xfrm>
          <a:off x="0" y="0"/>
          <a:ext cx="0" cy="0"/>
          <a:chOff x="0" y="0"/>
          <a:chExt cx="0" cy="0"/>
        </a:xfrm>
      </p:grpSpPr>
      <p:sp>
        <p:nvSpPr>
          <p:cNvPr id="387" name="Google Shape;387;p4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88" name="Google Shape;388;p4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8099755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p4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00" name="Google Shape;400;p4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99996272"/>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p4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1" name="Google Shape;411;p4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260387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6"/>
        <p:cNvGrpSpPr/>
        <p:nvPr/>
      </p:nvGrpSpPr>
      <p:grpSpPr>
        <a:xfrm>
          <a:off x="0" y="0"/>
          <a:ext cx="0" cy="0"/>
          <a:chOff x="0" y="0"/>
          <a:chExt cx="0" cy="0"/>
        </a:xfrm>
      </p:grpSpPr>
      <p:sp>
        <p:nvSpPr>
          <p:cNvPr id="417" name="Google Shape;417;p4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18" name="Google Shape;418;p4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51891206"/>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p4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27" name="Google Shape;427;p4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465628"/>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4"/>
        <p:cNvGrpSpPr/>
        <p:nvPr/>
      </p:nvGrpSpPr>
      <p:grpSpPr>
        <a:xfrm>
          <a:off x="0" y="0"/>
          <a:ext cx="0" cy="0"/>
          <a:chOff x="0" y="0"/>
          <a:chExt cx="0" cy="0"/>
        </a:xfrm>
      </p:grpSpPr>
      <p:sp>
        <p:nvSpPr>
          <p:cNvPr id="435" name="Google Shape;435;p4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36" name="Google Shape;436;p4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0714884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p4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45" name="Google Shape;445;p4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6243018"/>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8"/>
        <p:cNvGrpSpPr/>
        <p:nvPr/>
      </p:nvGrpSpPr>
      <p:grpSpPr>
        <a:xfrm>
          <a:off x="0" y="0"/>
          <a:ext cx="0" cy="0"/>
          <a:chOff x="0" y="0"/>
          <a:chExt cx="0" cy="0"/>
        </a:xfrm>
      </p:grpSpPr>
      <p:sp>
        <p:nvSpPr>
          <p:cNvPr id="459" name="Google Shape;459;p5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0" name="Google Shape;460;p5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078470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5"/>
        <p:cNvGrpSpPr/>
        <p:nvPr/>
      </p:nvGrpSpPr>
      <p:grpSpPr>
        <a:xfrm>
          <a:off x="0" y="0"/>
          <a:ext cx="0" cy="0"/>
          <a:chOff x="0" y="0"/>
          <a:chExt cx="0" cy="0"/>
        </a:xfrm>
      </p:grpSpPr>
      <p:sp>
        <p:nvSpPr>
          <p:cNvPr id="466" name="Google Shape;466;p5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67" name="Google Shape;467;p5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03107317"/>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p5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76" name="Google Shape;476;p5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81572916"/>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4"/>
        <p:cNvGrpSpPr/>
        <p:nvPr/>
      </p:nvGrpSpPr>
      <p:grpSpPr>
        <a:xfrm>
          <a:off x="0" y="0"/>
          <a:ext cx="0" cy="0"/>
          <a:chOff x="0" y="0"/>
          <a:chExt cx="0" cy="0"/>
        </a:xfrm>
      </p:grpSpPr>
      <p:sp>
        <p:nvSpPr>
          <p:cNvPr id="485" name="Google Shape;485;p5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86" name="Google Shape;486;p5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75949968"/>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1"/>
        <p:cNvGrpSpPr/>
        <p:nvPr/>
      </p:nvGrpSpPr>
      <p:grpSpPr>
        <a:xfrm>
          <a:off x="0" y="0"/>
          <a:ext cx="0" cy="0"/>
          <a:chOff x="0" y="0"/>
          <a:chExt cx="0" cy="0"/>
        </a:xfrm>
      </p:grpSpPr>
      <p:sp>
        <p:nvSpPr>
          <p:cNvPr id="492" name="Google Shape;492;p5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493" name="Google Shape;493;p5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9489000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Google Shape;500;p5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01" name="Google Shape;501;p5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73082463"/>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6"/>
        <p:cNvGrpSpPr/>
        <p:nvPr/>
      </p:nvGrpSpPr>
      <p:grpSpPr>
        <a:xfrm>
          <a:off x="0" y="0"/>
          <a:ext cx="0" cy="0"/>
          <a:chOff x="0" y="0"/>
          <a:chExt cx="0" cy="0"/>
        </a:xfrm>
      </p:grpSpPr>
      <p:sp>
        <p:nvSpPr>
          <p:cNvPr id="507" name="Google Shape;507;p5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08" name="Google Shape;508;p5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54345371"/>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3"/>
        <p:cNvGrpSpPr/>
        <p:nvPr/>
      </p:nvGrpSpPr>
      <p:grpSpPr>
        <a:xfrm>
          <a:off x="0" y="0"/>
          <a:ext cx="0" cy="0"/>
          <a:chOff x="0" y="0"/>
          <a:chExt cx="0" cy="0"/>
        </a:xfrm>
      </p:grpSpPr>
      <p:sp>
        <p:nvSpPr>
          <p:cNvPr id="514" name="Google Shape;514;p5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15" name="Google Shape;515;p5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55607844"/>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2"/>
        <p:cNvGrpSpPr/>
        <p:nvPr/>
      </p:nvGrpSpPr>
      <p:grpSpPr>
        <a:xfrm>
          <a:off x="0" y="0"/>
          <a:ext cx="0" cy="0"/>
          <a:chOff x="0" y="0"/>
          <a:chExt cx="0" cy="0"/>
        </a:xfrm>
      </p:grpSpPr>
      <p:sp>
        <p:nvSpPr>
          <p:cNvPr id="523" name="Google Shape;523;p5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24" name="Google Shape;524;p5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64392796"/>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8"/>
        <p:cNvGrpSpPr/>
        <p:nvPr/>
      </p:nvGrpSpPr>
      <p:grpSpPr>
        <a:xfrm>
          <a:off x="0" y="0"/>
          <a:ext cx="0" cy="0"/>
          <a:chOff x="0" y="0"/>
          <a:chExt cx="0" cy="0"/>
        </a:xfrm>
      </p:grpSpPr>
      <p:sp>
        <p:nvSpPr>
          <p:cNvPr id="529" name="Google Shape;529;p5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30" name="Google Shape;530;p5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41676887"/>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0"/>
        <p:cNvGrpSpPr/>
        <p:nvPr/>
      </p:nvGrpSpPr>
      <p:grpSpPr>
        <a:xfrm>
          <a:off x="0" y="0"/>
          <a:ext cx="0" cy="0"/>
          <a:chOff x="0" y="0"/>
          <a:chExt cx="0" cy="0"/>
        </a:xfrm>
      </p:grpSpPr>
      <p:sp>
        <p:nvSpPr>
          <p:cNvPr id="541" name="Google Shape;541;p6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42" name="Google Shape;542;p6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3484730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p6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49" name="Google Shape;549;p6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03998191"/>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5"/>
        <p:cNvGrpSpPr/>
        <p:nvPr/>
      </p:nvGrpSpPr>
      <p:grpSpPr>
        <a:xfrm>
          <a:off x="0" y="0"/>
          <a:ext cx="0" cy="0"/>
          <a:chOff x="0" y="0"/>
          <a:chExt cx="0" cy="0"/>
        </a:xfrm>
      </p:grpSpPr>
      <p:sp>
        <p:nvSpPr>
          <p:cNvPr id="556" name="Google Shape;556;p6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57" name="Google Shape;557;p6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4488780"/>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3"/>
        <p:cNvGrpSpPr/>
        <p:nvPr/>
      </p:nvGrpSpPr>
      <p:grpSpPr>
        <a:xfrm>
          <a:off x="0" y="0"/>
          <a:ext cx="0" cy="0"/>
          <a:chOff x="0" y="0"/>
          <a:chExt cx="0" cy="0"/>
        </a:xfrm>
      </p:grpSpPr>
      <p:sp>
        <p:nvSpPr>
          <p:cNvPr id="564" name="Google Shape;564;p6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65" name="Google Shape;565;p6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81821841"/>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4"/>
        <p:cNvGrpSpPr/>
        <p:nvPr/>
      </p:nvGrpSpPr>
      <p:grpSpPr>
        <a:xfrm>
          <a:off x="0" y="0"/>
          <a:ext cx="0" cy="0"/>
          <a:chOff x="0" y="0"/>
          <a:chExt cx="0" cy="0"/>
        </a:xfrm>
      </p:grpSpPr>
      <p:sp>
        <p:nvSpPr>
          <p:cNvPr id="585" name="Google Shape;585;p6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86" name="Google Shape;586;p6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6506283"/>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0"/>
        <p:cNvGrpSpPr/>
        <p:nvPr/>
      </p:nvGrpSpPr>
      <p:grpSpPr>
        <a:xfrm>
          <a:off x="0" y="0"/>
          <a:ext cx="0" cy="0"/>
          <a:chOff x="0" y="0"/>
          <a:chExt cx="0" cy="0"/>
        </a:xfrm>
      </p:grpSpPr>
      <p:sp>
        <p:nvSpPr>
          <p:cNvPr id="591" name="Google Shape;591;p6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92" name="Google Shape;592;p6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3815672"/>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7"/>
        <p:cNvGrpSpPr/>
        <p:nvPr/>
      </p:nvGrpSpPr>
      <p:grpSpPr>
        <a:xfrm>
          <a:off x="0" y="0"/>
          <a:ext cx="0" cy="0"/>
          <a:chOff x="0" y="0"/>
          <a:chExt cx="0" cy="0"/>
        </a:xfrm>
      </p:grpSpPr>
      <p:sp>
        <p:nvSpPr>
          <p:cNvPr id="598" name="Google Shape;598;p6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599" name="Google Shape;599;p6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4218080"/>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p6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08" name="Google Shape;608;p6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0387595"/>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2"/>
        <p:cNvGrpSpPr/>
        <p:nvPr/>
      </p:nvGrpSpPr>
      <p:grpSpPr>
        <a:xfrm>
          <a:off x="0" y="0"/>
          <a:ext cx="0" cy="0"/>
          <a:chOff x="0" y="0"/>
          <a:chExt cx="0" cy="0"/>
        </a:xfrm>
      </p:grpSpPr>
      <p:sp>
        <p:nvSpPr>
          <p:cNvPr id="613" name="Google Shape;613;p6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14" name="Google Shape;614;p6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66764973"/>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p6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20" name="Google Shape;620;p6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7670300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4"/>
        <p:cNvGrpSpPr/>
        <p:nvPr/>
      </p:nvGrpSpPr>
      <p:grpSpPr>
        <a:xfrm>
          <a:off x="0" y="0"/>
          <a:ext cx="0" cy="0"/>
          <a:chOff x="0" y="0"/>
          <a:chExt cx="0" cy="0"/>
        </a:xfrm>
      </p:grpSpPr>
      <p:sp>
        <p:nvSpPr>
          <p:cNvPr id="625" name="Google Shape;625;p7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26" name="Google Shape;626;p7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72252424"/>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1"/>
        <p:cNvGrpSpPr/>
        <p:nvPr/>
      </p:nvGrpSpPr>
      <p:grpSpPr>
        <a:xfrm>
          <a:off x="0" y="0"/>
          <a:ext cx="0" cy="0"/>
          <a:chOff x="0" y="0"/>
          <a:chExt cx="0" cy="0"/>
        </a:xfrm>
      </p:grpSpPr>
      <p:sp>
        <p:nvSpPr>
          <p:cNvPr id="632" name="Google Shape;632;p7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33" name="Google Shape;633;p7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66857186"/>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7"/>
        <p:cNvGrpSpPr/>
        <p:nvPr/>
      </p:nvGrpSpPr>
      <p:grpSpPr>
        <a:xfrm>
          <a:off x="0" y="0"/>
          <a:ext cx="0" cy="0"/>
          <a:chOff x="0" y="0"/>
          <a:chExt cx="0" cy="0"/>
        </a:xfrm>
      </p:grpSpPr>
      <p:sp>
        <p:nvSpPr>
          <p:cNvPr id="638" name="Google Shape;638;p7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39" name="Google Shape;639;p7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60635"/>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4"/>
        <p:cNvGrpSpPr/>
        <p:nvPr/>
      </p:nvGrpSpPr>
      <p:grpSpPr>
        <a:xfrm>
          <a:off x="0" y="0"/>
          <a:ext cx="0" cy="0"/>
          <a:chOff x="0" y="0"/>
          <a:chExt cx="0" cy="0"/>
        </a:xfrm>
      </p:grpSpPr>
      <p:sp>
        <p:nvSpPr>
          <p:cNvPr id="645" name="Google Shape;645;p7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46" name="Google Shape;646;p7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47027745"/>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0"/>
        <p:cNvGrpSpPr/>
        <p:nvPr/>
      </p:nvGrpSpPr>
      <p:grpSpPr>
        <a:xfrm>
          <a:off x="0" y="0"/>
          <a:ext cx="0" cy="0"/>
          <a:chOff x="0" y="0"/>
          <a:chExt cx="0" cy="0"/>
        </a:xfrm>
      </p:grpSpPr>
      <p:sp>
        <p:nvSpPr>
          <p:cNvPr id="651" name="Google Shape;651;p7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2" name="Google Shape;652;p7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93063580"/>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6"/>
        <p:cNvGrpSpPr/>
        <p:nvPr/>
      </p:nvGrpSpPr>
      <p:grpSpPr>
        <a:xfrm>
          <a:off x="0" y="0"/>
          <a:ext cx="0" cy="0"/>
          <a:chOff x="0" y="0"/>
          <a:chExt cx="0" cy="0"/>
        </a:xfrm>
      </p:grpSpPr>
      <p:sp>
        <p:nvSpPr>
          <p:cNvPr id="657" name="Google Shape;657;p7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58" name="Google Shape;658;p7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3637432"/>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2"/>
        <p:cNvGrpSpPr/>
        <p:nvPr/>
      </p:nvGrpSpPr>
      <p:grpSpPr>
        <a:xfrm>
          <a:off x="0" y="0"/>
          <a:ext cx="0" cy="0"/>
          <a:chOff x="0" y="0"/>
          <a:chExt cx="0" cy="0"/>
        </a:xfrm>
      </p:grpSpPr>
      <p:sp>
        <p:nvSpPr>
          <p:cNvPr id="663" name="Google Shape;663;p7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64" name="Google Shape;664;p7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72913584"/>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8"/>
        <p:cNvGrpSpPr/>
        <p:nvPr/>
      </p:nvGrpSpPr>
      <p:grpSpPr>
        <a:xfrm>
          <a:off x="0" y="0"/>
          <a:ext cx="0" cy="0"/>
          <a:chOff x="0" y="0"/>
          <a:chExt cx="0" cy="0"/>
        </a:xfrm>
      </p:grpSpPr>
      <p:sp>
        <p:nvSpPr>
          <p:cNvPr id="669" name="Google Shape;669;p7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70" name="Google Shape;670;p7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5841111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5"/>
        <p:cNvGrpSpPr/>
        <p:nvPr/>
      </p:nvGrpSpPr>
      <p:grpSpPr>
        <a:xfrm>
          <a:off x="0" y="0"/>
          <a:ext cx="0" cy="0"/>
          <a:chOff x="0" y="0"/>
          <a:chExt cx="0" cy="0"/>
        </a:xfrm>
      </p:grpSpPr>
      <p:sp>
        <p:nvSpPr>
          <p:cNvPr id="676" name="Google Shape;676;p7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77" name="Google Shape;677;p7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98513404"/>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3"/>
        <p:cNvGrpSpPr/>
        <p:nvPr/>
      </p:nvGrpSpPr>
      <p:grpSpPr>
        <a:xfrm>
          <a:off x="0" y="0"/>
          <a:ext cx="0" cy="0"/>
          <a:chOff x="0" y="0"/>
          <a:chExt cx="0" cy="0"/>
        </a:xfrm>
      </p:grpSpPr>
      <p:sp>
        <p:nvSpPr>
          <p:cNvPr id="684" name="Google Shape;684;p7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85" name="Google Shape;685;p7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08982778"/>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9"/>
        <p:cNvGrpSpPr/>
        <p:nvPr/>
      </p:nvGrpSpPr>
      <p:grpSpPr>
        <a:xfrm>
          <a:off x="0" y="0"/>
          <a:ext cx="0" cy="0"/>
          <a:chOff x="0" y="0"/>
          <a:chExt cx="0" cy="0"/>
        </a:xfrm>
      </p:grpSpPr>
      <p:sp>
        <p:nvSpPr>
          <p:cNvPr id="690" name="Google Shape;690;p8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91" name="Google Shape;691;p8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15577469"/>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5"/>
        <p:cNvGrpSpPr/>
        <p:nvPr/>
      </p:nvGrpSpPr>
      <p:grpSpPr>
        <a:xfrm>
          <a:off x="0" y="0"/>
          <a:ext cx="0" cy="0"/>
          <a:chOff x="0" y="0"/>
          <a:chExt cx="0" cy="0"/>
        </a:xfrm>
      </p:grpSpPr>
      <p:sp>
        <p:nvSpPr>
          <p:cNvPr id="696" name="Google Shape;696;p8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697" name="Google Shape;697;p8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55278048"/>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2"/>
        <p:cNvGrpSpPr/>
        <p:nvPr/>
      </p:nvGrpSpPr>
      <p:grpSpPr>
        <a:xfrm>
          <a:off x="0" y="0"/>
          <a:ext cx="0" cy="0"/>
          <a:chOff x="0" y="0"/>
          <a:chExt cx="0" cy="0"/>
        </a:xfrm>
      </p:grpSpPr>
      <p:sp>
        <p:nvSpPr>
          <p:cNvPr id="703" name="Google Shape;703;p8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04" name="Google Shape;704;p8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5487013"/>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2"/>
        <p:cNvGrpSpPr/>
        <p:nvPr/>
      </p:nvGrpSpPr>
      <p:grpSpPr>
        <a:xfrm>
          <a:off x="0" y="0"/>
          <a:ext cx="0" cy="0"/>
          <a:chOff x="0" y="0"/>
          <a:chExt cx="0" cy="0"/>
        </a:xfrm>
      </p:grpSpPr>
      <p:sp>
        <p:nvSpPr>
          <p:cNvPr id="713" name="Google Shape;713;p8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14" name="Google Shape;714;p8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11148810"/>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p8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26" name="Google Shape;726;p8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8938670"/>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3"/>
        <p:cNvGrpSpPr/>
        <p:nvPr/>
      </p:nvGrpSpPr>
      <p:grpSpPr>
        <a:xfrm>
          <a:off x="0" y="0"/>
          <a:ext cx="0" cy="0"/>
          <a:chOff x="0" y="0"/>
          <a:chExt cx="0" cy="0"/>
        </a:xfrm>
      </p:grpSpPr>
      <p:sp>
        <p:nvSpPr>
          <p:cNvPr id="734" name="Google Shape;734;p8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35" name="Google Shape;735;p8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5781072"/>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0"/>
        <p:cNvGrpSpPr/>
        <p:nvPr/>
      </p:nvGrpSpPr>
      <p:grpSpPr>
        <a:xfrm>
          <a:off x="0" y="0"/>
          <a:ext cx="0" cy="0"/>
          <a:chOff x="0" y="0"/>
          <a:chExt cx="0" cy="0"/>
        </a:xfrm>
      </p:grpSpPr>
      <p:sp>
        <p:nvSpPr>
          <p:cNvPr id="741" name="Google Shape;741;p8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42" name="Google Shape;742;p8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12818162"/>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7"/>
        <p:cNvGrpSpPr/>
        <p:nvPr/>
      </p:nvGrpSpPr>
      <p:grpSpPr>
        <a:xfrm>
          <a:off x="0" y="0"/>
          <a:ext cx="0" cy="0"/>
          <a:chOff x="0" y="0"/>
          <a:chExt cx="0" cy="0"/>
        </a:xfrm>
      </p:grpSpPr>
      <p:sp>
        <p:nvSpPr>
          <p:cNvPr id="748" name="Google Shape;748;p8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49" name="Google Shape;749;p8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15912392"/>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4"/>
        <p:cNvGrpSpPr/>
        <p:nvPr/>
      </p:nvGrpSpPr>
      <p:grpSpPr>
        <a:xfrm>
          <a:off x="0" y="0"/>
          <a:ext cx="0" cy="0"/>
          <a:chOff x="0" y="0"/>
          <a:chExt cx="0" cy="0"/>
        </a:xfrm>
      </p:grpSpPr>
      <p:sp>
        <p:nvSpPr>
          <p:cNvPr id="755" name="Google Shape;755;p8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56" name="Google Shape;756;p8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180729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2"/>
        <p:cNvGrpSpPr/>
        <p:nvPr/>
      </p:nvGrpSpPr>
      <p:grpSpPr>
        <a:xfrm>
          <a:off x="0" y="0"/>
          <a:ext cx="0" cy="0"/>
          <a:chOff x="0" y="0"/>
          <a:chExt cx="0" cy="0"/>
        </a:xfrm>
      </p:grpSpPr>
      <p:sp>
        <p:nvSpPr>
          <p:cNvPr id="763" name="Google Shape;763;p8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64" name="Google Shape;764;p8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97800229"/>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2"/>
        <p:cNvGrpSpPr/>
        <p:nvPr/>
      </p:nvGrpSpPr>
      <p:grpSpPr>
        <a:xfrm>
          <a:off x="0" y="0"/>
          <a:ext cx="0" cy="0"/>
          <a:chOff x="0" y="0"/>
          <a:chExt cx="0" cy="0"/>
        </a:xfrm>
      </p:grpSpPr>
      <p:sp>
        <p:nvSpPr>
          <p:cNvPr id="773" name="Google Shape;773;p9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74" name="Google Shape;774;p9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71445766"/>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9"/>
        <p:cNvGrpSpPr/>
        <p:nvPr/>
      </p:nvGrpSpPr>
      <p:grpSpPr>
        <a:xfrm>
          <a:off x="0" y="0"/>
          <a:ext cx="0" cy="0"/>
          <a:chOff x="0" y="0"/>
          <a:chExt cx="0" cy="0"/>
        </a:xfrm>
      </p:grpSpPr>
      <p:sp>
        <p:nvSpPr>
          <p:cNvPr id="780" name="Google Shape;780;p9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81" name="Google Shape;781;p9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42766273"/>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8"/>
        <p:cNvGrpSpPr/>
        <p:nvPr/>
      </p:nvGrpSpPr>
      <p:grpSpPr>
        <a:xfrm>
          <a:off x="0" y="0"/>
          <a:ext cx="0" cy="0"/>
          <a:chOff x="0" y="0"/>
          <a:chExt cx="0" cy="0"/>
        </a:xfrm>
      </p:grpSpPr>
      <p:sp>
        <p:nvSpPr>
          <p:cNvPr id="789" name="Google Shape;789;p9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790" name="Google Shape;790;p9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17229861"/>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8"/>
        <p:cNvGrpSpPr/>
        <p:nvPr/>
      </p:nvGrpSpPr>
      <p:grpSpPr>
        <a:xfrm>
          <a:off x="0" y="0"/>
          <a:ext cx="0" cy="0"/>
          <a:chOff x="0" y="0"/>
          <a:chExt cx="0" cy="0"/>
        </a:xfrm>
      </p:grpSpPr>
      <p:sp>
        <p:nvSpPr>
          <p:cNvPr id="799" name="Google Shape;799;p9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00" name="Google Shape;800;p9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9808640"/>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6"/>
        <p:cNvGrpSpPr/>
        <p:nvPr/>
      </p:nvGrpSpPr>
      <p:grpSpPr>
        <a:xfrm>
          <a:off x="0" y="0"/>
          <a:ext cx="0" cy="0"/>
          <a:chOff x="0" y="0"/>
          <a:chExt cx="0" cy="0"/>
        </a:xfrm>
      </p:grpSpPr>
      <p:sp>
        <p:nvSpPr>
          <p:cNvPr id="807" name="Google Shape;807;p9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08" name="Google Shape;808;p9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22850358"/>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0"/>
        <p:cNvGrpSpPr/>
        <p:nvPr/>
      </p:nvGrpSpPr>
      <p:grpSpPr>
        <a:xfrm>
          <a:off x="0" y="0"/>
          <a:ext cx="0" cy="0"/>
          <a:chOff x="0" y="0"/>
          <a:chExt cx="0" cy="0"/>
        </a:xfrm>
      </p:grpSpPr>
      <p:sp>
        <p:nvSpPr>
          <p:cNvPr id="821" name="Google Shape;821;p9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2" name="Google Shape;822;p9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72773670"/>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1"/>
        <p:cNvGrpSpPr/>
        <p:nvPr/>
      </p:nvGrpSpPr>
      <p:grpSpPr>
        <a:xfrm>
          <a:off x="0" y="0"/>
          <a:ext cx="0" cy="0"/>
          <a:chOff x="0" y="0"/>
          <a:chExt cx="0" cy="0"/>
        </a:xfrm>
      </p:grpSpPr>
      <p:sp>
        <p:nvSpPr>
          <p:cNvPr id="832" name="Google Shape;832;p9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33" name="Google Shape;833;p9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6940945"/>
      </p:ext>
    </p:extLst>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4"/>
        <p:cNvGrpSpPr/>
        <p:nvPr/>
      </p:nvGrpSpPr>
      <p:grpSpPr>
        <a:xfrm>
          <a:off x="0" y="0"/>
          <a:ext cx="0" cy="0"/>
          <a:chOff x="0" y="0"/>
          <a:chExt cx="0" cy="0"/>
        </a:xfrm>
      </p:grpSpPr>
      <p:sp>
        <p:nvSpPr>
          <p:cNvPr id="845" name="Google Shape;845;p9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46" name="Google Shape;846;p9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47585456"/>
      </p:ext>
    </p:extLst>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56"/>
        <p:cNvGrpSpPr/>
        <p:nvPr/>
      </p:nvGrpSpPr>
      <p:grpSpPr>
        <a:xfrm>
          <a:off x="0" y="0"/>
          <a:ext cx="0" cy="0"/>
          <a:chOff x="0" y="0"/>
          <a:chExt cx="0" cy="0"/>
        </a:xfrm>
      </p:grpSpPr>
      <p:sp>
        <p:nvSpPr>
          <p:cNvPr id="857" name="Google Shape;857;p9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58" name="Google Shape;858;p9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50257176"/>
      </p:ext>
    </p:extLst>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0"/>
        <p:cNvGrpSpPr/>
        <p:nvPr/>
      </p:nvGrpSpPr>
      <p:grpSpPr>
        <a:xfrm>
          <a:off x="0" y="0"/>
          <a:ext cx="0" cy="0"/>
          <a:chOff x="0" y="0"/>
          <a:chExt cx="0" cy="0"/>
        </a:xfrm>
      </p:grpSpPr>
      <p:sp>
        <p:nvSpPr>
          <p:cNvPr id="871" name="Google Shape;871;p9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72" name="Google Shape;872;p9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9471843"/>
      </p:ext>
    </p:extLst>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9"/>
        <p:cNvGrpSpPr/>
        <p:nvPr/>
      </p:nvGrpSpPr>
      <p:grpSpPr>
        <a:xfrm>
          <a:off x="0" y="0"/>
          <a:ext cx="0" cy="0"/>
          <a:chOff x="0" y="0"/>
          <a:chExt cx="0" cy="0"/>
        </a:xfrm>
      </p:grpSpPr>
      <p:sp>
        <p:nvSpPr>
          <p:cNvPr id="880" name="Google Shape;880;p10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81" name="Google Shape;881;p10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78905947"/>
      </p:ext>
    </p:extLst>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87"/>
        <p:cNvGrpSpPr/>
        <p:nvPr/>
      </p:nvGrpSpPr>
      <p:grpSpPr>
        <a:xfrm>
          <a:off x="0" y="0"/>
          <a:ext cx="0" cy="0"/>
          <a:chOff x="0" y="0"/>
          <a:chExt cx="0" cy="0"/>
        </a:xfrm>
      </p:grpSpPr>
      <p:sp>
        <p:nvSpPr>
          <p:cNvPr id="888" name="Google Shape;888;p10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89" name="Google Shape;889;p10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5442974"/>
      </p:ext>
    </p:extLst>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99"/>
        <p:cNvGrpSpPr/>
        <p:nvPr/>
      </p:nvGrpSpPr>
      <p:grpSpPr>
        <a:xfrm>
          <a:off x="0" y="0"/>
          <a:ext cx="0" cy="0"/>
          <a:chOff x="0" y="0"/>
          <a:chExt cx="0" cy="0"/>
        </a:xfrm>
      </p:grpSpPr>
      <p:sp>
        <p:nvSpPr>
          <p:cNvPr id="900" name="Google Shape;900;p10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01" name="Google Shape;901;p10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59236504"/>
      </p:ext>
    </p:extLst>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9"/>
        <p:cNvGrpSpPr/>
        <p:nvPr/>
      </p:nvGrpSpPr>
      <p:grpSpPr>
        <a:xfrm>
          <a:off x="0" y="0"/>
          <a:ext cx="0" cy="0"/>
          <a:chOff x="0" y="0"/>
          <a:chExt cx="0" cy="0"/>
        </a:xfrm>
      </p:grpSpPr>
      <p:sp>
        <p:nvSpPr>
          <p:cNvPr id="910" name="Google Shape;910;p10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11" name="Google Shape;911;p10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04890928"/>
      </p:ext>
    </p:extLst>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7"/>
        <p:cNvGrpSpPr/>
        <p:nvPr/>
      </p:nvGrpSpPr>
      <p:grpSpPr>
        <a:xfrm>
          <a:off x="0" y="0"/>
          <a:ext cx="0" cy="0"/>
          <a:chOff x="0" y="0"/>
          <a:chExt cx="0" cy="0"/>
        </a:xfrm>
      </p:grpSpPr>
      <p:sp>
        <p:nvSpPr>
          <p:cNvPr id="918" name="Google Shape;918;p10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19" name="Google Shape;919;p10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3287822"/>
      </p:ext>
    </p:extLst>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8"/>
        <p:cNvGrpSpPr/>
        <p:nvPr/>
      </p:nvGrpSpPr>
      <p:grpSpPr>
        <a:xfrm>
          <a:off x="0" y="0"/>
          <a:ext cx="0" cy="0"/>
          <a:chOff x="0" y="0"/>
          <a:chExt cx="0" cy="0"/>
        </a:xfrm>
      </p:grpSpPr>
      <p:sp>
        <p:nvSpPr>
          <p:cNvPr id="929" name="Google Shape;929;p10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0" name="Google Shape;930;p10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8283531"/>
      </p:ext>
    </p:extLst>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35"/>
        <p:cNvGrpSpPr/>
        <p:nvPr/>
      </p:nvGrpSpPr>
      <p:grpSpPr>
        <a:xfrm>
          <a:off x="0" y="0"/>
          <a:ext cx="0" cy="0"/>
          <a:chOff x="0" y="0"/>
          <a:chExt cx="0" cy="0"/>
        </a:xfrm>
      </p:grpSpPr>
      <p:sp>
        <p:nvSpPr>
          <p:cNvPr id="936" name="Google Shape;936;p10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7" name="Google Shape;937;p10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02940537"/>
      </p:ext>
    </p:extLst>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3"/>
        <p:cNvGrpSpPr/>
        <p:nvPr/>
      </p:nvGrpSpPr>
      <p:grpSpPr>
        <a:xfrm>
          <a:off x="0" y="0"/>
          <a:ext cx="0" cy="0"/>
          <a:chOff x="0" y="0"/>
          <a:chExt cx="0" cy="0"/>
        </a:xfrm>
      </p:grpSpPr>
      <p:sp>
        <p:nvSpPr>
          <p:cNvPr id="944" name="Google Shape;944;p10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45" name="Google Shape;945;p10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4393719"/>
      </p:ext>
    </p:extLst>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1"/>
        <p:cNvGrpSpPr/>
        <p:nvPr/>
      </p:nvGrpSpPr>
      <p:grpSpPr>
        <a:xfrm>
          <a:off x="0" y="0"/>
          <a:ext cx="0" cy="0"/>
          <a:chOff x="0" y="0"/>
          <a:chExt cx="0" cy="0"/>
        </a:xfrm>
      </p:grpSpPr>
      <p:sp>
        <p:nvSpPr>
          <p:cNvPr id="952" name="Google Shape;952;p10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53" name="Google Shape;953;p10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1399192"/>
      </p:ext>
    </p:extLst>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9"/>
        <p:cNvGrpSpPr/>
        <p:nvPr/>
      </p:nvGrpSpPr>
      <p:grpSpPr>
        <a:xfrm>
          <a:off x="0" y="0"/>
          <a:ext cx="0" cy="0"/>
          <a:chOff x="0" y="0"/>
          <a:chExt cx="0" cy="0"/>
        </a:xfrm>
      </p:grpSpPr>
      <p:sp>
        <p:nvSpPr>
          <p:cNvPr id="960" name="Google Shape;960;p10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61" name="Google Shape;961;p10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25041328"/>
      </p:ext>
    </p:extLst>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8"/>
        <p:cNvGrpSpPr/>
        <p:nvPr/>
      </p:nvGrpSpPr>
      <p:grpSpPr>
        <a:xfrm>
          <a:off x="0" y="0"/>
          <a:ext cx="0" cy="0"/>
          <a:chOff x="0" y="0"/>
          <a:chExt cx="0" cy="0"/>
        </a:xfrm>
      </p:grpSpPr>
      <p:sp>
        <p:nvSpPr>
          <p:cNvPr id="969" name="Google Shape;969;p11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70" name="Google Shape;970;p11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80197394"/>
      </p:ext>
    </p:extLst>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78"/>
        <p:cNvGrpSpPr/>
        <p:nvPr/>
      </p:nvGrpSpPr>
      <p:grpSpPr>
        <a:xfrm>
          <a:off x="0" y="0"/>
          <a:ext cx="0" cy="0"/>
          <a:chOff x="0" y="0"/>
          <a:chExt cx="0" cy="0"/>
        </a:xfrm>
      </p:grpSpPr>
      <p:sp>
        <p:nvSpPr>
          <p:cNvPr id="979" name="Google Shape;979;p11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0" name="Google Shape;980;p11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13846420"/>
      </p:ext>
    </p:extLst>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7"/>
        <p:cNvGrpSpPr/>
        <p:nvPr/>
      </p:nvGrpSpPr>
      <p:grpSpPr>
        <a:xfrm>
          <a:off x="0" y="0"/>
          <a:ext cx="0" cy="0"/>
          <a:chOff x="0" y="0"/>
          <a:chExt cx="0" cy="0"/>
        </a:xfrm>
      </p:grpSpPr>
      <p:sp>
        <p:nvSpPr>
          <p:cNvPr id="988" name="Google Shape;988;p11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89" name="Google Shape;989;p11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6342702"/>
      </p:ext>
    </p:extLst>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99"/>
        <p:cNvGrpSpPr/>
        <p:nvPr/>
      </p:nvGrpSpPr>
      <p:grpSpPr>
        <a:xfrm>
          <a:off x="0" y="0"/>
          <a:ext cx="0" cy="0"/>
          <a:chOff x="0" y="0"/>
          <a:chExt cx="0" cy="0"/>
        </a:xfrm>
      </p:grpSpPr>
      <p:sp>
        <p:nvSpPr>
          <p:cNvPr id="1000" name="Google Shape;1000;p11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01" name="Google Shape;1001;p11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82747047"/>
      </p:ext>
    </p:extLst>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7"/>
        <p:cNvGrpSpPr/>
        <p:nvPr/>
      </p:nvGrpSpPr>
      <p:grpSpPr>
        <a:xfrm>
          <a:off x="0" y="0"/>
          <a:ext cx="0" cy="0"/>
          <a:chOff x="0" y="0"/>
          <a:chExt cx="0" cy="0"/>
        </a:xfrm>
      </p:grpSpPr>
      <p:sp>
        <p:nvSpPr>
          <p:cNvPr id="1008" name="Google Shape;1008;p11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09" name="Google Shape;1009;p11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63644707"/>
      </p:ext>
    </p:extLst>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18"/>
        <p:cNvGrpSpPr/>
        <p:nvPr/>
      </p:nvGrpSpPr>
      <p:grpSpPr>
        <a:xfrm>
          <a:off x="0" y="0"/>
          <a:ext cx="0" cy="0"/>
          <a:chOff x="0" y="0"/>
          <a:chExt cx="0" cy="0"/>
        </a:xfrm>
      </p:grpSpPr>
      <p:sp>
        <p:nvSpPr>
          <p:cNvPr id="1019" name="Google Shape;1019;p11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20" name="Google Shape;1020;p11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2334831"/>
      </p:ext>
    </p:extLst>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7"/>
        <p:cNvGrpSpPr/>
        <p:nvPr/>
      </p:nvGrpSpPr>
      <p:grpSpPr>
        <a:xfrm>
          <a:off x="0" y="0"/>
          <a:ext cx="0" cy="0"/>
          <a:chOff x="0" y="0"/>
          <a:chExt cx="0" cy="0"/>
        </a:xfrm>
      </p:grpSpPr>
      <p:sp>
        <p:nvSpPr>
          <p:cNvPr id="1028" name="Google Shape;1028;p11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29" name="Google Shape;1029;p11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5338554"/>
      </p:ext>
    </p:extLst>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7"/>
        <p:cNvGrpSpPr/>
        <p:nvPr/>
      </p:nvGrpSpPr>
      <p:grpSpPr>
        <a:xfrm>
          <a:off x="0" y="0"/>
          <a:ext cx="0" cy="0"/>
          <a:chOff x="0" y="0"/>
          <a:chExt cx="0" cy="0"/>
        </a:xfrm>
      </p:grpSpPr>
      <p:sp>
        <p:nvSpPr>
          <p:cNvPr id="1038" name="Google Shape;1038;p11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39" name="Google Shape;1039;p11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2634748"/>
      </p:ext>
    </p:extLst>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45"/>
        <p:cNvGrpSpPr/>
        <p:nvPr/>
      </p:nvGrpSpPr>
      <p:grpSpPr>
        <a:xfrm>
          <a:off x="0" y="0"/>
          <a:ext cx="0" cy="0"/>
          <a:chOff x="0" y="0"/>
          <a:chExt cx="0" cy="0"/>
        </a:xfrm>
      </p:grpSpPr>
      <p:sp>
        <p:nvSpPr>
          <p:cNvPr id="1046" name="Google Shape;1046;p11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7" name="Google Shape;1047;p11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00564353"/>
      </p:ext>
    </p:extLst>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53"/>
        <p:cNvGrpSpPr/>
        <p:nvPr/>
      </p:nvGrpSpPr>
      <p:grpSpPr>
        <a:xfrm>
          <a:off x="0" y="0"/>
          <a:ext cx="0" cy="0"/>
          <a:chOff x="0" y="0"/>
          <a:chExt cx="0" cy="0"/>
        </a:xfrm>
      </p:grpSpPr>
      <p:sp>
        <p:nvSpPr>
          <p:cNvPr id="1054" name="Google Shape;1054;p11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55" name="Google Shape;1055;p11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5611242"/>
      </p:ext>
    </p:extLst>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61"/>
        <p:cNvGrpSpPr/>
        <p:nvPr/>
      </p:nvGrpSpPr>
      <p:grpSpPr>
        <a:xfrm>
          <a:off x="0" y="0"/>
          <a:ext cx="0" cy="0"/>
          <a:chOff x="0" y="0"/>
          <a:chExt cx="0" cy="0"/>
        </a:xfrm>
      </p:grpSpPr>
      <p:sp>
        <p:nvSpPr>
          <p:cNvPr id="1062" name="Google Shape;1062;p12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63" name="Google Shape;1063;p12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43722508"/>
      </p:ext>
    </p:extLst>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0"/>
        <p:cNvGrpSpPr/>
        <p:nvPr/>
      </p:nvGrpSpPr>
      <p:grpSpPr>
        <a:xfrm>
          <a:off x="0" y="0"/>
          <a:ext cx="0" cy="0"/>
          <a:chOff x="0" y="0"/>
          <a:chExt cx="0" cy="0"/>
        </a:xfrm>
      </p:grpSpPr>
      <p:sp>
        <p:nvSpPr>
          <p:cNvPr id="1071" name="Google Shape;1071;p12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2" name="Google Shape;1072;p12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6188453"/>
      </p:ext>
    </p:extLst>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7"/>
        <p:cNvGrpSpPr/>
        <p:nvPr/>
      </p:nvGrpSpPr>
      <p:grpSpPr>
        <a:xfrm>
          <a:off x="0" y="0"/>
          <a:ext cx="0" cy="0"/>
          <a:chOff x="0" y="0"/>
          <a:chExt cx="0" cy="0"/>
        </a:xfrm>
      </p:grpSpPr>
      <p:sp>
        <p:nvSpPr>
          <p:cNvPr id="1078" name="Google Shape;1078;p12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79" name="Google Shape;1079;p12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19780491"/>
      </p:ext>
    </p:extLst>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2"/>
        <p:cNvGrpSpPr/>
        <p:nvPr/>
      </p:nvGrpSpPr>
      <p:grpSpPr>
        <a:xfrm>
          <a:off x="0" y="0"/>
          <a:ext cx="0" cy="0"/>
          <a:chOff x="0" y="0"/>
          <a:chExt cx="0" cy="0"/>
        </a:xfrm>
      </p:grpSpPr>
      <p:sp>
        <p:nvSpPr>
          <p:cNvPr id="1093" name="Google Shape;1093;p12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94" name="Google Shape;1094;p12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56279939"/>
      </p:ext>
    </p:extLst>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1"/>
        <p:cNvGrpSpPr/>
        <p:nvPr/>
      </p:nvGrpSpPr>
      <p:grpSpPr>
        <a:xfrm>
          <a:off x="0" y="0"/>
          <a:ext cx="0" cy="0"/>
          <a:chOff x="0" y="0"/>
          <a:chExt cx="0" cy="0"/>
        </a:xfrm>
      </p:grpSpPr>
      <p:sp>
        <p:nvSpPr>
          <p:cNvPr id="1102" name="Google Shape;1102;p12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03" name="Google Shape;1103;p12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8892013"/>
      </p:ext>
    </p:extLst>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09"/>
        <p:cNvGrpSpPr/>
        <p:nvPr/>
      </p:nvGrpSpPr>
      <p:grpSpPr>
        <a:xfrm>
          <a:off x="0" y="0"/>
          <a:ext cx="0" cy="0"/>
          <a:chOff x="0" y="0"/>
          <a:chExt cx="0" cy="0"/>
        </a:xfrm>
      </p:grpSpPr>
      <p:sp>
        <p:nvSpPr>
          <p:cNvPr id="1110" name="Google Shape;1110;p12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11" name="Google Shape;1111;p12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8611687"/>
      </p:ext>
    </p:extLst>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17"/>
        <p:cNvGrpSpPr/>
        <p:nvPr/>
      </p:nvGrpSpPr>
      <p:grpSpPr>
        <a:xfrm>
          <a:off x="0" y="0"/>
          <a:ext cx="0" cy="0"/>
          <a:chOff x="0" y="0"/>
          <a:chExt cx="0" cy="0"/>
        </a:xfrm>
      </p:grpSpPr>
      <p:sp>
        <p:nvSpPr>
          <p:cNvPr id="1118" name="Google Shape;1118;p12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19" name="Google Shape;1119;p12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65383425"/>
      </p:ext>
    </p:extLst>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5"/>
        <p:cNvGrpSpPr/>
        <p:nvPr/>
      </p:nvGrpSpPr>
      <p:grpSpPr>
        <a:xfrm>
          <a:off x="0" y="0"/>
          <a:ext cx="0" cy="0"/>
          <a:chOff x="0" y="0"/>
          <a:chExt cx="0" cy="0"/>
        </a:xfrm>
      </p:grpSpPr>
      <p:sp>
        <p:nvSpPr>
          <p:cNvPr id="1126" name="Google Shape;1126;p12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27" name="Google Shape;1127;p12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2600376"/>
      </p:ext>
    </p:extLst>
  </p:cSld>
  <p:clrMapOvr>
    <a:masterClrMapping/>
  </p:clrMapOvr>
</p:notes>
</file>

<file path=ppt/notesSlides/notesSlide1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34"/>
        <p:cNvGrpSpPr/>
        <p:nvPr/>
      </p:nvGrpSpPr>
      <p:grpSpPr>
        <a:xfrm>
          <a:off x="0" y="0"/>
          <a:ext cx="0" cy="0"/>
          <a:chOff x="0" y="0"/>
          <a:chExt cx="0" cy="0"/>
        </a:xfrm>
      </p:grpSpPr>
      <p:sp>
        <p:nvSpPr>
          <p:cNvPr id="1135" name="Google Shape;1135;p12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36" name="Google Shape;1136;p12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93813142"/>
      </p:ext>
    </p:extLst>
  </p:cSld>
  <p:clrMapOvr>
    <a:masterClrMapping/>
  </p:clrMapOvr>
</p:notes>
</file>

<file path=ppt/notesSlides/notesSlide1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6"/>
        <p:cNvGrpSpPr/>
        <p:nvPr/>
      </p:nvGrpSpPr>
      <p:grpSpPr>
        <a:xfrm>
          <a:off x="0" y="0"/>
          <a:ext cx="0" cy="0"/>
          <a:chOff x="0" y="0"/>
          <a:chExt cx="0" cy="0"/>
        </a:xfrm>
      </p:grpSpPr>
      <p:sp>
        <p:nvSpPr>
          <p:cNvPr id="1147" name="Google Shape;1147;p12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48" name="Google Shape;1148;p12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6722359"/>
      </p:ext>
    </p:extLst>
  </p:cSld>
  <p:clrMapOvr>
    <a:masterClrMapping/>
  </p:clrMapOvr>
</p:notes>
</file>

<file path=ppt/notesSlides/notesSlide1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6"/>
        <p:cNvGrpSpPr/>
        <p:nvPr/>
      </p:nvGrpSpPr>
      <p:grpSpPr>
        <a:xfrm>
          <a:off x="0" y="0"/>
          <a:ext cx="0" cy="0"/>
          <a:chOff x="0" y="0"/>
          <a:chExt cx="0" cy="0"/>
        </a:xfrm>
      </p:grpSpPr>
      <p:sp>
        <p:nvSpPr>
          <p:cNvPr id="1157" name="Google Shape;1157;p13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58" name="Google Shape;1158;p13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53358679"/>
      </p:ext>
    </p:extLst>
  </p:cSld>
  <p:clrMapOvr>
    <a:masterClrMapping/>
  </p:clrMapOvr>
</p:notes>
</file>

<file path=ppt/notesSlides/notesSlide1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6"/>
        <p:cNvGrpSpPr/>
        <p:nvPr/>
      </p:nvGrpSpPr>
      <p:grpSpPr>
        <a:xfrm>
          <a:off x="0" y="0"/>
          <a:ext cx="0" cy="0"/>
          <a:chOff x="0" y="0"/>
          <a:chExt cx="0" cy="0"/>
        </a:xfrm>
      </p:grpSpPr>
      <p:sp>
        <p:nvSpPr>
          <p:cNvPr id="1167" name="Google Shape;1167;p13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68" name="Google Shape;1168;p13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81072330"/>
      </p:ext>
    </p:extLst>
  </p:cSld>
  <p:clrMapOvr>
    <a:masterClrMapping/>
  </p:clrMapOvr>
</p:notes>
</file>

<file path=ppt/notesSlides/notesSlide1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75"/>
        <p:cNvGrpSpPr/>
        <p:nvPr/>
      </p:nvGrpSpPr>
      <p:grpSpPr>
        <a:xfrm>
          <a:off x="0" y="0"/>
          <a:ext cx="0" cy="0"/>
          <a:chOff x="0" y="0"/>
          <a:chExt cx="0" cy="0"/>
        </a:xfrm>
      </p:grpSpPr>
      <p:sp>
        <p:nvSpPr>
          <p:cNvPr id="1176" name="Google Shape;1176;p13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77" name="Google Shape;1177;p13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8003815"/>
      </p:ext>
    </p:extLst>
  </p:cSld>
  <p:clrMapOvr>
    <a:masterClrMapping/>
  </p:clrMapOvr>
</p:notes>
</file>

<file path=ppt/notesSlides/notesSlide1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1"/>
        <p:cNvGrpSpPr/>
        <p:nvPr/>
      </p:nvGrpSpPr>
      <p:grpSpPr>
        <a:xfrm>
          <a:off x="0" y="0"/>
          <a:ext cx="0" cy="0"/>
          <a:chOff x="0" y="0"/>
          <a:chExt cx="0" cy="0"/>
        </a:xfrm>
      </p:grpSpPr>
      <p:sp>
        <p:nvSpPr>
          <p:cNvPr id="1182" name="Google Shape;1182;p13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83" name="Google Shape;1183;p13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7527329"/>
      </p:ext>
    </p:extLst>
  </p:cSld>
  <p:clrMapOvr>
    <a:masterClrMapping/>
  </p:clrMapOvr>
</p:notes>
</file>

<file path=ppt/notesSlides/notesSlide1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9"/>
        <p:cNvGrpSpPr/>
        <p:nvPr/>
      </p:nvGrpSpPr>
      <p:grpSpPr>
        <a:xfrm>
          <a:off x="0" y="0"/>
          <a:ext cx="0" cy="0"/>
          <a:chOff x="0" y="0"/>
          <a:chExt cx="0" cy="0"/>
        </a:xfrm>
      </p:grpSpPr>
      <p:sp>
        <p:nvSpPr>
          <p:cNvPr id="1190" name="Google Shape;1190;p13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191" name="Google Shape;1191;p13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80552443"/>
      </p:ext>
    </p:extLst>
  </p:cSld>
  <p:clrMapOvr>
    <a:masterClrMapping/>
  </p:clrMapOvr>
</p:notes>
</file>

<file path=ppt/notesSlides/notesSlide1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2"/>
        <p:cNvGrpSpPr/>
        <p:nvPr/>
      </p:nvGrpSpPr>
      <p:grpSpPr>
        <a:xfrm>
          <a:off x="0" y="0"/>
          <a:ext cx="0" cy="0"/>
          <a:chOff x="0" y="0"/>
          <a:chExt cx="0" cy="0"/>
        </a:xfrm>
      </p:grpSpPr>
      <p:sp>
        <p:nvSpPr>
          <p:cNvPr id="1203" name="Google Shape;1203;p13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04" name="Google Shape;1204;p13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0712325"/>
      </p:ext>
    </p:extLst>
  </p:cSld>
  <p:clrMapOvr>
    <a:masterClrMapping/>
  </p:clrMapOvr>
</p:notes>
</file>

<file path=ppt/notesSlides/notesSlide1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0"/>
        <p:cNvGrpSpPr/>
        <p:nvPr/>
      </p:nvGrpSpPr>
      <p:grpSpPr>
        <a:xfrm>
          <a:off x="0" y="0"/>
          <a:ext cx="0" cy="0"/>
          <a:chOff x="0" y="0"/>
          <a:chExt cx="0" cy="0"/>
        </a:xfrm>
      </p:grpSpPr>
      <p:sp>
        <p:nvSpPr>
          <p:cNvPr id="1211" name="Google Shape;1211;p13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12" name="Google Shape;1212;p13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32382578"/>
      </p:ext>
    </p:extLst>
  </p:cSld>
  <p:clrMapOvr>
    <a:masterClrMapping/>
  </p:clrMapOvr>
</p:notes>
</file>

<file path=ppt/notesSlides/notesSlide1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8"/>
        <p:cNvGrpSpPr/>
        <p:nvPr/>
      </p:nvGrpSpPr>
      <p:grpSpPr>
        <a:xfrm>
          <a:off x="0" y="0"/>
          <a:ext cx="0" cy="0"/>
          <a:chOff x="0" y="0"/>
          <a:chExt cx="0" cy="0"/>
        </a:xfrm>
      </p:grpSpPr>
      <p:sp>
        <p:nvSpPr>
          <p:cNvPr id="1219" name="Google Shape;1219;p13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0" name="Google Shape;1220;p13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7253334"/>
      </p:ext>
    </p:extLst>
  </p:cSld>
  <p:clrMapOvr>
    <a:masterClrMapping/>
  </p:clrMapOvr>
</p:notes>
</file>

<file path=ppt/notesSlides/notesSlide1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24"/>
        <p:cNvGrpSpPr/>
        <p:nvPr/>
      </p:nvGrpSpPr>
      <p:grpSpPr>
        <a:xfrm>
          <a:off x="0" y="0"/>
          <a:ext cx="0" cy="0"/>
          <a:chOff x="0" y="0"/>
          <a:chExt cx="0" cy="0"/>
        </a:xfrm>
      </p:grpSpPr>
      <p:sp>
        <p:nvSpPr>
          <p:cNvPr id="1225" name="Google Shape;1225;p13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26" name="Google Shape;1226;p13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87157597"/>
      </p:ext>
    </p:extLst>
  </p:cSld>
  <p:clrMapOvr>
    <a:masterClrMapping/>
  </p:clrMapOvr>
</p:notes>
</file>

<file path=ppt/notesSlides/notesSlide1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0"/>
        <p:cNvGrpSpPr/>
        <p:nvPr/>
      </p:nvGrpSpPr>
      <p:grpSpPr>
        <a:xfrm>
          <a:off x="0" y="0"/>
          <a:ext cx="0" cy="0"/>
          <a:chOff x="0" y="0"/>
          <a:chExt cx="0" cy="0"/>
        </a:xfrm>
      </p:grpSpPr>
      <p:sp>
        <p:nvSpPr>
          <p:cNvPr id="1231" name="Google Shape;1231;p13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32" name="Google Shape;1232;p13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42568669"/>
      </p:ext>
    </p:extLst>
  </p:cSld>
  <p:clrMapOvr>
    <a:masterClrMapping/>
  </p:clrMapOvr>
</p:notes>
</file>

<file path=ppt/notesSlides/notesSlide1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1"/>
        <p:cNvGrpSpPr/>
        <p:nvPr/>
      </p:nvGrpSpPr>
      <p:grpSpPr>
        <a:xfrm>
          <a:off x="0" y="0"/>
          <a:ext cx="0" cy="0"/>
          <a:chOff x="0" y="0"/>
          <a:chExt cx="0" cy="0"/>
        </a:xfrm>
      </p:grpSpPr>
      <p:sp>
        <p:nvSpPr>
          <p:cNvPr id="1242" name="Google Shape;1242;p14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43" name="Google Shape;1243;p14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80835888"/>
      </p:ext>
    </p:extLst>
  </p:cSld>
  <p:clrMapOvr>
    <a:masterClrMapping/>
  </p:clrMapOvr>
</p:notes>
</file>

<file path=ppt/notesSlides/notesSlide1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9"/>
        <p:cNvGrpSpPr/>
        <p:nvPr/>
      </p:nvGrpSpPr>
      <p:grpSpPr>
        <a:xfrm>
          <a:off x="0" y="0"/>
          <a:ext cx="0" cy="0"/>
          <a:chOff x="0" y="0"/>
          <a:chExt cx="0" cy="0"/>
        </a:xfrm>
      </p:grpSpPr>
      <p:sp>
        <p:nvSpPr>
          <p:cNvPr id="1280" name="Google Shape;1280;p14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81" name="Google Shape;1281;p14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66513557"/>
      </p:ext>
    </p:extLst>
  </p:cSld>
  <p:clrMapOvr>
    <a:masterClrMapping/>
  </p:clrMapOvr>
</p:notes>
</file>

<file path=ppt/notesSlides/notesSlide1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7"/>
        <p:cNvGrpSpPr/>
        <p:nvPr/>
      </p:nvGrpSpPr>
      <p:grpSpPr>
        <a:xfrm>
          <a:off x="0" y="0"/>
          <a:ext cx="0" cy="0"/>
          <a:chOff x="0" y="0"/>
          <a:chExt cx="0" cy="0"/>
        </a:xfrm>
      </p:grpSpPr>
      <p:sp>
        <p:nvSpPr>
          <p:cNvPr id="1288" name="Google Shape;1288;p14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289" name="Google Shape;1289;p14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60260971"/>
      </p:ext>
    </p:extLst>
  </p:cSld>
  <p:clrMapOvr>
    <a:masterClrMapping/>
  </p:clrMapOvr>
</p:notes>
</file>

<file path=ppt/notesSlides/notesSlide1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8"/>
        <p:cNvGrpSpPr/>
        <p:nvPr/>
      </p:nvGrpSpPr>
      <p:grpSpPr>
        <a:xfrm>
          <a:off x="0" y="0"/>
          <a:ext cx="0" cy="0"/>
          <a:chOff x="0" y="0"/>
          <a:chExt cx="0" cy="0"/>
        </a:xfrm>
      </p:grpSpPr>
      <p:sp>
        <p:nvSpPr>
          <p:cNvPr id="1299" name="Google Shape;1299;p14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00" name="Google Shape;1300;p14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9094652"/>
      </p:ext>
    </p:extLst>
  </p:cSld>
  <p:clrMapOvr>
    <a:masterClrMapping/>
  </p:clrMapOvr>
</p:notes>
</file>

<file path=ppt/notesSlides/notesSlide1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8"/>
        <p:cNvGrpSpPr/>
        <p:nvPr/>
      </p:nvGrpSpPr>
      <p:grpSpPr>
        <a:xfrm>
          <a:off x="0" y="0"/>
          <a:ext cx="0" cy="0"/>
          <a:chOff x="0" y="0"/>
          <a:chExt cx="0" cy="0"/>
        </a:xfrm>
      </p:grpSpPr>
      <p:sp>
        <p:nvSpPr>
          <p:cNvPr id="1309" name="Google Shape;1309;p14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10" name="Google Shape;1310;p14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52842110"/>
      </p:ext>
    </p:extLst>
  </p:cSld>
  <p:clrMapOvr>
    <a:masterClrMapping/>
  </p:clrMapOvr>
</p:notes>
</file>

<file path=ppt/notesSlides/notesSlide1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8"/>
        <p:cNvGrpSpPr/>
        <p:nvPr/>
      </p:nvGrpSpPr>
      <p:grpSpPr>
        <a:xfrm>
          <a:off x="0" y="0"/>
          <a:ext cx="0" cy="0"/>
          <a:chOff x="0" y="0"/>
          <a:chExt cx="0" cy="0"/>
        </a:xfrm>
      </p:grpSpPr>
      <p:sp>
        <p:nvSpPr>
          <p:cNvPr id="1319" name="Google Shape;1319;p14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20" name="Google Shape;1320;p14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1951824"/>
      </p:ext>
    </p:extLst>
  </p:cSld>
  <p:clrMapOvr>
    <a:masterClrMapping/>
  </p:clrMapOvr>
</p:notes>
</file>

<file path=ppt/notesSlides/notesSlide1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0"/>
        <p:cNvGrpSpPr/>
        <p:nvPr/>
      </p:nvGrpSpPr>
      <p:grpSpPr>
        <a:xfrm>
          <a:off x="0" y="0"/>
          <a:ext cx="0" cy="0"/>
          <a:chOff x="0" y="0"/>
          <a:chExt cx="0" cy="0"/>
        </a:xfrm>
      </p:grpSpPr>
      <p:sp>
        <p:nvSpPr>
          <p:cNvPr id="1331" name="Google Shape;1331;p14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32" name="Google Shape;1332;p14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69166031"/>
      </p:ext>
    </p:extLst>
  </p:cSld>
  <p:clrMapOvr>
    <a:masterClrMapping/>
  </p:clrMapOvr>
</p:notes>
</file>

<file path=ppt/notesSlides/notesSlide1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38"/>
        <p:cNvGrpSpPr/>
        <p:nvPr/>
      </p:nvGrpSpPr>
      <p:grpSpPr>
        <a:xfrm>
          <a:off x="0" y="0"/>
          <a:ext cx="0" cy="0"/>
          <a:chOff x="0" y="0"/>
          <a:chExt cx="0" cy="0"/>
        </a:xfrm>
      </p:grpSpPr>
      <p:sp>
        <p:nvSpPr>
          <p:cNvPr id="1339" name="Google Shape;1339;p14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40" name="Google Shape;1340;p14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836158"/>
      </p:ext>
    </p:extLst>
  </p:cSld>
  <p:clrMapOvr>
    <a:masterClrMapping/>
  </p:clrMapOvr>
</p:notes>
</file>

<file path=ppt/notesSlides/notesSlide1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5"/>
        <p:cNvGrpSpPr/>
        <p:nvPr/>
      </p:nvGrpSpPr>
      <p:grpSpPr>
        <a:xfrm>
          <a:off x="0" y="0"/>
          <a:ext cx="0" cy="0"/>
          <a:chOff x="0" y="0"/>
          <a:chExt cx="0" cy="0"/>
        </a:xfrm>
      </p:grpSpPr>
      <p:sp>
        <p:nvSpPr>
          <p:cNvPr id="1376" name="Google Shape;1376;p14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77" name="Google Shape;1377;p14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5666968"/>
      </p:ext>
    </p:extLst>
  </p:cSld>
  <p:clrMapOvr>
    <a:masterClrMapping/>
  </p:clrMapOvr>
</p:notes>
</file>

<file path=ppt/notesSlides/notesSlide1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83"/>
        <p:cNvGrpSpPr/>
        <p:nvPr/>
      </p:nvGrpSpPr>
      <p:grpSpPr>
        <a:xfrm>
          <a:off x="0" y="0"/>
          <a:ext cx="0" cy="0"/>
          <a:chOff x="0" y="0"/>
          <a:chExt cx="0" cy="0"/>
        </a:xfrm>
      </p:grpSpPr>
      <p:sp>
        <p:nvSpPr>
          <p:cNvPr id="1384" name="Google Shape;1384;p14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85" name="Google Shape;1385;p14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77919319"/>
      </p:ext>
    </p:extLst>
  </p:cSld>
  <p:clrMapOvr>
    <a:masterClrMapping/>
  </p:clrMapOvr>
</p:notes>
</file>

<file path=ppt/notesSlides/notesSlide1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96"/>
        <p:cNvGrpSpPr/>
        <p:nvPr/>
      </p:nvGrpSpPr>
      <p:grpSpPr>
        <a:xfrm>
          <a:off x="0" y="0"/>
          <a:ext cx="0" cy="0"/>
          <a:chOff x="0" y="0"/>
          <a:chExt cx="0" cy="0"/>
        </a:xfrm>
      </p:grpSpPr>
      <p:sp>
        <p:nvSpPr>
          <p:cNvPr id="1397" name="Google Shape;1397;p15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398" name="Google Shape;1398;p15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34524881"/>
      </p:ext>
    </p:extLst>
  </p:cSld>
  <p:clrMapOvr>
    <a:masterClrMapping/>
  </p:clrMapOvr>
</p:notes>
</file>

<file path=ppt/notesSlides/notesSlide1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4"/>
        <p:cNvGrpSpPr/>
        <p:nvPr/>
      </p:nvGrpSpPr>
      <p:grpSpPr>
        <a:xfrm>
          <a:off x="0" y="0"/>
          <a:ext cx="0" cy="0"/>
          <a:chOff x="0" y="0"/>
          <a:chExt cx="0" cy="0"/>
        </a:xfrm>
      </p:grpSpPr>
      <p:sp>
        <p:nvSpPr>
          <p:cNvPr id="1405" name="Google Shape;1405;p15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06" name="Google Shape;1406;p15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77026618"/>
      </p:ext>
    </p:extLst>
  </p:cSld>
  <p:clrMapOvr>
    <a:masterClrMapping/>
  </p:clrMapOvr>
</p:notes>
</file>

<file path=ppt/notesSlides/notesSlide1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9"/>
        <p:cNvGrpSpPr/>
        <p:nvPr/>
      </p:nvGrpSpPr>
      <p:grpSpPr>
        <a:xfrm>
          <a:off x="0" y="0"/>
          <a:ext cx="0" cy="0"/>
          <a:chOff x="0" y="0"/>
          <a:chExt cx="0" cy="0"/>
        </a:xfrm>
      </p:grpSpPr>
      <p:sp>
        <p:nvSpPr>
          <p:cNvPr id="1420" name="Google Shape;1420;p15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1" name="Google Shape;1421;p15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55108408"/>
      </p:ext>
    </p:extLst>
  </p:cSld>
  <p:clrMapOvr>
    <a:masterClrMapping/>
  </p:clrMapOvr>
</p:notes>
</file>

<file path=ppt/notesSlides/notesSlide1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7"/>
        <p:cNvGrpSpPr/>
        <p:nvPr/>
      </p:nvGrpSpPr>
      <p:grpSpPr>
        <a:xfrm>
          <a:off x="0" y="0"/>
          <a:ext cx="0" cy="0"/>
          <a:chOff x="0" y="0"/>
          <a:chExt cx="0" cy="0"/>
        </a:xfrm>
      </p:grpSpPr>
      <p:sp>
        <p:nvSpPr>
          <p:cNvPr id="1428" name="Google Shape;1428;p15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9" name="Google Shape;1429;p15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4037114"/>
      </p:ext>
    </p:extLst>
  </p:cSld>
  <p:clrMapOvr>
    <a:masterClrMapping/>
  </p:clrMapOvr>
</p:notes>
</file>

<file path=ppt/notesSlides/notesSlide1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6"/>
        <p:cNvGrpSpPr/>
        <p:nvPr/>
      </p:nvGrpSpPr>
      <p:grpSpPr>
        <a:xfrm>
          <a:off x="0" y="0"/>
          <a:ext cx="0" cy="0"/>
          <a:chOff x="0" y="0"/>
          <a:chExt cx="0" cy="0"/>
        </a:xfrm>
      </p:grpSpPr>
      <p:sp>
        <p:nvSpPr>
          <p:cNvPr id="1437" name="Google Shape;1437;p15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38" name="Google Shape;1438;p15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00601136"/>
      </p:ext>
    </p:extLst>
  </p:cSld>
  <p:clrMapOvr>
    <a:masterClrMapping/>
  </p:clrMapOvr>
</p:notes>
</file>

<file path=ppt/notesSlides/notesSlide1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1"/>
        <p:cNvGrpSpPr/>
        <p:nvPr/>
      </p:nvGrpSpPr>
      <p:grpSpPr>
        <a:xfrm>
          <a:off x="0" y="0"/>
          <a:ext cx="0" cy="0"/>
          <a:chOff x="0" y="0"/>
          <a:chExt cx="0" cy="0"/>
        </a:xfrm>
      </p:grpSpPr>
      <p:sp>
        <p:nvSpPr>
          <p:cNvPr id="1472" name="Google Shape;1472;p15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73" name="Google Shape;1473;p15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3930992"/>
      </p:ext>
    </p:extLst>
  </p:cSld>
  <p:clrMapOvr>
    <a:masterClrMapping/>
  </p:clrMapOvr>
</p:notes>
</file>

<file path=ppt/notesSlides/notesSlide1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9"/>
        <p:cNvGrpSpPr/>
        <p:nvPr/>
      </p:nvGrpSpPr>
      <p:grpSpPr>
        <a:xfrm>
          <a:off x="0" y="0"/>
          <a:ext cx="0" cy="0"/>
          <a:chOff x="0" y="0"/>
          <a:chExt cx="0" cy="0"/>
        </a:xfrm>
      </p:grpSpPr>
      <p:sp>
        <p:nvSpPr>
          <p:cNvPr id="1480" name="Google Shape;1480;p15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81" name="Google Shape;1481;p15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2212702"/>
      </p:ext>
    </p:extLst>
  </p:cSld>
  <p:clrMapOvr>
    <a:masterClrMapping/>
  </p:clrMapOvr>
</p:notes>
</file>

<file path=ppt/notesSlides/notesSlide1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8"/>
        <p:cNvGrpSpPr/>
        <p:nvPr/>
      </p:nvGrpSpPr>
      <p:grpSpPr>
        <a:xfrm>
          <a:off x="0" y="0"/>
          <a:ext cx="0" cy="0"/>
          <a:chOff x="0" y="0"/>
          <a:chExt cx="0" cy="0"/>
        </a:xfrm>
      </p:grpSpPr>
      <p:sp>
        <p:nvSpPr>
          <p:cNvPr id="1489" name="Google Shape;1489;p15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90" name="Google Shape;1490;p15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80011662"/>
      </p:ext>
    </p:extLst>
  </p:cSld>
  <p:clrMapOvr>
    <a:masterClrMapping/>
  </p:clrMapOvr>
</p:notes>
</file>

<file path=ppt/notesSlides/notesSlide1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9"/>
        <p:cNvGrpSpPr/>
        <p:nvPr/>
      </p:nvGrpSpPr>
      <p:grpSpPr>
        <a:xfrm>
          <a:off x="0" y="0"/>
          <a:ext cx="0" cy="0"/>
          <a:chOff x="0" y="0"/>
          <a:chExt cx="0" cy="0"/>
        </a:xfrm>
      </p:grpSpPr>
      <p:sp>
        <p:nvSpPr>
          <p:cNvPr id="1500" name="Google Shape;1500;p15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01" name="Google Shape;1501;p15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72305228"/>
      </p:ext>
    </p:extLst>
  </p:cSld>
  <p:clrMapOvr>
    <a:masterClrMapping/>
  </p:clrMapOvr>
</p:notes>
</file>

<file path=ppt/notesSlides/notesSlide1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08"/>
        <p:cNvGrpSpPr/>
        <p:nvPr/>
      </p:nvGrpSpPr>
      <p:grpSpPr>
        <a:xfrm>
          <a:off x="0" y="0"/>
          <a:ext cx="0" cy="0"/>
          <a:chOff x="0" y="0"/>
          <a:chExt cx="0" cy="0"/>
        </a:xfrm>
      </p:grpSpPr>
      <p:sp>
        <p:nvSpPr>
          <p:cNvPr id="1509" name="Google Shape;1509;p15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10" name="Google Shape;1510;p15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18777743"/>
      </p:ext>
    </p:extLst>
  </p:cSld>
  <p:clrMapOvr>
    <a:masterClrMapping/>
  </p:clrMapOvr>
</p:notes>
</file>

<file path=ppt/notesSlides/notesSlide1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7"/>
        <p:cNvGrpSpPr/>
        <p:nvPr/>
      </p:nvGrpSpPr>
      <p:grpSpPr>
        <a:xfrm>
          <a:off x="0" y="0"/>
          <a:ext cx="0" cy="0"/>
          <a:chOff x="0" y="0"/>
          <a:chExt cx="0" cy="0"/>
        </a:xfrm>
      </p:grpSpPr>
      <p:sp>
        <p:nvSpPr>
          <p:cNvPr id="1518" name="Google Shape;1518;p16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19" name="Google Shape;1519;p16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0958372"/>
      </p:ext>
    </p:extLst>
  </p:cSld>
  <p:clrMapOvr>
    <a:masterClrMapping/>
  </p:clrMapOvr>
</p:notes>
</file>

<file path=ppt/notesSlides/notesSlide1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27"/>
        <p:cNvGrpSpPr/>
        <p:nvPr/>
      </p:nvGrpSpPr>
      <p:grpSpPr>
        <a:xfrm>
          <a:off x="0" y="0"/>
          <a:ext cx="0" cy="0"/>
          <a:chOff x="0" y="0"/>
          <a:chExt cx="0" cy="0"/>
        </a:xfrm>
      </p:grpSpPr>
      <p:sp>
        <p:nvSpPr>
          <p:cNvPr id="1528" name="Google Shape;1528;p16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29" name="Google Shape;1529;p16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74191730"/>
      </p:ext>
    </p:extLst>
  </p:cSld>
  <p:clrMapOvr>
    <a:masterClrMapping/>
  </p:clrMapOvr>
</p:notes>
</file>

<file path=ppt/notesSlides/notesSlide1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39"/>
        <p:cNvGrpSpPr/>
        <p:nvPr/>
      </p:nvGrpSpPr>
      <p:grpSpPr>
        <a:xfrm>
          <a:off x="0" y="0"/>
          <a:ext cx="0" cy="0"/>
          <a:chOff x="0" y="0"/>
          <a:chExt cx="0" cy="0"/>
        </a:xfrm>
      </p:grpSpPr>
      <p:sp>
        <p:nvSpPr>
          <p:cNvPr id="1540" name="Google Shape;1540;p16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41" name="Google Shape;1541;p16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67831760"/>
      </p:ext>
    </p:extLst>
  </p:cSld>
  <p:clrMapOvr>
    <a:masterClrMapping/>
  </p:clrMapOvr>
</p:notes>
</file>

<file path=ppt/notesSlides/notesSlide1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4"/>
        <p:cNvGrpSpPr/>
        <p:nvPr/>
      </p:nvGrpSpPr>
      <p:grpSpPr>
        <a:xfrm>
          <a:off x="0" y="0"/>
          <a:ext cx="0" cy="0"/>
          <a:chOff x="0" y="0"/>
          <a:chExt cx="0" cy="0"/>
        </a:xfrm>
      </p:grpSpPr>
      <p:sp>
        <p:nvSpPr>
          <p:cNvPr id="1555" name="Google Shape;1555;p16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56" name="Google Shape;1556;p16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20470832"/>
      </p:ext>
    </p:extLst>
  </p:cSld>
  <p:clrMapOvr>
    <a:masterClrMapping/>
  </p:clrMapOvr>
</p:notes>
</file>

<file path=ppt/notesSlides/notesSlide1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6"/>
        <p:cNvGrpSpPr/>
        <p:nvPr/>
      </p:nvGrpSpPr>
      <p:grpSpPr>
        <a:xfrm>
          <a:off x="0" y="0"/>
          <a:ext cx="0" cy="0"/>
          <a:chOff x="0" y="0"/>
          <a:chExt cx="0" cy="0"/>
        </a:xfrm>
      </p:grpSpPr>
      <p:sp>
        <p:nvSpPr>
          <p:cNvPr id="1567" name="Google Shape;1567;p16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68" name="Google Shape;1568;p16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6884687"/>
      </p:ext>
    </p:extLst>
  </p:cSld>
  <p:clrMapOvr>
    <a:masterClrMapping/>
  </p:clrMapOvr>
</p:notes>
</file>

<file path=ppt/notesSlides/notesSlide1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1"/>
        <p:cNvGrpSpPr/>
        <p:nvPr/>
      </p:nvGrpSpPr>
      <p:grpSpPr>
        <a:xfrm>
          <a:off x="0" y="0"/>
          <a:ext cx="0" cy="0"/>
          <a:chOff x="0" y="0"/>
          <a:chExt cx="0" cy="0"/>
        </a:xfrm>
      </p:grpSpPr>
      <p:sp>
        <p:nvSpPr>
          <p:cNvPr id="1582" name="Google Shape;1582;p16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83" name="Google Shape;1583;p16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9816418"/>
      </p:ext>
    </p:extLst>
  </p:cSld>
  <p:clrMapOvr>
    <a:masterClrMapping/>
  </p:clrMapOvr>
</p:notes>
</file>

<file path=ppt/notesSlides/notesSlide1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7"/>
        <p:cNvGrpSpPr/>
        <p:nvPr/>
      </p:nvGrpSpPr>
      <p:grpSpPr>
        <a:xfrm>
          <a:off x="0" y="0"/>
          <a:ext cx="0" cy="0"/>
          <a:chOff x="0" y="0"/>
          <a:chExt cx="0" cy="0"/>
        </a:xfrm>
      </p:grpSpPr>
      <p:sp>
        <p:nvSpPr>
          <p:cNvPr id="1598" name="Google Shape;1598;p16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599" name="Google Shape;1599;p16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52684311"/>
      </p:ext>
    </p:extLst>
  </p:cSld>
  <p:clrMapOvr>
    <a:masterClrMapping/>
  </p:clrMapOvr>
</p:notes>
</file>

<file path=ppt/notesSlides/notesSlide1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5"/>
        <p:cNvGrpSpPr/>
        <p:nvPr/>
      </p:nvGrpSpPr>
      <p:grpSpPr>
        <a:xfrm>
          <a:off x="0" y="0"/>
          <a:ext cx="0" cy="0"/>
          <a:chOff x="0" y="0"/>
          <a:chExt cx="0" cy="0"/>
        </a:xfrm>
      </p:grpSpPr>
      <p:sp>
        <p:nvSpPr>
          <p:cNvPr id="1606" name="Google Shape;1606;p16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07" name="Google Shape;1607;p16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94800163"/>
      </p:ext>
    </p:extLst>
  </p:cSld>
  <p:clrMapOvr>
    <a:masterClrMapping/>
  </p:clrMapOvr>
</p:notes>
</file>

<file path=ppt/notesSlides/notesSlide1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7"/>
        <p:cNvGrpSpPr/>
        <p:nvPr/>
      </p:nvGrpSpPr>
      <p:grpSpPr>
        <a:xfrm>
          <a:off x="0" y="0"/>
          <a:ext cx="0" cy="0"/>
          <a:chOff x="0" y="0"/>
          <a:chExt cx="0" cy="0"/>
        </a:xfrm>
      </p:grpSpPr>
      <p:sp>
        <p:nvSpPr>
          <p:cNvPr id="1618" name="Google Shape;1618;p16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19" name="Google Shape;1619;p16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64120352"/>
      </p:ext>
    </p:extLst>
  </p:cSld>
  <p:clrMapOvr>
    <a:masterClrMapping/>
  </p:clrMapOvr>
</p:notes>
</file>

<file path=ppt/notesSlides/notesSlide1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0"/>
        <p:cNvGrpSpPr/>
        <p:nvPr/>
      </p:nvGrpSpPr>
      <p:grpSpPr>
        <a:xfrm>
          <a:off x="0" y="0"/>
          <a:ext cx="0" cy="0"/>
          <a:chOff x="0" y="0"/>
          <a:chExt cx="0" cy="0"/>
        </a:xfrm>
      </p:grpSpPr>
      <p:sp>
        <p:nvSpPr>
          <p:cNvPr id="1631" name="Google Shape;1631;p16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32" name="Google Shape;1632;p16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4388163"/>
      </p:ext>
    </p:extLst>
  </p:cSld>
  <p:clrMapOvr>
    <a:masterClrMapping/>
  </p:clrMapOvr>
</p:notes>
</file>

<file path=ppt/notesSlides/notesSlide1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9"/>
        <p:cNvGrpSpPr/>
        <p:nvPr/>
      </p:nvGrpSpPr>
      <p:grpSpPr>
        <a:xfrm>
          <a:off x="0" y="0"/>
          <a:ext cx="0" cy="0"/>
          <a:chOff x="0" y="0"/>
          <a:chExt cx="0" cy="0"/>
        </a:xfrm>
      </p:grpSpPr>
      <p:sp>
        <p:nvSpPr>
          <p:cNvPr id="1650" name="Google Shape;1650;p17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51" name="Google Shape;1651;p17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54311666"/>
      </p:ext>
    </p:extLst>
  </p:cSld>
  <p:clrMapOvr>
    <a:masterClrMapping/>
  </p:clrMapOvr>
</p:notes>
</file>

<file path=ppt/notesSlides/notesSlide1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61"/>
        <p:cNvGrpSpPr/>
        <p:nvPr/>
      </p:nvGrpSpPr>
      <p:grpSpPr>
        <a:xfrm>
          <a:off x="0" y="0"/>
          <a:ext cx="0" cy="0"/>
          <a:chOff x="0" y="0"/>
          <a:chExt cx="0" cy="0"/>
        </a:xfrm>
      </p:grpSpPr>
      <p:sp>
        <p:nvSpPr>
          <p:cNvPr id="1662" name="Google Shape;1662;p17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63" name="Google Shape;1663;p17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6464389"/>
      </p:ext>
    </p:extLst>
  </p:cSld>
  <p:clrMapOvr>
    <a:masterClrMapping/>
  </p:clrMapOvr>
</p:notes>
</file>

<file path=ppt/notesSlides/notesSlide1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5"/>
        <p:cNvGrpSpPr/>
        <p:nvPr/>
      </p:nvGrpSpPr>
      <p:grpSpPr>
        <a:xfrm>
          <a:off x="0" y="0"/>
          <a:ext cx="0" cy="0"/>
          <a:chOff x="0" y="0"/>
          <a:chExt cx="0" cy="0"/>
        </a:xfrm>
      </p:grpSpPr>
      <p:sp>
        <p:nvSpPr>
          <p:cNvPr id="1676" name="Google Shape;1676;p17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77" name="Google Shape;1677;p17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65060260"/>
      </p:ext>
    </p:extLst>
  </p:cSld>
  <p:clrMapOvr>
    <a:masterClrMapping/>
  </p:clrMapOvr>
</p:notes>
</file>

<file path=ppt/notesSlides/notesSlide1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5"/>
        <p:cNvGrpSpPr/>
        <p:nvPr/>
      </p:nvGrpSpPr>
      <p:grpSpPr>
        <a:xfrm>
          <a:off x="0" y="0"/>
          <a:ext cx="0" cy="0"/>
          <a:chOff x="0" y="0"/>
          <a:chExt cx="0" cy="0"/>
        </a:xfrm>
      </p:grpSpPr>
      <p:sp>
        <p:nvSpPr>
          <p:cNvPr id="1686" name="Google Shape;1686;p17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87" name="Google Shape;1687;p17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787065"/>
      </p:ext>
    </p:extLst>
  </p:cSld>
  <p:clrMapOvr>
    <a:masterClrMapping/>
  </p:clrMapOvr>
</p:notes>
</file>

<file path=ppt/notesSlides/notesSlide1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6"/>
        <p:cNvGrpSpPr/>
        <p:nvPr/>
      </p:nvGrpSpPr>
      <p:grpSpPr>
        <a:xfrm>
          <a:off x="0" y="0"/>
          <a:ext cx="0" cy="0"/>
          <a:chOff x="0" y="0"/>
          <a:chExt cx="0" cy="0"/>
        </a:xfrm>
      </p:grpSpPr>
      <p:sp>
        <p:nvSpPr>
          <p:cNvPr id="1697" name="Google Shape;1697;p17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698" name="Google Shape;1698;p17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84359545"/>
      </p:ext>
    </p:extLst>
  </p:cSld>
  <p:clrMapOvr>
    <a:masterClrMapping/>
  </p:clrMapOvr>
</p:notes>
</file>

<file path=ppt/notesSlides/notesSlide1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1"/>
        <p:cNvGrpSpPr/>
        <p:nvPr/>
      </p:nvGrpSpPr>
      <p:grpSpPr>
        <a:xfrm>
          <a:off x="0" y="0"/>
          <a:ext cx="0" cy="0"/>
          <a:chOff x="0" y="0"/>
          <a:chExt cx="0" cy="0"/>
        </a:xfrm>
      </p:grpSpPr>
      <p:sp>
        <p:nvSpPr>
          <p:cNvPr id="1712" name="Google Shape;1712;p17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13" name="Google Shape;1713;p17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96429289"/>
      </p:ext>
    </p:extLst>
  </p:cSld>
  <p:clrMapOvr>
    <a:masterClrMapping/>
  </p:clrMapOvr>
</p:notes>
</file>

<file path=ppt/notesSlides/notesSlide1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5"/>
        <p:cNvGrpSpPr/>
        <p:nvPr/>
      </p:nvGrpSpPr>
      <p:grpSpPr>
        <a:xfrm>
          <a:off x="0" y="0"/>
          <a:ext cx="0" cy="0"/>
          <a:chOff x="0" y="0"/>
          <a:chExt cx="0" cy="0"/>
        </a:xfrm>
      </p:grpSpPr>
      <p:sp>
        <p:nvSpPr>
          <p:cNvPr id="1726" name="Google Shape;1726;p17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27" name="Google Shape;1727;p17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28223991"/>
      </p:ext>
    </p:extLst>
  </p:cSld>
  <p:clrMapOvr>
    <a:masterClrMapping/>
  </p:clrMapOvr>
</p:notes>
</file>

<file path=ppt/notesSlides/notesSlide1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3"/>
        <p:cNvGrpSpPr/>
        <p:nvPr/>
      </p:nvGrpSpPr>
      <p:grpSpPr>
        <a:xfrm>
          <a:off x="0" y="0"/>
          <a:ext cx="0" cy="0"/>
          <a:chOff x="0" y="0"/>
          <a:chExt cx="0" cy="0"/>
        </a:xfrm>
      </p:grpSpPr>
      <p:sp>
        <p:nvSpPr>
          <p:cNvPr id="1734" name="Google Shape;1734;p17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35" name="Google Shape;1735;p17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36904434"/>
      </p:ext>
    </p:extLst>
  </p:cSld>
  <p:clrMapOvr>
    <a:masterClrMapping/>
  </p:clrMapOvr>
</p:notes>
</file>

<file path=ppt/notesSlides/notesSlide1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44"/>
        <p:cNvGrpSpPr/>
        <p:nvPr/>
      </p:nvGrpSpPr>
      <p:grpSpPr>
        <a:xfrm>
          <a:off x="0" y="0"/>
          <a:ext cx="0" cy="0"/>
          <a:chOff x="0" y="0"/>
          <a:chExt cx="0" cy="0"/>
        </a:xfrm>
      </p:grpSpPr>
      <p:sp>
        <p:nvSpPr>
          <p:cNvPr id="1745" name="Google Shape;1745;p17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46" name="Google Shape;1746;p17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9450533"/>
      </p:ext>
    </p:extLst>
  </p:cSld>
  <p:clrMapOvr>
    <a:masterClrMapping/>
  </p:clrMapOvr>
</p:notes>
</file>

<file path=ppt/notesSlides/notesSlide1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5"/>
        <p:cNvGrpSpPr/>
        <p:nvPr/>
      </p:nvGrpSpPr>
      <p:grpSpPr>
        <a:xfrm>
          <a:off x="0" y="0"/>
          <a:ext cx="0" cy="0"/>
          <a:chOff x="0" y="0"/>
          <a:chExt cx="0" cy="0"/>
        </a:xfrm>
      </p:grpSpPr>
      <p:sp>
        <p:nvSpPr>
          <p:cNvPr id="1756" name="Google Shape;1756;p17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57" name="Google Shape;1757;p17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60936836"/>
      </p:ext>
    </p:extLst>
  </p:cSld>
  <p:clrMapOvr>
    <a:masterClrMapping/>
  </p:clrMapOvr>
</p:notes>
</file>

<file path=ppt/notesSlides/notesSlide1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66"/>
        <p:cNvGrpSpPr/>
        <p:nvPr/>
      </p:nvGrpSpPr>
      <p:grpSpPr>
        <a:xfrm>
          <a:off x="0" y="0"/>
          <a:ext cx="0" cy="0"/>
          <a:chOff x="0" y="0"/>
          <a:chExt cx="0" cy="0"/>
        </a:xfrm>
      </p:grpSpPr>
      <p:sp>
        <p:nvSpPr>
          <p:cNvPr id="1767" name="Google Shape;1767;p18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68" name="Google Shape;1768;p18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39302163"/>
      </p:ext>
    </p:extLst>
  </p:cSld>
  <p:clrMapOvr>
    <a:masterClrMapping/>
  </p:clrMapOvr>
</p:notes>
</file>

<file path=ppt/notesSlides/notesSlide1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8"/>
        <p:cNvGrpSpPr/>
        <p:nvPr/>
      </p:nvGrpSpPr>
      <p:grpSpPr>
        <a:xfrm>
          <a:off x="0" y="0"/>
          <a:ext cx="0" cy="0"/>
          <a:chOff x="0" y="0"/>
          <a:chExt cx="0" cy="0"/>
        </a:xfrm>
      </p:grpSpPr>
      <p:sp>
        <p:nvSpPr>
          <p:cNvPr id="1779" name="Google Shape;1779;p18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80" name="Google Shape;1780;p18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0417750"/>
      </p:ext>
    </p:extLst>
  </p:cSld>
  <p:clrMapOvr>
    <a:masterClrMapping/>
  </p:clrMapOvr>
</p:notes>
</file>

<file path=ppt/notesSlides/notesSlide1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6"/>
        <p:cNvGrpSpPr/>
        <p:nvPr/>
      </p:nvGrpSpPr>
      <p:grpSpPr>
        <a:xfrm>
          <a:off x="0" y="0"/>
          <a:ext cx="0" cy="0"/>
          <a:chOff x="0" y="0"/>
          <a:chExt cx="0" cy="0"/>
        </a:xfrm>
      </p:grpSpPr>
      <p:sp>
        <p:nvSpPr>
          <p:cNvPr id="1787" name="Google Shape;1787;p18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88" name="Google Shape;1788;p18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34617928"/>
      </p:ext>
    </p:extLst>
  </p:cSld>
  <p:clrMapOvr>
    <a:masterClrMapping/>
  </p:clrMapOvr>
</p:notes>
</file>

<file path=ppt/notesSlides/notesSlide1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6"/>
        <p:cNvGrpSpPr/>
        <p:nvPr/>
      </p:nvGrpSpPr>
      <p:grpSpPr>
        <a:xfrm>
          <a:off x="0" y="0"/>
          <a:ext cx="0" cy="0"/>
          <a:chOff x="0" y="0"/>
          <a:chExt cx="0" cy="0"/>
        </a:xfrm>
      </p:grpSpPr>
      <p:sp>
        <p:nvSpPr>
          <p:cNvPr id="1797" name="Google Shape;1797;p18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798" name="Google Shape;1798;p18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9365850"/>
      </p:ext>
    </p:extLst>
  </p:cSld>
  <p:clrMapOvr>
    <a:masterClrMapping/>
  </p:clrMapOvr>
</p:notes>
</file>

<file path=ppt/notesSlides/notesSlide1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1"/>
        <p:cNvGrpSpPr/>
        <p:nvPr/>
      </p:nvGrpSpPr>
      <p:grpSpPr>
        <a:xfrm>
          <a:off x="0" y="0"/>
          <a:ext cx="0" cy="0"/>
          <a:chOff x="0" y="0"/>
          <a:chExt cx="0" cy="0"/>
        </a:xfrm>
      </p:grpSpPr>
      <p:sp>
        <p:nvSpPr>
          <p:cNvPr id="1812" name="Google Shape;1812;p18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13" name="Google Shape;1813;p18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0055905"/>
      </p:ext>
    </p:extLst>
  </p:cSld>
  <p:clrMapOvr>
    <a:masterClrMapping/>
  </p:clrMapOvr>
</p:notes>
</file>

<file path=ppt/notesSlides/notesSlide18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25"/>
        <p:cNvGrpSpPr/>
        <p:nvPr/>
      </p:nvGrpSpPr>
      <p:grpSpPr>
        <a:xfrm>
          <a:off x="0" y="0"/>
          <a:ext cx="0" cy="0"/>
          <a:chOff x="0" y="0"/>
          <a:chExt cx="0" cy="0"/>
        </a:xfrm>
      </p:grpSpPr>
      <p:sp>
        <p:nvSpPr>
          <p:cNvPr id="1826" name="Google Shape;1826;p18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27" name="Google Shape;1827;p18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46199065"/>
      </p:ext>
    </p:extLst>
  </p:cSld>
  <p:clrMapOvr>
    <a:masterClrMapping/>
  </p:clrMapOvr>
</p:notes>
</file>

<file path=ppt/notesSlides/notesSlide1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8"/>
        <p:cNvGrpSpPr/>
        <p:nvPr/>
      </p:nvGrpSpPr>
      <p:grpSpPr>
        <a:xfrm>
          <a:off x="0" y="0"/>
          <a:ext cx="0" cy="0"/>
          <a:chOff x="0" y="0"/>
          <a:chExt cx="0" cy="0"/>
        </a:xfrm>
      </p:grpSpPr>
      <p:sp>
        <p:nvSpPr>
          <p:cNvPr id="1839" name="Google Shape;1839;p18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40" name="Google Shape;1840;p18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49013325"/>
      </p:ext>
    </p:extLst>
  </p:cSld>
  <p:clrMapOvr>
    <a:masterClrMapping/>
  </p:clrMapOvr>
</p:notes>
</file>

<file path=ppt/notesSlides/notesSlide18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57"/>
        <p:cNvGrpSpPr/>
        <p:nvPr/>
      </p:nvGrpSpPr>
      <p:grpSpPr>
        <a:xfrm>
          <a:off x="0" y="0"/>
          <a:ext cx="0" cy="0"/>
          <a:chOff x="0" y="0"/>
          <a:chExt cx="0" cy="0"/>
        </a:xfrm>
      </p:grpSpPr>
      <p:sp>
        <p:nvSpPr>
          <p:cNvPr id="1858" name="Google Shape;1858;p18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59" name="Google Shape;1859;p18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7298651"/>
      </p:ext>
    </p:extLst>
  </p:cSld>
  <p:clrMapOvr>
    <a:masterClrMapping/>
  </p:clrMapOvr>
</p:notes>
</file>

<file path=ppt/notesSlides/notesSlide18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8"/>
        <p:cNvGrpSpPr/>
        <p:nvPr/>
      </p:nvGrpSpPr>
      <p:grpSpPr>
        <a:xfrm>
          <a:off x="0" y="0"/>
          <a:ext cx="0" cy="0"/>
          <a:chOff x="0" y="0"/>
          <a:chExt cx="0" cy="0"/>
        </a:xfrm>
      </p:grpSpPr>
      <p:sp>
        <p:nvSpPr>
          <p:cNvPr id="1879" name="Google Shape;1879;p18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80" name="Google Shape;1880;p18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29347372"/>
      </p:ext>
    </p:extLst>
  </p:cSld>
  <p:clrMapOvr>
    <a:masterClrMapping/>
  </p:clrMapOvr>
</p:notes>
</file>

<file path=ppt/notesSlides/notesSlide18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3"/>
        <p:cNvGrpSpPr/>
        <p:nvPr/>
      </p:nvGrpSpPr>
      <p:grpSpPr>
        <a:xfrm>
          <a:off x="0" y="0"/>
          <a:ext cx="0" cy="0"/>
          <a:chOff x="0" y="0"/>
          <a:chExt cx="0" cy="0"/>
        </a:xfrm>
      </p:grpSpPr>
      <p:sp>
        <p:nvSpPr>
          <p:cNvPr id="1894" name="Google Shape;1894;p18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895" name="Google Shape;1895;p18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98428025"/>
      </p:ext>
    </p:extLst>
  </p:cSld>
  <p:clrMapOvr>
    <a:masterClrMapping/>
  </p:clrMapOvr>
</p:notes>
</file>

<file path=ppt/notesSlides/notesSlide19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12"/>
        <p:cNvGrpSpPr/>
        <p:nvPr/>
      </p:nvGrpSpPr>
      <p:grpSpPr>
        <a:xfrm>
          <a:off x="0" y="0"/>
          <a:ext cx="0" cy="0"/>
          <a:chOff x="0" y="0"/>
          <a:chExt cx="0" cy="0"/>
        </a:xfrm>
      </p:grpSpPr>
      <p:sp>
        <p:nvSpPr>
          <p:cNvPr id="1913" name="Google Shape;1913;p19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14" name="Google Shape;1914;p19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79651073"/>
      </p:ext>
    </p:extLst>
  </p:cSld>
  <p:clrMapOvr>
    <a:masterClrMapping/>
  </p:clrMapOvr>
</p:notes>
</file>

<file path=ppt/notesSlides/notesSlide19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1"/>
        <p:cNvGrpSpPr/>
        <p:nvPr/>
      </p:nvGrpSpPr>
      <p:grpSpPr>
        <a:xfrm>
          <a:off x="0" y="0"/>
          <a:ext cx="0" cy="0"/>
          <a:chOff x="0" y="0"/>
          <a:chExt cx="0" cy="0"/>
        </a:xfrm>
      </p:grpSpPr>
      <p:sp>
        <p:nvSpPr>
          <p:cNvPr id="1922" name="Google Shape;1922;p19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23" name="Google Shape;1923;p19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22180257"/>
      </p:ext>
    </p:extLst>
  </p:cSld>
  <p:clrMapOvr>
    <a:masterClrMapping/>
  </p:clrMapOvr>
</p:notes>
</file>

<file path=ppt/notesSlides/notesSlide19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33"/>
        <p:cNvGrpSpPr/>
        <p:nvPr/>
      </p:nvGrpSpPr>
      <p:grpSpPr>
        <a:xfrm>
          <a:off x="0" y="0"/>
          <a:ext cx="0" cy="0"/>
          <a:chOff x="0" y="0"/>
          <a:chExt cx="0" cy="0"/>
        </a:xfrm>
      </p:grpSpPr>
      <p:sp>
        <p:nvSpPr>
          <p:cNvPr id="1934" name="Google Shape;1934;p19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35" name="Google Shape;1935;p19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57393802"/>
      </p:ext>
    </p:extLst>
  </p:cSld>
  <p:clrMapOvr>
    <a:masterClrMapping/>
  </p:clrMapOvr>
</p:notes>
</file>

<file path=ppt/notesSlides/notesSlide19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8"/>
        <p:cNvGrpSpPr/>
        <p:nvPr/>
      </p:nvGrpSpPr>
      <p:grpSpPr>
        <a:xfrm>
          <a:off x="0" y="0"/>
          <a:ext cx="0" cy="0"/>
          <a:chOff x="0" y="0"/>
          <a:chExt cx="0" cy="0"/>
        </a:xfrm>
      </p:grpSpPr>
      <p:sp>
        <p:nvSpPr>
          <p:cNvPr id="1949" name="Google Shape;1949;p19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50" name="Google Shape;1950;p19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9056131"/>
      </p:ext>
    </p:extLst>
  </p:cSld>
  <p:clrMapOvr>
    <a:masterClrMapping/>
  </p:clrMapOvr>
</p:notes>
</file>

<file path=ppt/notesSlides/notesSlide19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9"/>
        <p:cNvGrpSpPr/>
        <p:nvPr/>
      </p:nvGrpSpPr>
      <p:grpSpPr>
        <a:xfrm>
          <a:off x="0" y="0"/>
          <a:ext cx="0" cy="0"/>
          <a:chOff x="0" y="0"/>
          <a:chExt cx="0" cy="0"/>
        </a:xfrm>
      </p:grpSpPr>
      <p:sp>
        <p:nvSpPr>
          <p:cNvPr id="1960" name="Google Shape;1960;p19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61" name="Google Shape;1961;p19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55324763"/>
      </p:ext>
    </p:extLst>
  </p:cSld>
  <p:clrMapOvr>
    <a:masterClrMapping/>
  </p:clrMapOvr>
</p:notes>
</file>

<file path=ppt/notesSlides/notesSlide19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1"/>
        <p:cNvGrpSpPr/>
        <p:nvPr/>
      </p:nvGrpSpPr>
      <p:grpSpPr>
        <a:xfrm>
          <a:off x="0" y="0"/>
          <a:ext cx="0" cy="0"/>
          <a:chOff x="0" y="0"/>
          <a:chExt cx="0" cy="0"/>
        </a:xfrm>
      </p:grpSpPr>
      <p:sp>
        <p:nvSpPr>
          <p:cNvPr id="1972" name="Google Shape;1972;p19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73" name="Google Shape;1973;p19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27001070"/>
      </p:ext>
    </p:extLst>
  </p:cSld>
  <p:clrMapOvr>
    <a:masterClrMapping/>
  </p:clrMapOvr>
</p:notes>
</file>

<file path=ppt/notesSlides/notesSlide19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80"/>
        <p:cNvGrpSpPr/>
        <p:nvPr/>
      </p:nvGrpSpPr>
      <p:grpSpPr>
        <a:xfrm>
          <a:off x="0" y="0"/>
          <a:ext cx="0" cy="0"/>
          <a:chOff x="0" y="0"/>
          <a:chExt cx="0" cy="0"/>
        </a:xfrm>
      </p:grpSpPr>
      <p:sp>
        <p:nvSpPr>
          <p:cNvPr id="1981" name="Google Shape;1981;p19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82" name="Google Shape;1982;p19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59075929"/>
      </p:ext>
    </p:extLst>
  </p:cSld>
  <p:clrMapOvr>
    <a:masterClrMapping/>
  </p:clrMapOvr>
</p:notes>
</file>

<file path=ppt/notesSlides/notesSlide19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94"/>
        <p:cNvGrpSpPr/>
        <p:nvPr/>
      </p:nvGrpSpPr>
      <p:grpSpPr>
        <a:xfrm>
          <a:off x="0" y="0"/>
          <a:ext cx="0" cy="0"/>
          <a:chOff x="0" y="0"/>
          <a:chExt cx="0" cy="0"/>
        </a:xfrm>
      </p:grpSpPr>
      <p:sp>
        <p:nvSpPr>
          <p:cNvPr id="1995" name="Google Shape;1995;p19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996" name="Google Shape;1996;p19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3624447"/>
      </p:ext>
    </p:extLst>
  </p:cSld>
  <p:clrMapOvr>
    <a:masterClrMapping/>
  </p:clrMapOvr>
</p:notes>
</file>

<file path=ppt/notesSlides/notesSlide19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3"/>
        <p:cNvGrpSpPr/>
        <p:nvPr/>
      </p:nvGrpSpPr>
      <p:grpSpPr>
        <a:xfrm>
          <a:off x="0" y="0"/>
          <a:ext cx="0" cy="0"/>
          <a:chOff x="0" y="0"/>
          <a:chExt cx="0" cy="0"/>
        </a:xfrm>
      </p:grpSpPr>
      <p:sp>
        <p:nvSpPr>
          <p:cNvPr id="2004" name="Google Shape;2004;p19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05" name="Google Shape;2005;p19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8348227"/>
      </p:ext>
    </p:extLst>
  </p:cSld>
  <p:clrMapOvr>
    <a:masterClrMapping/>
  </p:clrMapOvr>
</p:notes>
</file>

<file path=ppt/notesSlides/notesSlide19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4"/>
        <p:cNvGrpSpPr/>
        <p:nvPr/>
      </p:nvGrpSpPr>
      <p:grpSpPr>
        <a:xfrm>
          <a:off x="0" y="0"/>
          <a:ext cx="0" cy="0"/>
          <a:chOff x="0" y="0"/>
          <a:chExt cx="0" cy="0"/>
        </a:xfrm>
      </p:grpSpPr>
      <p:sp>
        <p:nvSpPr>
          <p:cNvPr id="2015" name="Google Shape;2015;p19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16" name="Google Shape;2016;p19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8483608"/>
      </p:ext>
    </p:extLst>
  </p:cSld>
  <p:clrMapOvr>
    <a:masterClrMapping/>
  </p:clrMapOvr>
</p:notes>
</file>

<file path=ppt/notesSlides/notesSlide20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8"/>
        <p:cNvGrpSpPr/>
        <p:nvPr/>
      </p:nvGrpSpPr>
      <p:grpSpPr>
        <a:xfrm>
          <a:off x="0" y="0"/>
          <a:ext cx="0" cy="0"/>
          <a:chOff x="0" y="0"/>
          <a:chExt cx="0" cy="0"/>
        </a:xfrm>
      </p:grpSpPr>
      <p:sp>
        <p:nvSpPr>
          <p:cNvPr id="2039" name="Google Shape;2039;p20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40" name="Google Shape;2040;p20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99944063"/>
      </p:ext>
    </p:extLst>
  </p:cSld>
  <p:clrMapOvr>
    <a:masterClrMapping/>
  </p:clrMapOvr>
</p:notes>
</file>

<file path=ppt/notesSlides/notesSlide20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58"/>
        <p:cNvGrpSpPr/>
        <p:nvPr/>
      </p:nvGrpSpPr>
      <p:grpSpPr>
        <a:xfrm>
          <a:off x="0" y="0"/>
          <a:ext cx="0" cy="0"/>
          <a:chOff x="0" y="0"/>
          <a:chExt cx="0" cy="0"/>
        </a:xfrm>
      </p:grpSpPr>
      <p:sp>
        <p:nvSpPr>
          <p:cNvPr id="2059" name="Google Shape;2059;p20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60" name="Google Shape;2060;p20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90581998"/>
      </p:ext>
    </p:extLst>
  </p:cSld>
  <p:clrMapOvr>
    <a:masterClrMapping/>
  </p:clrMapOvr>
</p:notes>
</file>

<file path=ppt/notesSlides/notesSlide20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7"/>
        <p:cNvGrpSpPr/>
        <p:nvPr/>
      </p:nvGrpSpPr>
      <p:grpSpPr>
        <a:xfrm>
          <a:off x="0" y="0"/>
          <a:ext cx="0" cy="0"/>
          <a:chOff x="0" y="0"/>
          <a:chExt cx="0" cy="0"/>
        </a:xfrm>
      </p:grpSpPr>
      <p:sp>
        <p:nvSpPr>
          <p:cNvPr id="2078" name="Google Shape;2078;p20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79" name="Google Shape;2079;p20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31080826"/>
      </p:ext>
    </p:extLst>
  </p:cSld>
  <p:clrMapOvr>
    <a:masterClrMapping/>
  </p:clrMapOvr>
</p:notes>
</file>

<file path=ppt/notesSlides/notesSlide20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9"/>
        <p:cNvGrpSpPr/>
        <p:nvPr/>
      </p:nvGrpSpPr>
      <p:grpSpPr>
        <a:xfrm>
          <a:off x="0" y="0"/>
          <a:ext cx="0" cy="0"/>
          <a:chOff x="0" y="0"/>
          <a:chExt cx="0" cy="0"/>
        </a:xfrm>
      </p:grpSpPr>
      <p:sp>
        <p:nvSpPr>
          <p:cNvPr id="2090" name="Google Shape;2090;p20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091" name="Google Shape;2091;p20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89100861"/>
      </p:ext>
    </p:extLst>
  </p:cSld>
  <p:clrMapOvr>
    <a:masterClrMapping/>
  </p:clrMapOvr>
</p:notes>
</file>

<file path=ppt/notesSlides/notesSlide20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17"/>
        <p:cNvGrpSpPr/>
        <p:nvPr/>
      </p:nvGrpSpPr>
      <p:grpSpPr>
        <a:xfrm>
          <a:off x="0" y="0"/>
          <a:ext cx="0" cy="0"/>
          <a:chOff x="0" y="0"/>
          <a:chExt cx="0" cy="0"/>
        </a:xfrm>
      </p:grpSpPr>
      <p:sp>
        <p:nvSpPr>
          <p:cNvPr id="2118" name="Google Shape;2118;p20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19" name="Google Shape;2119;p20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54286684"/>
      </p:ext>
    </p:extLst>
  </p:cSld>
  <p:clrMapOvr>
    <a:masterClrMapping/>
  </p:clrMapOvr>
</p:notes>
</file>

<file path=ppt/notesSlides/notesSlide20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9"/>
        <p:cNvGrpSpPr/>
        <p:nvPr/>
      </p:nvGrpSpPr>
      <p:grpSpPr>
        <a:xfrm>
          <a:off x="0" y="0"/>
          <a:ext cx="0" cy="0"/>
          <a:chOff x="0" y="0"/>
          <a:chExt cx="0" cy="0"/>
        </a:xfrm>
      </p:grpSpPr>
      <p:sp>
        <p:nvSpPr>
          <p:cNvPr id="2130" name="Google Shape;2130;p20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31" name="Google Shape;2131;p20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0223134"/>
      </p:ext>
    </p:extLst>
  </p:cSld>
  <p:clrMapOvr>
    <a:masterClrMapping/>
  </p:clrMapOvr>
</p:notes>
</file>

<file path=ppt/notesSlides/notesSlide20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7"/>
        <p:cNvGrpSpPr/>
        <p:nvPr/>
      </p:nvGrpSpPr>
      <p:grpSpPr>
        <a:xfrm>
          <a:off x="0" y="0"/>
          <a:ext cx="0" cy="0"/>
          <a:chOff x="0" y="0"/>
          <a:chExt cx="0" cy="0"/>
        </a:xfrm>
      </p:grpSpPr>
      <p:sp>
        <p:nvSpPr>
          <p:cNvPr id="2138" name="Google Shape;2138;p20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39" name="Google Shape;2139;p20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5620723"/>
      </p:ext>
    </p:extLst>
  </p:cSld>
  <p:clrMapOvr>
    <a:masterClrMapping/>
  </p:clrMapOvr>
</p:notes>
</file>

<file path=ppt/notesSlides/notesSlide20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3"/>
        <p:cNvGrpSpPr/>
        <p:nvPr/>
      </p:nvGrpSpPr>
      <p:grpSpPr>
        <a:xfrm>
          <a:off x="0" y="0"/>
          <a:ext cx="0" cy="0"/>
          <a:chOff x="0" y="0"/>
          <a:chExt cx="0" cy="0"/>
        </a:xfrm>
      </p:grpSpPr>
      <p:sp>
        <p:nvSpPr>
          <p:cNvPr id="2164" name="Google Shape;2164;p20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65" name="Google Shape;2165;p20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12183"/>
      </p:ext>
    </p:extLst>
  </p:cSld>
  <p:clrMapOvr>
    <a:masterClrMapping/>
  </p:clrMapOvr>
</p:notes>
</file>

<file path=ppt/notesSlides/notesSlide20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88"/>
        <p:cNvGrpSpPr/>
        <p:nvPr/>
      </p:nvGrpSpPr>
      <p:grpSpPr>
        <a:xfrm>
          <a:off x="0" y="0"/>
          <a:ext cx="0" cy="0"/>
          <a:chOff x="0" y="0"/>
          <a:chExt cx="0" cy="0"/>
        </a:xfrm>
      </p:grpSpPr>
      <p:sp>
        <p:nvSpPr>
          <p:cNvPr id="2189" name="Google Shape;2189;p20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90" name="Google Shape;2190;p20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96090873"/>
      </p:ext>
    </p:extLst>
  </p:cSld>
  <p:clrMapOvr>
    <a:masterClrMapping/>
  </p:clrMapOvr>
</p:notes>
</file>

<file path=ppt/notesSlides/notesSlide20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4"/>
        <p:cNvGrpSpPr/>
        <p:nvPr/>
      </p:nvGrpSpPr>
      <p:grpSpPr>
        <a:xfrm>
          <a:off x="0" y="0"/>
          <a:ext cx="0" cy="0"/>
          <a:chOff x="0" y="0"/>
          <a:chExt cx="0" cy="0"/>
        </a:xfrm>
      </p:grpSpPr>
      <p:sp>
        <p:nvSpPr>
          <p:cNvPr id="2195" name="Google Shape;2195;p20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196" name="Google Shape;2196;p20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57782747"/>
      </p:ext>
    </p:extLst>
  </p:cSld>
  <p:clrMapOvr>
    <a:masterClrMapping/>
  </p:clrMapOvr>
</p:notes>
</file>

<file path=ppt/notesSlides/notesSlide2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1"/>
        <p:cNvGrpSpPr/>
        <p:nvPr/>
      </p:nvGrpSpPr>
      <p:grpSpPr>
        <a:xfrm>
          <a:off x="0" y="0"/>
          <a:ext cx="0" cy="0"/>
          <a:chOff x="0" y="0"/>
          <a:chExt cx="0" cy="0"/>
        </a:xfrm>
      </p:grpSpPr>
      <p:sp>
        <p:nvSpPr>
          <p:cNvPr id="2202" name="Google Shape;2202;p21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03" name="Google Shape;2203;p21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5048993"/>
      </p:ext>
    </p:extLst>
  </p:cSld>
  <p:clrMapOvr>
    <a:masterClrMapping/>
  </p:clrMapOvr>
</p:notes>
</file>

<file path=ppt/notesSlides/notesSlide2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15"/>
        <p:cNvGrpSpPr/>
        <p:nvPr/>
      </p:nvGrpSpPr>
      <p:grpSpPr>
        <a:xfrm>
          <a:off x="0" y="0"/>
          <a:ext cx="0" cy="0"/>
          <a:chOff x="0" y="0"/>
          <a:chExt cx="0" cy="0"/>
        </a:xfrm>
      </p:grpSpPr>
      <p:sp>
        <p:nvSpPr>
          <p:cNvPr id="2216" name="Google Shape;2216;p21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17" name="Google Shape;2217;p21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89453508"/>
      </p:ext>
    </p:extLst>
  </p:cSld>
  <p:clrMapOvr>
    <a:masterClrMapping/>
  </p:clrMapOvr>
</p:notes>
</file>

<file path=ppt/notesSlides/notesSlide2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4"/>
        <p:cNvGrpSpPr/>
        <p:nvPr/>
      </p:nvGrpSpPr>
      <p:grpSpPr>
        <a:xfrm>
          <a:off x="0" y="0"/>
          <a:ext cx="0" cy="0"/>
          <a:chOff x="0" y="0"/>
          <a:chExt cx="0" cy="0"/>
        </a:xfrm>
      </p:grpSpPr>
      <p:sp>
        <p:nvSpPr>
          <p:cNvPr id="2225" name="Google Shape;2225;p21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26" name="Google Shape;2226;p21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3291776"/>
      </p:ext>
    </p:extLst>
  </p:cSld>
  <p:clrMapOvr>
    <a:masterClrMapping/>
  </p:clrMapOvr>
</p:notes>
</file>

<file path=ppt/notesSlides/notesSlide2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2"/>
        <p:cNvGrpSpPr/>
        <p:nvPr/>
      </p:nvGrpSpPr>
      <p:grpSpPr>
        <a:xfrm>
          <a:off x="0" y="0"/>
          <a:ext cx="0" cy="0"/>
          <a:chOff x="0" y="0"/>
          <a:chExt cx="0" cy="0"/>
        </a:xfrm>
      </p:grpSpPr>
      <p:sp>
        <p:nvSpPr>
          <p:cNvPr id="2233" name="Google Shape;2233;p21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34" name="Google Shape;2234;p21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89568307"/>
      </p:ext>
    </p:extLst>
  </p:cSld>
  <p:clrMapOvr>
    <a:masterClrMapping/>
  </p:clrMapOvr>
</p:notes>
</file>

<file path=ppt/notesSlides/notesSlide2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5"/>
        <p:cNvGrpSpPr/>
        <p:nvPr/>
      </p:nvGrpSpPr>
      <p:grpSpPr>
        <a:xfrm>
          <a:off x="0" y="0"/>
          <a:ext cx="0" cy="0"/>
          <a:chOff x="0" y="0"/>
          <a:chExt cx="0" cy="0"/>
        </a:xfrm>
      </p:grpSpPr>
      <p:sp>
        <p:nvSpPr>
          <p:cNvPr id="2246" name="Google Shape;2246;p21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47" name="Google Shape;2247;p21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28895979"/>
      </p:ext>
    </p:extLst>
  </p:cSld>
  <p:clrMapOvr>
    <a:masterClrMapping/>
  </p:clrMapOvr>
</p:notes>
</file>

<file path=ppt/notesSlides/notesSlide2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7"/>
        <p:cNvGrpSpPr/>
        <p:nvPr/>
      </p:nvGrpSpPr>
      <p:grpSpPr>
        <a:xfrm>
          <a:off x="0" y="0"/>
          <a:ext cx="0" cy="0"/>
          <a:chOff x="0" y="0"/>
          <a:chExt cx="0" cy="0"/>
        </a:xfrm>
      </p:grpSpPr>
      <p:sp>
        <p:nvSpPr>
          <p:cNvPr id="2258" name="Google Shape;2258;p21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59" name="Google Shape;2259;p21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23041094"/>
      </p:ext>
    </p:extLst>
  </p:cSld>
  <p:clrMapOvr>
    <a:masterClrMapping/>
  </p:clrMapOvr>
</p:notes>
</file>

<file path=ppt/notesSlides/notesSlide2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5"/>
        <p:cNvGrpSpPr/>
        <p:nvPr/>
      </p:nvGrpSpPr>
      <p:grpSpPr>
        <a:xfrm>
          <a:off x="0" y="0"/>
          <a:ext cx="0" cy="0"/>
          <a:chOff x="0" y="0"/>
          <a:chExt cx="0" cy="0"/>
        </a:xfrm>
      </p:grpSpPr>
      <p:sp>
        <p:nvSpPr>
          <p:cNvPr id="2266" name="Google Shape;2266;p21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67" name="Google Shape;2267;p21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0404871"/>
      </p:ext>
    </p:extLst>
  </p:cSld>
  <p:clrMapOvr>
    <a:masterClrMapping/>
  </p:clrMapOvr>
</p:notes>
</file>

<file path=ppt/notesSlides/notesSlide2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3"/>
        <p:cNvGrpSpPr/>
        <p:nvPr/>
      </p:nvGrpSpPr>
      <p:grpSpPr>
        <a:xfrm>
          <a:off x="0" y="0"/>
          <a:ext cx="0" cy="0"/>
          <a:chOff x="0" y="0"/>
          <a:chExt cx="0" cy="0"/>
        </a:xfrm>
      </p:grpSpPr>
      <p:sp>
        <p:nvSpPr>
          <p:cNvPr id="2274" name="Google Shape;2274;p21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75" name="Google Shape;2275;p21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9332857"/>
      </p:ext>
    </p:extLst>
  </p:cSld>
  <p:clrMapOvr>
    <a:masterClrMapping/>
  </p:clrMapOvr>
</p:notes>
</file>

<file path=ppt/notesSlides/notesSlide2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2"/>
        <p:cNvGrpSpPr/>
        <p:nvPr/>
      </p:nvGrpSpPr>
      <p:grpSpPr>
        <a:xfrm>
          <a:off x="0" y="0"/>
          <a:ext cx="0" cy="0"/>
          <a:chOff x="0" y="0"/>
          <a:chExt cx="0" cy="0"/>
        </a:xfrm>
      </p:grpSpPr>
      <p:sp>
        <p:nvSpPr>
          <p:cNvPr id="2283" name="Google Shape;2283;p21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84" name="Google Shape;2284;p21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1396484"/>
      </p:ext>
    </p:extLst>
  </p:cSld>
  <p:clrMapOvr>
    <a:masterClrMapping/>
  </p:clrMapOvr>
</p:notes>
</file>

<file path=ppt/notesSlides/notesSlide2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93"/>
        <p:cNvGrpSpPr/>
        <p:nvPr/>
      </p:nvGrpSpPr>
      <p:grpSpPr>
        <a:xfrm>
          <a:off x="0" y="0"/>
          <a:ext cx="0" cy="0"/>
          <a:chOff x="0" y="0"/>
          <a:chExt cx="0" cy="0"/>
        </a:xfrm>
      </p:grpSpPr>
      <p:sp>
        <p:nvSpPr>
          <p:cNvPr id="2294" name="Google Shape;2294;p21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295" name="Google Shape;2295;p21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45325774"/>
      </p:ext>
    </p:extLst>
  </p:cSld>
  <p:clrMapOvr>
    <a:masterClrMapping/>
  </p:clrMapOvr>
</p:notes>
</file>

<file path=ppt/notesSlides/notesSlide2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2"/>
        <p:cNvGrpSpPr/>
        <p:nvPr/>
      </p:nvGrpSpPr>
      <p:grpSpPr>
        <a:xfrm>
          <a:off x="0" y="0"/>
          <a:ext cx="0" cy="0"/>
          <a:chOff x="0" y="0"/>
          <a:chExt cx="0" cy="0"/>
        </a:xfrm>
      </p:grpSpPr>
      <p:sp>
        <p:nvSpPr>
          <p:cNvPr id="2303" name="Google Shape;2303;p22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04" name="Google Shape;2304;p22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6266311"/>
      </p:ext>
    </p:extLst>
  </p:cSld>
  <p:clrMapOvr>
    <a:masterClrMapping/>
  </p:clrMapOvr>
</p:notes>
</file>

<file path=ppt/notesSlides/notesSlide2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1"/>
        <p:cNvGrpSpPr/>
        <p:nvPr/>
      </p:nvGrpSpPr>
      <p:grpSpPr>
        <a:xfrm>
          <a:off x="0" y="0"/>
          <a:ext cx="0" cy="0"/>
          <a:chOff x="0" y="0"/>
          <a:chExt cx="0" cy="0"/>
        </a:xfrm>
      </p:grpSpPr>
      <p:sp>
        <p:nvSpPr>
          <p:cNvPr id="2312" name="Google Shape;2312;p22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13" name="Google Shape;2313;p22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43735943"/>
      </p:ext>
    </p:extLst>
  </p:cSld>
  <p:clrMapOvr>
    <a:masterClrMapping/>
  </p:clrMapOvr>
</p:notes>
</file>

<file path=ppt/notesSlides/notesSlide2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21"/>
        <p:cNvGrpSpPr/>
        <p:nvPr/>
      </p:nvGrpSpPr>
      <p:grpSpPr>
        <a:xfrm>
          <a:off x="0" y="0"/>
          <a:ext cx="0" cy="0"/>
          <a:chOff x="0" y="0"/>
          <a:chExt cx="0" cy="0"/>
        </a:xfrm>
      </p:grpSpPr>
      <p:sp>
        <p:nvSpPr>
          <p:cNvPr id="2322" name="Google Shape;2322;p22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23" name="Google Shape;2323;p22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03290194"/>
      </p:ext>
    </p:extLst>
  </p:cSld>
  <p:clrMapOvr>
    <a:masterClrMapping/>
  </p:clrMapOvr>
</p:notes>
</file>

<file path=ppt/notesSlides/notesSlide2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1"/>
        <p:cNvGrpSpPr/>
        <p:nvPr/>
      </p:nvGrpSpPr>
      <p:grpSpPr>
        <a:xfrm>
          <a:off x="0" y="0"/>
          <a:ext cx="0" cy="0"/>
          <a:chOff x="0" y="0"/>
          <a:chExt cx="0" cy="0"/>
        </a:xfrm>
      </p:grpSpPr>
      <p:sp>
        <p:nvSpPr>
          <p:cNvPr id="2332" name="Google Shape;2332;p22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33" name="Google Shape;2333;p22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99021295"/>
      </p:ext>
    </p:extLst>
  </p:cSld>
  <p:clrMapOvr>
    <a:masterClrMapping/>
  </p:clrMapOvr>
</p:notes>
</file>

<file path=ppt/notesSlides/notesSlide2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9"/>
        <p:cNvGrpSpPr/>
        <p:nvPr/>
      </p:nvGrpSpPr>
      <p:grpSpPr>
        <a:xfrm>
          <a:off x="0" y="0"/>
          <a:ext cx="0" cy="0"/>
          <a:chOff x="0" y="0"/>
          <a:chExt cx="0" cy="0"/>
        </a:xfrm>
      </p:grpSpPr>
      <p:sp>
        <p:nvSpPr>
          <p:cNvPr id="2340" name="Google Shape;2340;p22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41" name="Google Shape;2341;p22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69809993"/>
      </p:ext>
    </p:extLst>
  </p:cSld>
  <p:clrMapOvr>
    <a:masterClrMapping/>
  </p:clrMapOvr>
</p:notes>
</file>

<file path=ppt/notesSlides/notesSlide2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48"/>
        <p:cNvGrpSpPr/>
        <p:nvPr/>
      </p:nvGrpSpPr>
      <p:grpSpPr>
        <a:xfrm>
          <a:off x="0" y="0"/>
          <a:ext cx="0" cy="0"/>
          <a:chOff x="0" y="0"/>
          <a:chExt cx="0" cy="0"/>
        </a:xfrm>
      </p:grpSpPr>
      <p:sp>
        <p:nvSpPr>
          <p:cNvPr id="2349" name="Google Shape;2349;p22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50" name="Google Shape;2350;p22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1020988"/>
      </p:ext>
    </p:extLst>
  </p:cSld>
  <p:clrMapOvr>
    <a:masterClrMapping/>
  </p:clrMapOvr>
</p:notes>
</file>

<file path=ppt/notesSlides/notesSlide2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56"/>
        <p:cNvGrpSpPr/>
        <p:nvPr/>
      </p:nvGrpSpPr>
      <p:grpSpPr>
        <a:xfrm>
          <a:off x="0" y="0"/>
          <a:ext cx="0" cy="0"/>
          <a:chOff x="0" y="0"/>
          <a:chExt cx="0" cy="0"/>
        </a:xfrm>
      </p:grpSpPr>
      <p:sp>
        <p:nvSpPr>
          <p:cNvPr id="2357" name="Google Shape;2357;p22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58" name="Google Shape;2358;p22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15080165"/>
      </p:ext>
    </p:extLst>
  </p:cSld>
  <p:clrMapOvr>
    <a:masterClrMapping/>
  </p:clrMapOvr>
</p:notes>
</file>

<file path=ppt/notesSlides/notesSlide2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5"/>
        <p:cNvGrpSpPr/>
        <p:nvPr/>
      </p:nvGrpSpPr>
      <p:grpSpPr>
        <a:xfrm>
          <a:off x="0" y="0"/>
          <a:ext cx="0" cy="0"/>
          <a:chOff x="0" y="0"/>
          <a:chExt cx="0" cy="0"/>
        </a:xfrm>
      </p:grpSpPr>
      <p:sp>
        <p:nvSpPr>
          <p:cNvPr id="2366" name="Google Shape;2366;p22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67" name="Google Shape;2367;p22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064889"/>
      </p:ext>
    </p:extLst>
  </p:cSld>
  <p:clrMapOvr>
    <a:masterClrMapping/>
  </p:clrMapOvr>
</p:notes>
</file>

<file path=ppt/notesSlides/notesSlide2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5"/>
        <p:cNvGrpSpPr/>
        <p:nvPr/>
      </p:nvGrpSpPr>
      <p:grpSpPr>
        <a:xfrm>
          <a:off x="0" y="0"/>
          <a:ext cx="0" cy="0"/>
          <a:chOff x="0" y="0"/>
          <a:chExt cx="0" cy="0"/>
        </a:xfrm>
      </p:grpSpPr>
      <p:sp>
        <p:nvSpPr>
          <p:cNvPr id="2376" name="Google Shape;2376;p22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77" name="Google Shape;2377;p22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0737269"/>
      </p:ext>
    </p:extLst>
  </p:cSld>
  <p:clrMapOvr>
    <a:masterClrMapping/>
  </p:clrMapOvr>
</p:notes>
</file>

<file path=ppt/notesSlides/notesSlide2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2"/>
        <p:cNvGrpSpPr/>
        <p:nvPr/>
      </p:nvGrpSpPr>
      <p:grpSpPr>
        <a:xfrm>
          <a:off x="0" y="0"/>
          <a:ext cx="0" cy="0"/>
          <a:chOff x="0" y="0"/>
          <a:chExt cx="0" cy="0"/>
        </a:xfrm>
      </p:grpSpPr>
      <p:sp>
        <p:nvSpPr>
          <p:cNvPr id="2383" name="Google Shape;2383;p22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84" name="Google Shape;2384;p22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98960794"/>
      </p:ext>
    </p:extLst>
  </p:cSld>
  <p:clrMapOvr>
    <a:masterClrMapping/>
  </p:clrMapOvr>
</p:notes>
</file>

<file path=ppt/notesSlides/notesSlide2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9"/>
        <p:cNvGrpSpPr/>
        <p:nvPr/>
      </p:nvGrpSpPr>
      <p:grpSpPr>
        <a:xfrm>
          <a:off x="0" y="0"/>
          <a:ext cx="0" cy="0"/>
          <a:chOff x="0" y="0"/>
          <a:chExt cx="0" cy="0"/>
        </a:xfrm>
      </p:grpSpPr>
      <p:sp>
        <p:nvSpPr>
          <p:cNvPr id="2390" name="Google Shape;2390;p23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1" name="Google Shape;2391;p23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42430735"/>
      </p:ext>
    </p:extLst>
  </p:cSld>
  <p:clrMapOvr>
    <a:masterClrMapping/>
  </p:clrMapOvr>
</p:notes>
</file>

<file path=ppt/notesSlides/notesSlide2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96"/>
        <p:cNvGrpSpPr/>
        <p:nvPr/>
      </p:nvGrpSpPr>
      <p:grpSpPr>
        <a:xfrm>
          <a:off x="0" y="0"/>
          <a:ext cx="0" cy="0"/>
          <a:chOff x="0" y="0"/>
          <a:chExt cx="0" cy="0"/>
        </a:xfrm>
      </p:grpSpPr>
      <p:sp>
        <p:nvSpPr>
          <p:cNvPr id="2397" name="Google Shape;2397;p23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8" name="Google Shape;2398;p23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70604341"/>
      </p:ext>
    </p:extLst>
  </p:cSld>
  <p:clrMapOvr>
    <a:masterClrMapping/>
  </p:clrMapOvr>
</p:notes>
</file>

<file path=ppt/notesSlides/notesSlide2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3"/>
        <p:cNvGrpSpPr/>
        <p:nvPr/>
      </p:nvGrpSpPr>
      <p:grpSpPr>
        <a:xfrm>
          <a:off x="0" y="0"/>
          <a:ext cx="0" cy="0"/>
          <a:chOff x="0" y="0"/>
          <a:chExt cx="0" cy="0"/>
        </a:xfrm>
      </p:grpSpPr>
      <p:sp>
        <p:nvSpPr>
          <p:cNvPr id="2404" name="Google Shape;2404;p23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05" name="Google Shape;2405;p23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5127049"/>
      </p:ext>
    </p:extLst>
  </p:cSld>
  <p:clrMapOvr>
    <a:masterClrMapping/>
  </p:clrMapOvr>
</p:notes>
</file>

<file path=ppt/notesSlides/notesSlide2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1"/>
        <p:cNvGrpSpPr/>
        <p:nvPr/>
      </p:nvGrpSpPr>
      <p:grpSpPr>
        <a:xfrm>
          <a:off x="0" y="0"/>
          <a:ext cx="0" cy="0"/>
          <a:chOff x="0" y="0"/>
          <a:chExt cx="0" cy="0"/>
        </a:xfrm>
      </p:grpSpPr>
      <p:sp>
        <p:nvSpPr>
          <p:cNvPr id="2422" name="Google Shape;2422;p23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23" name="Google Shape;2423;p23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416014"/>
      </p:ext>
    </p:extLst>
  </p:cSld>
  <p:clrMapOvr>
    <a:masterClrMapping/>
  </p:clrMapOvr>
</p:notes>
</file>

<file path=ppt/notesSlides/notesSlide2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9"/>
        <p:cNvGrpSpPr/>
        <p:nvPr/>
      </p:nvGrpSpPr>
      <p:grpSpPr>
        <a:xfrm>
          <a:off x="0" y="0"/>
          <a:ext cx="0" cy="0"/>
          <a:chOff x="0" y="0"/>
          <a:chExt cx="0" cy="0"/>
        </a:xfrm>
      </p:grpSpPr>
      <p:sp>
        <p:nvSpPr>
          <p:cNvPr id="2430" name="Google Shape;2430;p23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31" name="Google Shape;2431;p23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40347365"/>
      </p:ext>
    </p:extLst>
  </p:cSld>
  <p:clrMapOvr>
    <a:masterClrMapping/>
  </p:clrMapOvr>
</p:notes>
</file>

<file path=ppt/notesSlides/notesSlide2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43"/>
        <p:cNvGrpSpPr/>
        <p:nvPr/>
      </p:nvGrpSpPr>
      <p:grpSpPr>
        <a:xfrm>
          <a:off x="0" y="0"/>
          <a:ext cx="0" cy="0"/>
          <a:chOff x="0" y="0"/>
          <a:chExt cx="0" cy="0"/>
        </a:xfrm>
      </p:grpSpPr>
      <p:sp>
        <p:nvSpPr>
          <p:cNvPr id="2444" name="Google Shape;2444;p23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45" name="Google Shape;2445;p23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0375289"/>
      </p:ext>
    </p:extLst>
  </p:cSld>
  <p:clrMapOvr>
    <a:masterClrMapping/>
  </p:clrMapOvr>
</p:notes>
</file>

<file path=ppt/notesSlides/notesSlide2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2"/>
        <p:cNvGrpSpPr/>
        <p:nvPr/>
      </p:nvGrpSpPr>
      <p:grpSpPr>
        <a:xfrm>
          <a:off x="0" y="0"/>
          <a:ext cx="0" cy="0"/>
          <a:chOff x="0" y="0"/>
          <a:chExt cx="0" cy="0"/>
        </a:xfrm>
      </p:grpSpPr>
      <p:sp>
        <p:nvSpPr>
          <p:cNvPr id="2453" name="Google Shape;2453;p23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54" name="Google Shape;2454;p23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5404775"/>
      </p:ext>
    </p:extLst>
  </p:cSld>
  <p:clrMapOvr>
    <a:masterClrMapping/>
  </p:clrMapOvr>
</p:notes>
</file>

<file path=ppt/notesSlides/notesSlide2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1"/>
        <p:cNvGrpSpPr/>
        <p:nvPr/>
      </p:nvGrpSpPr>
      <p:grpSpPr>
        <a:xfrm>
          <a:off x="0" y="0"/>
          <a:ext cx="0" cy="0"/>
          <a:chOff x="0" y="0"/>
          <a:chExt cx="0" cy="0"/>
        </a:xfrm>
      </p:grpSpPr>
      <p:sp>
        <p:nvSpPr>
          <p:cNvPr id="2462" name="Google Shape;2462;p23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63" name="Google Shape;2463;p23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90579606"/>
      </p:ext>
    </p:extLst>
  </p:cSld>
  <p:clrMapOvr>
    <a:masterClrMapping/>
  </p:clrMapOvr>
</p:notes>
</file>

<file path=ppt/notesSlides/notesSlide2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69"/>
        <p:cNvGrpSpPr/>
        <p:nvPr/>
      </p:nvGrpSpPr>
      <p:grpSpPr>
        <a:xfrm>
          <a:off x="0" y="0"/>
          <a:ext cx="0" cy="0"/>
          <a:chOff x="0" y="0"/>
          <a:chExt cx="0" cy="0"/>
        </a:xfrm>
      </p:grpSpPr>
      <p:sp>
        <p:nvSpPr>
          <p:cNvPr id="2470" name="Google Shape;2470;p23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71" name="Google Shape;2471;p23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10172570"/>
      </p:ext>
    </p:extLst>
  </p:cSld>
  <p:clrMapOvr>
    <a:masterClrMapping/>
  </p:clrMapOvr>
</p:notes>
</file>

<file path=ppt/notesSlides/notesSlide2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7"/>
        <p:cNvGrpSpPr/>
        <p:nvPr/>
      </p:nvGrpSpPr>
      <p:grpSpPr>
        <a:xfrm>
          <a:off x="0" y="0"/>
          <a:ext cx="0" cy="0"/>
          <a:chOff x="0" y="0"/>
          <a:chExt cx="0" cy="0"/>
        </a:xfrm>
      </p:grpSpPr>
      <p:sp>
        <p:nvSpPr>
          <p:cNvPr id="2478" name="Google Shape;2478;p23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79" name="Google Shape;2479;p23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9623985"/>
      </p:ext>
    </p:extLst>
  </p:cSld>
  <p:clrMapOvr>
    <a:masterClrMapping/>
  </p:clrMapOvr>
</p:notes>
</file>

<file path=ppt/notesSlides/notesSlide2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6"/>
        <p:cNvGrpSpPr/>
        <p:nvPr/>
      </p:nvGrpSpPr>
      <p:grpSpPr>
        <a:xfrm>
          <a:off x="0" y="0"/>
          <a:ext cx="0" cy="0"/>
          <a:chOff x="0" y="0"/>
          <a:chExt cx="0" cy="0"/>
        </a:xfrm>
      </p:grpSpPr>
      <p:sp>
        <p:nvSpPr>
          <p:cNvPr id="2487" name="Google Shape;2487;p24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88" name="Google Shape;2488;p24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7525279"/>
      </p:ext>
    </p:extLst>
  </p:cSld>
  <p:clrMapOvr>
    <a:masterClrMapping/>
  </p:clrMapOvr>
</p:notes>
</file>

<file path=ppt/notesSlides/notesSlide2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4"/>
        <p:cNvGrpSpPr/>
        <p:nvPr/>
      </p:nvGrpSpPr>
      <p:grpSpPr>
        <a:xfrm>
          <a:off x="0" y="0"/>
          <a:ext cx="0" cy="0"/>
          <a:chOff x="0" y="0"/>
          <a:chExt cx="0" cy="0"/>
        </a:xfrm>
      </p:grpSpPr>
      <p:sp>
        <p:nvSpPr>
          <p:cNvPr id="2495" name="Google Shape;2495;p24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6" name="Google Shape;2496;p24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16649623"/>
      </p:ext>
    </p:extLst>
  </p:cSld>
  <p:clrMapOvr>
    <a:masterClrMapping/>
  </p:clrMapOvr>
</p:notes>
</file>

<file path=ppt/notesSlides/notesSlide2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02"/>
        <p:cNvGrpSpPr/>
        <p:nvPr/>
      </p:nvGrpSpPr>
      <p:grpSpPr>
        <a:xfrm>
          <a:off x="0" y="0"/>
          <a:ext cx="0" cy="0"/>
          <a:chOff x="0" y="0"/>
          <a:chExt cx="0" cy="0"/>
        </a:xfrm>
      </p:grpSpPr>
      <p:sp>
        <p:nvSpPr>
          <p:cNvPr id="2503" name="Google Shape;2503;p24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04" name="Google Shape;2504;p24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38402771"/>
      </p:ext>
    </p:extLst>
  </p:cSld>
  <p:clrMapOvr>
    <a:masterClrMapping/>
  </p:clrMapOvr>
</p:notes>
</file>

<file path=ppt/notesSlides/notesSlide2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1"/>
        <p:cNvGrpSpPr/>
        <p:nvPr/>
      </p:nvGrpSpPr>
      <p:grpSpPr>
        <a:xfrm>
          <a:off x="0" y="0"/>
          <a:ext cx="0" cy="0"/>
          <a:chOff x="0" y="0"/>
          <a:chExt cx="0" cy="0"/>
        </a:xfrm>
      </p:grpSpPr>
      <p:sp>
        <p:nvSpPr>
          <p:cNvPr id="2512" name="Google Shape;2512;p24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13" name="Google Shape;2513;p24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06493531"/>
      </p:ext>
    </p:extLst>
  </p:cSld>
  <p:clrMapOvr>
    <a:masterClrMapping/>
  </p:clrMapOvr>
</p:notes>
</file>

<file path=ppt/notesSlides/notesSlide2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3"/>
        <p:cNvGrpSpPr/>
        <p:nvPr/>
      </p:nvGrpSpPr>
      <p:grpSpPr>
        <a:xfrm>
          <a:off x="0" y="0"/>
          <a:ext cx="0" cy="0"/>
          <a:chOff x="0" y="0"/>
          <a:chExt cx="0" cy="0"/>
        </a:xfrm>
      </p:grpSpPr>
      <p:sp>
        <p:nvSpPr>
          <p:cNvPr id="2524" name="Google Shape;2524;p24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25" name="Google Shape;2525;p24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31229024"/>
      </p:ext>
    </p:extLst>
  </p:cSld>
  <p:clrMapOvr>
    <a:masterClrMapping/>
  </p:clrMapOvr>
</p:notes>
</file>

<file path=ppt/notesSlides/notesSlide2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1"/>
        <p:cNvGrpSpPr/>
        <p:nvPr/>
      </p:nvGrpSpPr>
      <p:grpSpPr>
        <a:xfrm>
          <a:off x="0" y="0"/>
          <a:ext cx="0" cy="0"/>
          <a:chOff x="0" y="0"/>
          <a:chExt cx="0" cy="0"/>
        </a:xfrm>
      </p:grpSpPr>
      <p:sp>
        <p:nvSpPr>
          <p:cNvPr id="2532" name="Google Shape;2532;p24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33" name="Google Shape;2533;p24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37166174"/>
      </p:ext>
    </p:extLst>
  </p:cSld>
  <p:clrMapOvr>
    <a:masterClrMapping/>
  </p:clrMapOvr>
</p:notes>
</file>

<file path=ppt/notesSlides/notesSlide2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5"/>
        <p:cNvGrpSpPr/>
        <p:nvPr/>
      </p:nvGrpSpPr>
      <p:grpSpPr>
        <a:xfrm>
          <a:off x="0" y="0"/>
          <a:ext cx="0" cy="0"/>
          <a:chOff x="0" y="0"/>
          <a:chExt cx="0" cy="0"/>
        </a:xfrm>
      </p:grpSpPr>
      <p:sp>
        <p:nvSpPr>
          <p:cNvPr id="2546" name="Google Shape;2546;p24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47" name="Google Shape;2547;p24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4175263"/>
      </p:ext>
    </p:extLst>
  </p:cSld>
  <p:clrMapOvr>
    <a:masterClrMapping/>
  </p:clrMapOvr>
</p:notes>
</file>

<file path=ppt/notesSlides/notesSlide2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4"/>
        <p:cNvGrpSpPr/>
        <p:nvPr/>
      </p:nvGrpSpPr>
      <p:grpSpPr>
        <a:xfrm>
          <a:off x="0" y="0"/>
          <a:ext cx="0" cy="0"/>
          <a:chOff x="0" y="0"/>
          <a:chExt cx="0" cy="0"/>
        </a:xfrm>
      </p:grpSpPr>
      <p:sp>
        <p:nvSpPr>
          <p:cNvPr id="2555" name="Google Shape;2555;p24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56" name="Google Shape;2556;p24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08986181"/>
      </p:ext>
    </p:extLst>
  </p:cSld>
  <p:clrMapOvr>
    <a:masterClrMapping/>
  </p:clrMapOvr>
</p:notes>
</file>

<file path=ppt/notesSlides/notesSlide2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62"/>
        <p:cNvGrpSpPr/>
        <p:nvPr/>
      </p:nvGrpSpPr>
      <p:grpSpPr>
        <a:xfrm>
          <a:off x="0" y="0"/>
          <a:ext cx="0" cy="0"/>
          <a:chOff x="0" y="0"/>
          <a:chExt cx="0" cy="0"/>
        </a:xfrm>
      </p:grpSpPr>
      <p:sp>
        <p:nvSpPr>
          <p:cNvPr id="2563" name="Google Shape;2563;p24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64" name="Google Shape;2564;p24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8120746"/>
      </p:ext>
    </p:extLst>
  </p:cSld>
  <p:clrMapOvr>
    <a:masterClrMapping/>
  </p:clrMapOvr>
</p:notes>
</file>

<file path=ppt/notesSlides/notesSlide2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0"/>
        <p:cNvGrpSpPr/>
        <p:nvPr/>
      </p:nvGrpSpPr>
      <p:grpSpPr>
        <a:xfrm>
          <a:off x="0" y="0"/>
          <a:ext cx="0" cy="0"/>
          <a:chOff x="0" y="0"/>
          <a:chExt cx="0" cy="0"/>
        </a:xfrm>
      </p:grpSpPr>
      <p:sp>
        <p:nvSpPr>
          <p:cNvPr id="2571" name="Google Shape;2571;p24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72" name="Google Shape;2572;p24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69953760"/>
      </p:ext>
    </p:extLst>
  </p:cSld>
  <p:clrMapOvr>
    <a:masterClrMapping/>
  </p:clrMapOvr>
</p:notes>
</file>

<file path=ppt/notesSlides/notesSlide2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8"/>
        <p:cNvGrpSpPr/>
        <p:nvPr/>
      </p:nvGrpSpPr>
      <p:grpSpPr>
        <a:xfrm>
          <a:off x="0" y="0"/>
          <a:ext cx="0" cy="0"/>
          <a:chOff x="0" y="0"/>
          <a:chExt cx="0" cy="0"/>
        </a:xfrm>
      </p:grpSpPr>
      <p:sp>
        <p:nvSpPr>
          <p:cNvPr id="2579" name="Google Shape;2579;p25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80" name="Google Shape;2580;p25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73737164"/>
      </p:ext>
    </p:extLst>
  </p:cSld>
  <p:clrMapOvr>
    <a:masterClrMapping/>
  </p:clrMapOvr>
</p:notes>
</file>

<file path=ppt/notesSlides/notesSlide2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7"/>
        <p:cNvGrpSpPr/>
        <p:nvPr/>
      </p:nvGrpSpPr>
      <p:grpSpPr>
        <a:xfrm>
          <a:off x="0" y="0"/>
          <a:ext cx="0" cy="0"/>
          <a:chOff x="0" y="0"/>
          <a:chExt cx="0" cy="0"/>
        </a:xfrm>
      </p:grpSpPr>
      <p:sp>
        <p:nvSpPr>
          <p:cNvPr id="2588" name="Google Shape;2588;p25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89" name="Google Shape;2589;p25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3833336"/>
      </p:ext>
    </p:extLst>
  </p:cSld>
  <p:clrMapOvr>
    <a:masterClrMapping/>
  </p:clrMapOvr>
</p:notes>
</file>

<file path=ppt/notesSlides/notesSlide2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6"/>
        <p:cNvGrpSpPr/>
        <p:nvPr/>
      </p:nvGrpSpPr>
      <p:grpSpPr>
        <a:xfrm>
          <a:off x="0" y="0"/>
          <a:ext cx="0" cy="0"/>
          <a:chOff x="0" y="0"/>
          <a:chExt cx="0" cy="0"/>
        </a:xfrm>
      </p:grpSpPr>
      <p:sp>
        <p:nvSpPr>
          <p:cNvPr id="2597" name="Google Shape;2597;p25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598" name="Google Shape;2598;p25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6367887"/>
      </p:ext>
    </p:extLst>
  </p:cSld>
  <p:clrMapOvr>
    <a:masterClrMapping/>
  </p:clrMapOvr>
</p:notes>
</file>

<file path=ppt/notesSlides/notesSlide2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4"/>
        <p:cNvGrpSpPr/>
        <p:nvPr/>
      </p:nvGrpSpPr>
      <p:grpSpPr>
        <a:xfrm>
          <a:off x="0" y="0"/>
          <a:ext cx="0" cy="0"/>
          <a:chOff x="0" y="0"/>
          <a:chExt cx="0" cy="0"/>
        </a:xfrm>
      </p:grpSpPr>
      <p:sp>
        <p:nvSpPr>
          <p:cNvPr id="2605" name="Google Shape;2605;p25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06" name="Google Shape;2606;p25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76247308"/>
      </p:ext>
    </p:extLst>
  </p:cSld>
  <p:clrMapOvr>
    <a:masterClrMapping/>
  </p:clrMapOvr>
</p:notes>
</file>

<file path=ppt/notesSlides/notesSlide2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6"/>
        <p:cNvGrpSpPr/>
        <p:nvPr/>
      </p:nvGrpSpPr>
      <p:grpSpPr>
        <a:xfrm>
          <a:off x="0" y="0"/>
          <a:ext cx="0" cy="0"/>
          <a:chOff x="0" y="0"/>
          <a:chExt cx="0" cy="0"/>
        </a:xfrm>
      </p:grpSpPr>
      <p:sp>
        <p:nvSpPr>
          <p:cNvPr id="2617" name="Google Shape;2617;p25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18" name="Google Shape;2618;p25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4575867"/>
      </p:ext>
    </p:extLst>
  </p:cSld>
  <p:clrMapOvr>
    <a:masterClrMapping/>
  </p:clrMapOvr>
</p:notes>
</file>

<file path=ppt/notesSlides/notesSlide2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5"/>
        <p:cNvGrpSpPr/>
        <p:nvPr/>
      </p:nvGrpSpPr>
      <p:grpSpPr>
        <a:xfrm>
          <a:off x="0" y="0"/>
          <a:ext cx="0" cy="0"/>
          <a:chOff x="0" y="0"/>
          <a:chExt cx="0" cy="0"/>
        </a:xfrm>
      </p:grpSpPr>
      <p:sp>
        <p:nvSpPr>
          <p:cNvPr id="2626" name="Google Shape;2626;p25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27" name="Google Shape;2627;p25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607771"/>
      </p:ext>
    </p:extLst>
  </p:cSld>
  <p:clrMapOvr>
    <a:masterClrMapping/>
  </p:clrMapOvr>
</p:notes>
</file>

<file path=ppt/notesSlides/notesSlide2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37"/>
        <p:cNvGrpSpPr/>
        <p:nvPr/>
      </p:nvGrpSpPr>
      <p:grpSpPr>
        <a:xfrm>
          <a:off x="0" y="0"/>
          <a:ext cx="0" cy="0"/>
          <a:chOff x="0" y="0"/>
          <a:chExt cx="0" cy="0"/>
        </a:xfrm>
      </p:grpSpPr>
      <p:sp>
        <p:nvSpPr>
          <p:cNvPr id="2638" name="Google Shape;2638;p25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39" name="Google Shape;2639;p25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864758"/>
      </p:ext>
    </p:extLst>
  </p:cSld>
  <p:clrMapOvr>
    <a:masterClrMapping/>
  </p:clrMapOvr>
</p:notes>
</file>

<file path=ppt/notesSlides/notesSlide2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5"/>
        <p:cNvGrpSpPr/>
        <p:nvPr/>
      </p:nvGrpSpPr>
      <p:grpSpPr>
        <a:xfrm>
          <a:off x="0" y="0"/>
          <a:ext cx="0" cy="0"/>
          <a:chOff x="0" y="0"/>
          <a:chExt cx="0" cy="0"/>
        </a:xfrm>
      </p:grpSpPr>
      <p:sp>
        <p:nvSpPr>
          <p:cNvPr id="2646" name="Google Shape;2646;p25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47" name="Google Shape;2647;p25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77871413"/>
      </p:ext>
    </p:extLst>
  </p:cSld>
  <p:clrMapOvr>
    <a:masterClrMapping/>
  </p:clrMapOvr>
</p:notes>
</file>

<file path=ppt/notesSlides/notesSlide2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3"/>
        <p:cNvGrpSpPr/>
        <p:nvPr/>
      </p:nvGrpSpPr>
      <p:grpSpPr>
        <a:xfrm>
          <a:off x="0" y="0"/>
          <a:ext cx="0" cy="0"/>
          <a:chOff x="0" y="0"/>
          <a:chExt cx="0" cy="0"/>
        </a:xfrm>
      </p:grpSpPr>
      <p:sp>
        <p:nvSpPr>
          <p:cNvPr id="2654" name="Google Shape;2654;p25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55" name="Google Shape;2655;p25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10922380"/>
      </p:ext>
    </p:extLst>
  </p:cSld>
  <p:clrMapOvr>
    <a:masterClrMapping/>
  </p:clrMapOvr>
</p:notes>
</file>

<file path=ppt/notesSlides/notesSlide2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4"/>
        <p:cNvGrpSpPr/>
        <p:nvPr/>
      </p:nvGrpSpPr>
      <p:grpSpPr>
        <a:xfrm>
          <a:off x="0" y="0"/>
          <a:ext cx="0" cy="0"/>
          <a:chOff x="0" y="0"/>
          <a:chExt cx="0" cy="0"/>
        </a:xfrm>
      </p:grpSpPr>
      <p:sp>
        <p:nvSpPr>
          <p:cNvPr id="2665" name="Google Shape;2665;p25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66" name="Google Shape;2666;p25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62356312"/>
      </p:ext>
    </p:extLst>
  </p:cSld>
  <p:clrMapOvr>
    <a:masterClrMapping/>
  </p:clrMapOvr>
</p:notes>
</file>

<file path=ppt/notesSlides/notesSlide2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72"/>
        <p:cNvGrpSpPr/>
        <p:nvPr/>
      </p:nvGrpSpPr>
      <p:grpSpPr>
        <a:xfrm>
          <a:off x="0" y="0"/>
          <a:ext cx="0" cy="0"/>
          <a:chOff x="0" y="0"/>
          <a:chExt cx="0" cy="0"/>
        </a:xfrm>
      </p:grpSpPr>
      <p:sp>
        <p:nvSpPr>
          <p:cNvPr id="2673" name="Google Shape;2673;p26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74" name="Google Shape;2674;p26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8583906"/>
      </p:ext>
    </p:extLst>
  </p:cSld>
  <p:clrMapOvr>
    <a:masterClrMapping/>
  </p:clrMapOvr>
</p:notes>
</file>

<file path=ppt/notesSlides/notesSlide2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1"/>
        <p:cNvGrpSpPr/>
        <p:nvPr/>
      </p:nvGrpSpPr>
      <p:grpSpPr>
        <a:xfrm>
          <a:off x="0" y="0"/>
          <a:ext cx="0" cy="0"/>
          <a:chOff x="0" y="0"/>
          <a:chExt cx="0" cy="0"/>
        </a:xfrm>
      </p:grpSpPr>
      <p:sp>
        <p:nvSpPr>
          <p:cNvPr id="2682" name="Google Shape;2682;p26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83" name="Google Shape;2683;p26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34985634"/>
      </p:ext>
    </p:extLst>
  </p:cSld>
  <p:clrMapOvr>
    <a:masterClrMapping/>
  </p:clrMapOvr>
</p:notes>
</file>

<file path=ppt/notesSlides/notesSlide2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9"/>
        <p:cNvGrpSpPr/>
        <p:nvPr/>
      </p:nvGrpSpPr>
      <p:grpSpPr>
        <a:xfrm>
          <a:off x="0" y="0"/>
          <a:ext cx="0" cy="0"/>
          <a:chOff x="0" y="0"/>
          <a:chExt cx="0" cy="0"/>
        </a:xfrm>
      </p:grpSpPr>
      <p:sp>
        <p:nvSpPr>
          <p:cNvPr id="2690" name="Google Shape;2690;p26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691" name="Google Shape;2691;p26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40263819"/>
      </p:ext>
    </p:extLst>
  </p:cSld>
  <p:clrMapOvr>
    <a:masterClrMapping/>
  </p:clrMapOvr>
</p:notes>
</file>

<file path=ppt/notesSlides/notesSlide2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0"/>
        <p:cNvGrpSpPr/>
        <p:nvPr/>
      </p:nvGrpSpPr>
      <p:grpSpPr>
        <a:xfrm>
          <a:off x="0" y="0"/>
          <a:ext cx="0" cy="0"/>
          <a:chOff x="0" y="0"/>
          <a:chExt cx="0" cy="0"/>
        </a:xfrm>
      </p:grpSpPr>
      <p:sp>
        <p:nvSpPr>
          <p:cNvPr id="2701" name="Google Shape;2701;p26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02" name="Google Shape;2702;p26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01185411"/>
      </p:ext>
    </p:extLst>
  </p:cSld>
  <p:clrMapOvr>
    <a:masterClrMapping/>
  </p:clrMapOvr>
</p:notes>
</file>

<file path=ppt/notesSlides/notesSlide2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8"/>
        <p:cNvGrpSpPr/>
        <p:nvPr/>
      </p:nvGrpSpPr>
      <p:grpSpPr>
        <a:xfrm>
          <a:off x="0" y="0"/>
          <a:ext cx="0" cy="0"/>
          <a:chOff x="0" y="0"/>
          <a:chExt cx="0" cy="0"/>
        </a:xfrm>
      </p:grpSpPr>
      <p:sp>
        <p:nvSpPr>
          <p:cNvPr id="2709" name="Google Shape;2709;p26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10" name="Google Shape;2710;p26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3687368"/>
      </p:ext>
    </p:extLst>
  </p:cSld>
  <p:clrMapOvr>
    <a:masterClrMapping/>
  </p:clrMapOvr>
</p:notes>
</file>

<file path=ppt/notesSlides/notesSlide2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16"/>
        <p:cNvGrpSpPr/>
        <p:nvPr/>
      </p:nvGrpSpPr>
      <p:grpSpPr>
        <a:xfrm>
          <a:off x="0" y="0"/>
          <a:ext cx="0" cy="0"/>
          <a:chOff x="0" y="0"/>
          <a:chExt cx="0" cy="0"/>
        </a:xfrm>
      </p:grpSpPr>
      <p:sp>
        <p:nvSpPr>
          <p:cNvPr id="2717" name="Google Shape;2717;p26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18" name="Google Shape;2718;p26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23664539"/>
      </p:ext>
    </p:extLst>
  </p:cSld>
  <p:clrMapOvr>
    <a:masterClrMapping/>
  </p:clrMapOvr>
</p:notes>
</file>

<file path=ppt/notesSlides/notesSlide2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24"/>
        <p:cNvGrpSpPr/>
        <p:nvPr/>
      </p:nvGrpSpPr>
      <p:grpSpPr>
        <a:xfrm>
          <a:off x="0" y="0"/>
          <a:ext cx="0" cy="0"/>
          <a:chOff x="0" y="0"/>
          <a:chExt cx="0" cy="0"/>
        </a:xfrm>
      </p:grpSpPr>
      <p:sp>
        <p:nvSpPr>
          <p:cNvPr id="2725" name="Google Shape;2725;p26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26" name="Google Shape;2726;p26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40430589"/>
      </p:ext>
    </p:extLst>
  </p:cSld>
  <p:clrMapOvr>
    <a:masterClrMapping/>
  </p:clrMapOvr>
</p:notes>
</file>

<file path=ppt/notesSlides/notesSlide2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33"/>
        <p:cNvGrpSpPr/>
        <p:nvPr/>
      </p:nvGrpSpPr>
      <p:grpSpPr>
        <a:xfrm>
          <a:off x="0" y="0"/>
          <a:ext cx="0" cy="0"/>
          <a:chOff x="0" y="0"/>
          <a:chExt cx="0" cy="0"/>
        </a:xfrm>
      </p:grpSpPr>
      <p:sp>
        <p:nvSpPr>
          <p:cNvPr id="2734" name="Google Shape;2734;p26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35" name="Google Shape;2735;p26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27115800"/>
      </p:ext>
    </p:extLst>
  </p:cSld>
  <p:clrMapOvr>
    <a:masterClrMapping/>
  </p:clrMapOvr>
</p:notes>
</file>

<file path=ppt/notesSlides/notesSlide2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2"/>
        <p:cNvGrpSpPr/>
        <p:nvPr/>
      </p:nvGrpSpPr>
      <p:grpSpPr>
        <a:xfrm>
          <a:off x="0" y="0"/>
          <a:ext cx="0" cy="0"/>
          <a:chOff x="0" y="0"/>
          <a:chExt cx="0" cy="0"/>
        </a:xfrm>
      </p:grpSpPr>
      <p:sp>
        <p:nvSpPr>
          <p:cNvPr id="2743" name="Google Shape;2743;p26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44" name="Google Shape;2744;p26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93313495"/>
      </p:ext>
    </p:extLst>
  </p:cSld>
  <p:clrMapOvr>
    <a:masterClrMapping/>
  </p:clrMapOvr>
</p:notes>
</file>

<file path=ppt/notesSlides/notesSlide2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0"/>
        <p:cNvGrpSpPr/>
        <p:nvPr/>
      </p:nvGrpSpPr>
      <p:grpSpPr>
        <a:xfrm>
          <a:off x="0" y="0"/>
          <a:ext cx="0" cy="0"/>
          <a:chOff x="0" y="0"/>
          <a:chExt cx="0" cy="0"/>
        </a:xfrm>
      </p:grpSpPr>
      <p:sp>
        <p:nvSpPr>
          <p:cNvPr id="2751" name="Google Shape;2751;p26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52" name="Google Shape;2752;p26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38269356"/>
      </p:ext>
    </p:extLst>
  </p:cSld>
  <p:clrMapOvr>
    <a:masterClrMapping/>
  </p:clrMapOvr>
</p:notes>
</file>

<file path=ppt/notesSlides/notesSlide2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8"/>
        <p:cNvGrpSpPr/>
        <p:nvPr/>
      </p:nvGrpSpPr>
      <p:grpSpPr>
        <a:xfrm>
          <a:off x="0" y="0"/>
          <a:ext cx="0" cy="0"/>
          <a:chOff x="0" y="0"/>
          <a:chExt cx="0" cy="0"/>
        </a:xfrm>
      </p:grpSpPr>
      <p:sp>
        <p:nvSpPr>
          <p:cNvPr id="2759" name="Google Shape;2759;p27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60" name="Google Shape;2760;p27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7751849"/>
      </p:ext>
    </p:extLst>
  </p:cSld>
  <p:clrMapOvr>
    <a:masterClrMapping/>
  </p:clrMapOvr>
</p:notes>
</file>

<file path=ppt/notesSlides/notesSlide2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6"/>
        <p:cNvGrpSpPr/>
        <p:nvPr/>
      </p:nvGrpSpPr>
      <p:grpSpPr>
        <a:xfrm>
          <a:off x="0" y="0"/>
          <a:ext cx="0" cy="0"/>
          <a:chOff x="0" y="0"/>
          <a:chExt cx="0" cy="0"/>
        </a:xfrm>
      </p:grpSpPr>
      <p:sp>
        <p:nvSpPr>
          <p:cNvPr id="2767" name="Google Shape;2767;p27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68" name="Google Shape;2768;p27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57676836"/>
      </p:ext>
    </p:extLst>
  </p:cSld>
  <p:clrMapOvr>
    <a:masterClrMapping/>
  </p:clrMapOvr>
</p:notes>
</file>

<file path=ppt/notesSlides/notesSlide2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74"/>
        <p:cNvGrpSpPr/>
        <p:nvPr/>
      </p:nvGrpSpPr>
      <p:grpSpPr>
        <a:xfrm>
          <a:off x="0" y="0"/>
          <a:ext cx="0" cy="0"/>
          <a:chOff x="0" y="0"/>
          <a:chExt cx="0" cy="0"/>
        </a:xfrm>
      </p:grpSpPr>
      <p:sp>
        <p:nvSpPr>
          <p:cNvPr id="2775" name="Google Shape;2775;p27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76" name="Google Shape;2776;p27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1847992"/>
      </p:ext>
    </p:extLst>
  </p:cSld>
  <p:clrMapOvr>
    <a:masterClrMapping/>
  </p:clrMapOvr>
</p:notes>
</file>

<file path=ppt/notesSlides/notesSlide2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82"/>
        <p:cNvGrpSpPr/>
        <p:nvPr/>
      </p:nvGrpSpPr>
      <p:grpSpPr>
        <a:xfrm>
          <a:off x="0" y="0"/>
          <a:ext cx="0" cy="0"/>
          <a:chOff x="0" y="0"/>
          <a:chExt cx="0" cy="0"/>
        </a:xfrm>
      </p:grpSpPr>
      <p:sp>
        <p:nvSpPr>
          <p:cNvPr id="2783" name="Google Shape;2783;p27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84" name="Google Shape;2784;p27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88179089"/>
      </p:ext>
    </p:extLst>
  </p:cSld>
  <p:clrMapOvr>
    <a:masterClrMapping/>
  </p:clrMapOvr>
</p:notes>
</file>

<file path=ppt/notesSlides/notesSlide2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0"/>
        <p:cNvGrpSpPr/>
        <p:nvPr/>
      </p:nvGrpSpPr>
      <p:grpSpPr>
        <a:xfrm>
          <a:off x="0" y="0"/>
          <a:ext cx="0" cy="0"/>
          <a:chOff x="0" y="0"/>
          <a:chExt cx="0" cy="0"/>
        </a:xfrm>
      </p:grpSpPr>
      <p:sp>
        <p:nvSpPr>
          <p:cNvPr id="2791" name="Google Shape;2791;p27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792" name="Google Shape;2792;p27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37701700"/>
      </p:ext>
    </p:extLst>
  </p:cSld>
  <p:clrMapOvr>
    <a:masterClrMapping/>
  </p:clrMapOvr>
</p:notes>
</file>

<file path=ppt/notesSlides/notesSlide2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98"/>
        <p:cNvGrpSpPr/>
        <p:nvPr/>
      </p:nvGrpSpPr>
      <p:grpSpPr>
        <a:xfrm>
          <a:off x="0" y="0"/>
          <a:ext cx="0" cy="0"/>
          <a:chOff x="0" y="0"/>
          <a:chExt cx="0" cy="0"/>
        </a:xfrm>
      </p:grpSpPr>
      <p:sp>
        <p:nvSpPr>
          <p:cNvPr id="2799" name="Google Shape;2799;p27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00" name="Google Shape;2800;p27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82784215"/>
      </p:ext>
    </p:extLst>
  </p:cSld>
  <p:clrMapOvr>
    <a:masterClrMapping/>
  </p:clrMapOvr>
</p:notes>
</file>

<file path=ppt/notesSlides/notesSlide2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0"/>
        <p:cNvGrpSpPr/>
        <p:nvPr/>
      </p:nvGrpSpPr>
      <p:grpSpPr>
        <a:xfrm>
          <a:off x="0" y="0"/>
          <a:ext cx="0" cy="0"/>
          <a:chOff x="0" y="0"/>
          <a:chExt cx="0" cy="0"/>
        </a:xfrm>
      </p:grpSpPr>
      <p:sp>
        <p:nvSpPr>
          <p:cNvPr id="2811" name="Google Shape;2811;p27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12" name="Google Shape;2812;p27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1683809"/>
      </p:ext>
    </p:extLst>
  </p:cSld>
  <p:clrMapOvr>
    <a:masterClrMapping/>
  </p:clrMapOvr>
</p:notes>
</file>

<file path=ppt/notesSlides/notesSlide2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0"/>
        <p:cNvGrpSpPr/>
        <p:nvPr/>
      </p:nvGrpSpPr>
      <p:grpSpPr>
        <a:xfrm>
          <a:off x="0" y="0"/>
          <a:ext cx="0" cy="0"/>
          <a:chOff x="0" y="0"/>
          <a:chExt cx="0" cy="0"/>
        </a:xfrm>
      </p:grpSpPr>
      <p:sp>
        <p:nvSpPr>
          <p:cNvPr id="2821" name="Google Shape;2821;p27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22" name="Google Shape;2822;p27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2761103"/>
      </p:ext>
    </p:extLst>
  </p:cSld>
  <p:clrMapOvr>
    <a:masterClrMapping/>
  </p:clrMapOvr>
</p:notes>
</file>

<file path=ppt/notesSlides/notesSlide2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28"/>
        <p:cNvGrpSpPr/>
        <p:nvPr/>
      </p:nvGrpSpPr>
      <p:grpSpPr>
        <a:xfrm>
          <a:off x="0" y="0"/>
          <a:ext cx="0" cy="0"/>
          <a:chOff x="0" y="0"/>
          <a:chExt cx="0" cy="0"/>
        </a:xfrm>
      </p:grpSpPr>
      <p:sp>
        <p:nvSpPr>
          <p:cNvPr id="2829" name="Google Shape;2829;p27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30" name="Google Shape;2830;p27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5601677"/>
      </p:ext>
    </p:extLst>
  </p:cSld>
  <p:clrMapOvr>
    <a:masterClrMapping/>
  </p:clrMapOvr>
</p:notes>
</file>

<file path=ppt/notesSlides/notesSlide2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6"/>
        <p:cNvGrpSpPr/>
        <p:nvPr/>
      </p:nvGrpSpPr>
      <p:grpSpPr>
        <a:xfrm>
          <a:off x="0" y="0"/>
          <a:ext cx="0" cy="0"/>
          <a:chOff x="0" y="0"/>
          <a:chExt cx="0" cy="0"/>
        </a:xfrm>
      </p:grpSpPr>
      <p:sp>
        <p:nvSpPr>
          <p:cNvPr id="2837" name="Google Shape;2837;p27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38" name="Google Shape;2838;p27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022127"/>
      </p:ext>
    </p:extLst>
  </p:cSld>
  <p:clrMapOvr>
    <a:masterClrMapping/>
  </p:clrMapOvr>
</p:notes>
</file>

<file path=ppt/notesSlides/notesSlide2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5"/>
        <p:cNvGrpSpPr/>
        <p:nvPr/>
      </p:nvGrpSpPr>
      <p:grpSpPr>
        <a:xfrm>
          <a:off x="0" y="0"/>
          <a:ext cx="0" cy="0"/>
          <a:chOff x="0" y="0"/>
          <a:chExt cx="0" cy="0"/>
        </a:xfrm>
      </p:grpSpPr>
      <p:sp>
        <p:nvSpPr>
          <p:cNvPr id="2846" name="Google Shape;2846;p28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47" name="Google Shape;2847;p28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3138423"/>
      </p:ext>
    </p:extLst>
  </p:cSld>
  <p:clrMapOvr>
    <a:masterClrMapping/>
  </p:clrMapOvr>
</p:notes>
</file>

<file path=ppt/notesSlides/notesSlide2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1"/>
        <p:cNvGrpSpPr/>
        <p:nvPr/>
      </p:nvGrpSpPr>
      <p:grpSpPr>
        <a:xfrm>
          <a:off x="0" y="0"/>
          <a:ext cx="0" cy="0"/>
          <a:chOff x="0" y="0"/>
          <a:chExt cx="0" cy="0"/>
        </a:xfrm>
      </p:grpSpPr>
      <p:sp>
        <p:nvSpPr>
          <p:cNvPr id="2852" name="Google Shape;2852;p28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53" name="Google Shape;2853;p28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32011284"/>
      </p:ext>
    </p:extLst>
  </p:cSld>
  <p:clrMapOvr>
    <a:masterClrMapping/>
  </p:clrMapOvr>
</p:notes>
</file>

<file path=ppt/notesSlides/notesSlide2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59"/>
        <p:cNvGrpSpPr/>
        <p:nvPr/>
      </p:nvGrpSpPr>
      <p:grpSpPr>
        <a:xfrm>
          <a:off x="0" y="0"/>
          <a:ext cx="0" cy="0"/>
          <a:chOff x="0" y="0"/>
          <a:chExt cx="0" cy="0"/>
        </a:xfrm>
      </p:grpSpPr>
      <p:sp>
        <p:nvSpPr>
          <p:cNvPr id="2860" name="Google Shape;2860;p28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61" name="Google Shape;2861;p28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71508465"/>
      </p:ext>
    </p:extLst>
  </p:cSld>
  <p:clrMapOvr>
    <a:masterClrMapping/>
  </p:clrMapOvr>
</p:notes>
</file>

<file path=ppt/notesSlides/notesSlide2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6"/>
        <p:cNvGrpSpPr/>
        <p:nvPr/>
      </p:nvGrpSpPr>
      <p:grpSpPr>
        <a:xfrm>
          <a:off x="0" y="0"/>
          <a:ext cx="0" cy="0"/>
          <a:chOff x="0" y="0"/>
          <a:chExt cx="0" cy="0"/>
        </a:xfrm>
      </p:grpSpPr>
      <p:sp>
        <p:nvSpPr>
          <p:cNvPr id="2867" name="Google Shape;2867;p28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68" name="Google Shape;2868;p28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51258018"/>
      </p:ext>
    </p:extLst>
  </p:cSld>
  <p:clrMapOvr>
    <a:masterClrMapping/>
  </p:clrMapOvr>
</p:notes>
</file>

<file path=ppt/notesSlides/notesSlide2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2"/>
        <p:cNvGrpSpPr/>
        <p:nvPr/>
      </p:nvGrpSpPr>
      <p:grpSpPr>
        <a:xfrm>
          <a:off x="0" y="0"/>
          <a:ext cx="0" cy="0"/>
          <a:chOff x="0" y="0"/>
          <a:chExt cx="0" cy="0"/>
        </a:xfrm>
      </p:grpSpPr>
      <p:sp>
        <p:nvSpPr>
          <p:cNvPr id="2873" name="Google Shape;2873;p28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74" name="Google Shape;2874;p28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6888085"/>
      </p:ext>
    </p:extLst>
  </p:cSld>
  <p:clrMapOvr>
    <a:masterClrMapping/>
  </p:clrMapOvr>
</p:notes>
</file>

<file path=ppt/notesSlides/notesSlide28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81"/>
        <p:cNvGrpSpPr/>
        <p:nvPr/>
      </p:nvGrpSpPr>
      <p:grpSpPr>
        <a:xfrm>
          <a:off x="0" y="0"/>
          <a:ext cx="0" cy="0"/>
          <a:chOff x="0" y="0"/>
          <a:chExt cx="0" cy="0"/>
        </a:xfrm>
      </p:grpSpPr>
      <p:sp>
        <p:nvSpPr>
          <p:cNvPr id="2882" name="Google Shape;2882;p28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83" name="Google Shape;2883;p28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72459902"/>
      </p:ext>
    </p:extLst>
  </p:cSld>
  <p:clrMapOvr>
    <a:masterClrMapping/>
  </p:clrMapOvr>
</p:notes>
</file>

<file path=ppt/notesSlides/notesSlide2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1"/>
        <p:cNvGrpSpPr/>
        <p:nvPr/>
      </p:nvGrpSpPr>
      <p:grpSpPr>
        <a:xfrm>
          <a:off x="0" y="0"/>
          <a:ext cx="0" cy="0"/>
          <a:chOff x="0" y="0"/>
          <a:chExt cx="0" cy="0"/>
        </a:xfrm>
      </p:grpSpPr>
      <p:sp>
        <p:nvSpPr>
          <p:cNvPr id="2892" name="Google Shape;2892;p28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893" name="Google Shape;2893;p28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69191183"/>
      </p:ext>
    </p:extLst>
  </p:cSld>
  <p:clrMapOvr>
    <a:masterClrMapping/>
  </p:clrMapOvr>
</p:notes>
</file>

<file path=ppt/notesSlides/notesSlide28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99"/>
        <p:cNvGrpSpPr/>
        <p:nvPr/>
      </p:nvGrpSpPr>
      <p:grpSpPr>
        <a:xfrm>
          <a:off x="0" y="0"/>
          <a:ext cx="0" cy="0"/>
          <a:chOff x="0" y="0"/>
          <a:chExt cx="0" cy="0"/>
        </a:xfrm>
      </p:grpSpPr>
      <p:sp>
        <p:nvSpPr>
          <p:cNvPr id="2900" name="Google Shape;2900;p28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01" name="Google Shape;2901;p28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6707634"/>
      </p:ext>
    </p:extLst>
  </p:cSld>
  <p:clrMapOvr>
    <a:masterClrMapping/>
  </p:clrMapOvr>
</p:notes>
</file>

<file path=ppt/notesSlides/notesSlide28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0"/>
        <p:cNvGrpSpPr/>
        <p:nvPr/>
      </p:nvGrpSpPr>
      <p:grpSpPr>
        <a:xfrm>
          <a:off x="0" y="0"/>
          <a:ext cx="0" cy="0"/>
          <a:chOff x="0" y="0"/>
          <a:chExt cx="0" cy="0"/>
        </a:xfrm>
      </p:grpSpPr>
      <p:sp>
        <p:nvSpPr>
          <p:cNvPr id="2911" name="Google Shape;2911;p28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12" name="Google Shape;2912;p28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99089581"/>
      </p:ext>
    </p:extLst>
  </p:cSld>
  <p:clrMapOvr>
    <a:masterClrMapping/>
  </p:clrMapOvr>
</p:notes>
</file>

<file path=ppt/notesSlides/notesSlide28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18"/>
        <p:cNvGrpSpPr/>
        <p:nvPr/>
      </p:nvGrpSpPr>
      <p:grpSpPr>
        <a:xfrm>
          <a:off x="0" y="0"/>
          <a:ext cx="0" cy="0"/>
          <a:chOff x="0" y="0"/>
          <a:chExt cx="0" cy="0"/>
        </a:xfrm>
      </p:grpSpPr>
      <p:sp>
        <p:nvSpPr>
          <p:cNvPr id="2919" name="Google Shape;2919;p28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20" name="Google Shape;2920;p28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84045021"/>
      </p:ext>
    </p:extLst>
  </p:cSld>
  <p:clrMapOvr>
    <a:masterClrMapping/>
  </p:clrMapOvr>
</p:notes>
</file>

<file path=ppt/notesSlides/notesSlide29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39"/>
        <p:cNvGrpSpPr/>
        <p:nvPr/>
      </p:nvGrpSpPr>
      <p:grpSpPr>
        <a:xfrm>
          <a:off x="0" y="0"/>
          <a:ext cx="0" cy="0"/>
          <a:chOff x="0" y="0"/>
          <a:chExt cx="0" cy="0"/>
        </a:xfrm>
      </p:grpSpPr>
      <p:sp>
        <p:nvSpPr>
          <p:cNvPr id="2940" name="Google Shape;2940;p29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41" name="Google Shape;2941;p29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45612048"/>
      </p:ext>
    </p:extLst>
  </p:cSld>
  <p:clrMapOvr>
    <a:masterClrMapping/>
  </p:clrMapOvr>
</p:notes>
</file>

<file path=ppt/notesSlides/notesSlide29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5"/>
        <p:cNvGrpSpPr/>
        <p:nvPr/>
      </p:nvGrpSpPr>
      <p:grpSpPr>
        <a:xfrm>
          <a:off x="0" y="0"/>
          <a:ext cx="0" cy="0"/>
          <a:chOff x="0" y="0"/>
          <a:chExt cx="0" cy="0"/>
        </a:xfrm>
      </p:grpSpPr>
      <p:sp>
        <p:nvSpPr>
          <p:cNvPr id="2956" name="Google Shape;2956;p29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57" name="Google Shape;2957;p29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53274073"/>
      </p:ext>
    </p:extLst>
  </p:cSld>
  <p:clrMapOvr>
    <a:masterClrMapping/>
  </p:clrMapOvr>
</p:notes>
</file>

<file path=ppt/notesSlides/notesSlide29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1"/>
        <p:cNvGrpSpPr/>
        <p:nvPr/>
      </p:nvGrpSpPr>
      <p:grpSpPr>
        <a:xfrm>
          <a:off x="0" y="0"/>
          <a:ext cx="0" cy="0"/>
          <a:chOff x="0" y="0"/>
          <a:chExt cx="0" cy="0"/>
        </a:xfrm>
      </p:grpSpPr>
      <p:sp>
        <p:nvSpPr>
          <p:cNvPr id="2962" name="Google Shape;2962;p29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63" name="Google Shape;2963;p29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30904495"/>
      </p:ext>
    </p:extLst>
  </p:cSld>
  <p:clrMapOvr>
    <a:masterClrMapping/>
  </p:clrMapOvr>
</p:notes>
</file>

<file path=ppt/notesSlides/notesSlide29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9"/>
        <p:cNvGrpSpPr/>
        <p:nvPr/>
      </p:nvGrpSpPr>
      <p:grpSpPr>
        <a:xfrm>
          <a:off x="0" y="0"/>
          <a:ext cx="0" cy="0"/>
          <a:chOff x="0" y="0"/>
          <a:chExt cx="0" cy="0"/>
        </a:xfrm>
      </p:grpSpPr>
      <p:sp>
        <p:nvSpPr>
          <p:cNvPr id="2970" name="Google Shape;2970;p29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71" name="Google Shape;2971;p29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6738144"/>
      </p:ext>
    </p:extLst>
  </p:cSld>
  <p:clrMapOvr>
    <a:masterClrMapping/>
  </p:clrMapOvr>
</p:notes>
</file>

<file path=ppt/notesSlides/notesSlide29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0"/>
        <p:cNvGrpSpPr/>
        <p:nvPr/>
      </p:nvGrpSpPr>
      <p:grpSpPr>
        <a:xfrm>
          <a:off x="0" y="0"/>
          <a:ext cx="0" cy="0"/>
          <a:chOff x="0" y="0"/>
          <a:chExt cx="0" cy="0"/>
        </a:xfrm>
      </p:grpSpPr>
      <p:sp>
        <p:nvSpPr>
          <p:cNvPr id="2981" name="Google Shape;2981;p29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982" name="Google Shape;2982;p29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8845159"/>
      </p:ext>
    </p:extLst>
  </p:cSld>
  <p:clrMapOvr>
    <a:masterClrMapping/>
  </p:clrMapOvr>
</p:notes>
</file>

<file path=ppt/notesSlides/notesSlide29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2"/>
        <p:cNvGrpSpPr/>
        <p:nvPr/>
      </p:nvGrpSpPr>
      <p:grpSpPr>
        <a:xfrm>
          <a:off x="0" y="0"/>
          <a:ext cx="0" cy="0"/>
          <a:chOff x="0" y="0"/>
          <a:chExt cx="0" cy="0"/>
        </a:xfrm>
      </p:grpSpPr>
      <p:sp>
        <p:nvSpPr>
          <p:cNvPr id="3023" name="Google Shape;3023;p29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24" name="Google Shape;3024;p29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4100817"/>
      </p:ext>
    </p:extLst>
  </p:cSld>
  <p:clrMapOvr>
    <a:masterClrMapping/>
  </p:clrMapOvr>
</p:notes>
</file>

<file path=ppt/notesSlides/notesSlide29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0"/>
        <p:cNvGrpSpPr/>
        <p:nvPr/>
      </p:nvGrpSpPr>
      <p:grpSpPr>
        <a:xfrm>
          <a:off x="0" y="0"/>
          <a:ext cx="0" cy="0"/>
          <a:chOff x="0" y="0"/>
          <a:chExt cx="0" cy="0"/>
        </a:xfrm>
      </p:grpSpPr>
      <p:sp>
        <p:nvSpPr>
          <p:cNvPr id="3031" name="Google Shape;3031;p29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32" name="Google Shape;3032;p29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625727496"/>
      </p:ext>
    </p:extLst>
  </p:cSld>
  <p:clrMapOvr>
    <a:masterClrMapping/>
  </p:clrMapOvr>
</p:notes>
</file>

<file path=ppt/notesSlides/notesSlide29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39"/>
        <p:cNvGrpSpPr/>
        <p:nvPr/>
      </p:nvGrpSpPr>
      <p:grpSpPr>
        <a:xfrm>
          <a:off x="0" y="0"/>
          <a:ext cx="0" cy="0"/>
          <a:chOff x="0" y="0"/>
          <a:chExt cx="0" cy="0"/>
        </a:xfrm>
      </p:grpSpPr>
      <p:sp>
        <p:nvSpPr>
          <p:cNvPr id="3040" name="Google Shape;3040;p29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41" name="Google Shape;3041;p29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5477220"/>
      </p:ext>
    </p:extLst>
  </p:cSld>
  <p:clrMapOvr>
    <a:masterClrMapping/>
  </p:clrMapOvr>
</p:notes>
</file>

<file path=ppt/notesSlides/notesSlide29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8"/>
        <p:cNvGrpSpPr/>
        <p:nvPr/>
      </p:nvGrpSpPr>
      <p:grpSpPr>
        <a:xfrm>
          <a:off x="0" y="0"/>
          <a:ext cx="0" cy="0"/>
          <a:chOff x="0" y="0"/>
          <a:chExt cx="0" cy="0"/>
        </a:xfrm>
      </p:grpSpPr>
      <p:sp>
        <p:nvSpPr>
          <p:cNvPr id="3049" name="Google Shape;3049;p29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50" name="Google Shape;3050;p29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93990996"/>
      </p:ext>
    </p:extLst>
  </p:cSld>
  <p:clrMapOvr>
    <a:masterClrMapping/>
  </p:clrMapOvr>
</p:notes>
</file>

<file path=ppt/notesSlides/notesSlide29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4"/>
        <p:cNvGrpSpPr/>
        <p:nvPr/>
      </p:nvGrpSpPr>
      <p:grpSpPr>
        <a:xfrm>
          <a:off x="0" y="0"/>
          <a:ext cx="0" cy="0"/>
          <a:chOff x="0" y="0"/>
          <a:chExt cx="0" cy="0"/>
        </a:xfrm>
      </p:grpSpPr>
      <p:sp>
        <p:nvSpPr>
          <p:cNvPr id="3055" name="Google Shape;3055;p29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56" name="Google Shape;3056;p29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644196"/>
      </p:ext>
    </p:extLst>
  </p:cSld>
  <p:clrMapOvr>
    <a:masterClrMapping/>
  </p:clrMapOvr>
</p:notes>
</file>

<file path=ppt/notesSlides/notesSlide30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0"/>
        <p:cNvGrpSpPr/>
        <p:nvPr/>
      </p:nvGrpSpPr>
      <p:grpSpPr>
        <a:xfrm>
          <a:off x="0" y="0"/>
          <a:ext cx="0" cy="0"/>
          <a:chOff x="0" y="0"/>
          <a:chExt cx="0" cy="0"/>
        </a:xfrm>
      </p:grpSpPr>
      <p:sp>
        <p:nvSpPr>
          <p:cNvPr id="3061" name="Google Shape;3061;p30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62" name="Google Shape;3062;p30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6764974"/>
      </p:ext>
    </p:extLst>
  </p:cSld>
  <p:clrMapOvr>
    <a:masterClrMapping/>
  </p:clrMapOvr>
</p:notes>
</file>

<file path=ppt/notesSlides/notesSlide30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68"/>
        <p:cNvGrpSpPr/>
        <p:nvPr/>
      </p:nvGrpSpPr>
      <p:grpSpPr>
        <a:xfrm>
          <a:off x="0" y="0"/>
          <a:ext cx="0" cy="0"/>
          <a:chOff x="0" y="0"/>
          <a:chExt cx="0" cy="0"/>
        </a:xfrm>
      </p:grpSpPr>
      <p:sp>
        <p:nvSpPr>
          <p:cNvPr id="3069" name="Google Shape;3069;p30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70" name="Google Shape;3070;p30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532483922"/>
      </p:ext>
    </p:extLst>
  </p:cSld>
  <p:clrMapOvr>
    <a:masterClrMapping/>
  </p:clrMapOvr>
</p:notes>
</file>

<file path=ppt/notesSlides/notesSlide30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78"/>
        <p:cNvGrpSpPr/>
        <p:nvPr/>
      </p:nvGrpSpPr>
      <p:grpSpPr>
        <a:xfrm>
          <a:off x="0" y="0"/>
          <a:ext cx="0" cy="0"/>
          <a:chOff x="0" y="0"/>
          <a:chExt cx="0" cy="0"/>
        </a:xfrm>
      </p:grpSpPr>
      <p:sp>
        <p:nvSpPr>
          <p:cNvPr id="3079" name="Google Shape;3079;p30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80" name="Google Shape;3080;p30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1704789"/>
      </p:ext>
    </p:extLst>
  </p:cSld>
  <p:clrMapOvr>
    <a:masterClrMapping/>
  </p:clrMapOvr>
</p:notes>
</file>

<file path=ppt/notesSlides/notesSlide30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4"/>
        <p:cNvGrpSpPr/>
        <p:nvPr/>
      </p:nvGrpSpPr>
      <p:grpSpPr>
        <a:xfrm>
          <a:off x="0" y="0"/>
          <a:ext cx="0" cy="0"/>
          <a:chOff x="0" y="0"/>
          <a:chExt cx="0" cy="0"/>
        </a:xfrm>
      </p:grpSpPr>
      <p:sp>
        <p:nvSpPr>
          <p:cNvPr id="3085" name="Google Shape;3085;p30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86" name="Google Shape;3086;p30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93937097"/>
      </p:ext>
    </p:extLst>
  </p:cSld>
  <p:clrMapOvr>
    <a:masterClrMapping/>
  </p:clrMapOvr>
</p:notes>
</file>

<file path=ppt/notesSlides/notesSlide30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91"/>
        <p:cNvGrpSpPr/>
        <p:nvPr/>
      </p:nvGrpSpPr>
      <p:grpSpPr>
        <a:xfrm>
          <a:off x="0" y="0"/>
          <a:ext cx="0" cy="0"/>
          <a:chOff x="0" y="0"/>
          <a:chExt cx="0" cy="0"/>
        </a:xfrm>
      </p:grpSpPr>
      <p:sp>
        <p:nvSpPr>
          <p:cNvPr id="3092" name="Google Shape;3092;p30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93" name="Google Shape;3093;p30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66586360"/>
      </p:ext>
    </p:extLst>
  </p:cSld>
  <p:clrMapOvr>
    <a:masterClrMapping/>
  </p:clrMapOvr>
</p:notes>
</file>

<file path=ppt/notesSlides/notesSlide30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4"/>
        <p:cNvGrpSpPr/>
        <p:nvPr/>
      </p:nvGrpSpPr>
      <p:grpSpPr>
        <a:xfrm>
          <a:off x="0" y="0"/>
          <a:ext cx="0" cy="0"/>
          <a:chOff x="0" y="0"/>
          <a:chExt cx="0" cy="0"/>
        </a:xfrm>
      </p:grpSpPr>
      <p:sp>
        <p:nvSpPr>
          <p:cNvPr id="3105" name="Google Shape;3105;p30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06" name="Google Shape;3106;p30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27686984"/>
      </p:ext>
    </p:extLst>
  </p:cSld>
  <p:clrMapOvr>
    <a:masterClrMapping/>
  </p:clrMapOvr>
</p:notes>
</file>

<file path=ppt/notesSlides/notesSlide30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0"/>
        <p:cNvGrpSpPr/>
        <p:nvPr/>
      </p:nvGrpSpPr>
      <p:grpSpPr>
        <a:xfrm>
          <a:off x="0" y="0"/>
          <a:ext cx="0" cy="0"/>
          <a:chOff x="0" y="0"/>
          <a:chExt cx="0" cy="0"/>
        </a:xfrm>
      </p:grpSpPr>
      <p:sp>
        <p:nvSpPr>
          <p:cNvPr id="3111" name="Google Shape;3111;p30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12" name="Google Shape;3112;p30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3713075"/>
      </p:ext>
    </p:extLst>
  </p:cSld>
  <p:clrMapOvr>
    <a:masterClrMapping/>
  </p:clrMapOvr>
</p:notes>
</file>

<file path=ppt/notesSlides/notesSlide30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9"/>
        <p:cNvGrpSpPr/>
        <p:nvPr/>
      </p:nvGrpSpPr>
      <p:grpSpPr>
        <a:xfrm>
          <a:off x="0" y="0"/>
          <a:ext cx="0" cy="0"/>
          <a:chOff x="0" y="0"/>
          <a:chExt cx="0" cy="0"/>
        </a:xfrm>
      </p:grpSpPr>
      <p:sp>
        <p:nvSpPr>
          <p:cNvPr id="3120" name="Google Shape;3120;p30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21" name="Google Shape;3121;p30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93114836"/>
      </p:ext>
    </p:extLst>
  </p:cSld>
  <p:clrMapOvr>
    <a:masterClrMapping/>
  </p:clrMapOvr>
</p:notes>
</file>

<file path=ppt/notesSlides/notesSlide30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7"/>
        <p:cNvGrpSpPr/>
        <p:nvPr/>
      </p:nvGrpSpPr>
      <p:grpSpPr>
        <a:xfrm>
          <a:off x="0" y="0"/>
          <a:ext cx="0" cy="0"/>
          <a:chOff x="0" y="0"/>
          <a:chExt cx="0" cy="0"/>
        </a:xfrm>
      </p:grpSpPr>
      <p:sp>
        <p:nvSpPr>
          <p:cNvPr id="3128" name="Google Shape;3128;p30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29" name="Google Shape;3129;p30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96144319"/>
      </p:ext>
    </p:extLst>
  </p:cSld>
  <p:clrMapOvr>
    <a:masterClrMapping/>
  </p:clrMapOvr>
</p:notes>
</file>

<file path=ppt/notesSlides/notesSlide30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35"/>
        <p:cNvGrpSpPr/>
        <p:nvPr/>
      </p:nvGrpSpPr>
      <p:grpSpPr>
        <a:xfrm>
          <a:off x="0" y="0"/>
          <a:ext cx="0" cy="0"/>
          <a:chOff x="0" y="0"/>
          <a:chExt cx="0" cy="0"/>
        </a:xfrm>
      </p:grpSpPr>
      <p:sp>
        <p:nvSpPr>
          <p:cNvPr id="3136" name="Google Shape;3136;p30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37" name="Google Shape;3137;p30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13833193"/>
      </p:ext>
    </p:extLst>
  </p:cSld>
  <p:clrMapOvr>
    <a:masterClrMapping/>
  </p:clrMapOvr>
</p:notes>
</file>

<file path=ppt/notesSlides/notesSlide3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3"/>
        <p:cNvGrpSpPr/>
        <p:nvPr/>
      </p:nvGrpSpPr>
      <p:grpSpPr>
        <a:xfrm>
          <a:off x="0" y="0"/>
          <a:ext cx="0" cy="0"/>
          <a:chOff x="0" y="0"/>
          <a:chExt cx="0" cy="0"/>
        </a:xfrm>
      </p:grpSpPr>
      <p:sp>
        <p:nvSpPr>
          <p:cNvPr id="3144" name="Google Shape;3144;p31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45" name="Google Shape;3145;p31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68383100"/>
      </p:ext>
    </p:extLst>
  </p:cSld>
  <p:clrMapOvr>
    <a:masterClrMapping/>
  </p:clrMapOvr>
</p:notes>
</file>

<file path=ppt/notesSlides/notesSlide3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4"/>
        <p:cNvGrpSpPr/>
        <p:nvPr/>
      </p:nvGrpSpPr>
      <p:grpSpPr>
        <a:xfrm>
          <a:off x="0" y="0"/>
          <a:ext cx="0" cy="0"/>
          <a:chOff x="0" y="0"/>
          <a:chExt cx="0" cy="0"/>
        </a:xfrm>
      </p:grpSpPr>
      <p:sp>
        <p:nvSpPr>
          <p:cNvPr id="3165" name="Google Shape;3165;p31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66" name="Google Shape;3166;p31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08908657"/>
      </p:ext>
    </p:extLst>
  </p:cSld>
  <p:clrMapOvr>
    <a:masterClrMapping/>
  </p:clrMapOvr>
</p:notes>
</file>

<file path=ppt/notesSlides/notesSlide3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2"/>
        <p:cNvGrpSpPr/>
        <p:nvPr/>
      </p:nvGrpSpPr>
      <p:grpSpPr>
        <a:xfrm>
          <a:off x="0" y="0"/>
          <a:ext cx="0" cy="0"/>
          <a:chOff x="0" y="0"/>
          <a:chExt cx="0" cy="0"/>
        </a:xfrm>
      </p:grpSpPr>
      <p:sp>
        <p:nvSpPr>
          <p:cNvPr id="3173" name="Google Shape;3173;p31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74" name="Google Shape;3174;p31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4556888"/>
      </p:ext>
    </p:extLst>
  </p:cSld>
  <p:clrMapOvr>
    <a:masterClrMapping/>
  </p:clrMapOvr>
</p:notes>
</file>

<file path=ppt/notesSlides/notesSlide3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0"/>
        <p:cNvGrpSpPr/>
        <p:nvPr/>
      </p:nvGrpSpPr>
      <p:grpSpPr>
        <a:xfrm>
          <a:off x="0" y="0"/>
          <a:ext cx="0" cy="0"/>
          <a:chOff x="0" y="0"/>
          <a:chExt cx="0" cy="0"/>
        </a:xfrm>
      </p:grpSpPr>
      <p:sp>
        <p:nvSpPr>
          <p:cNvPr id="3181" name="Google Shape;3181;p31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82" name="Google Shape;3182;p31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52364475"/>
      </p:ext>
    </p:extLst>
  </p:cSld>
  <p:clrMapOvr>
    <a:masterClrMapping/>
  </p:clrMapOvr>
</p:notes>
</file>

<file path=ppt/notesSlides/notesSlide3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8"/>
        <p:cNvGrpSpPr/>
        <p:nvPr/>
      </p:nvGrpSpPr>
      <p:grpSpPr>
        <a:xfrm>
          <a:off x="0" y="0"/>
          <a:ext cx="0" cy="0"/>
          <a:chOff x="0" y="0"/>
          <a:chExt cx="0" cy="0"/>
        </a:xfrm>
      </p:grpSpPr>
      <p:sp>
        <p:nvSpPr>
          <p:cNvPr id="3189" name="Google Shape;3189;p31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90" name="Google Shape;3190;p31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66008722"/>
      </p:ext>
    </p:extLst>
  </p:cSld>
  <p:clrMapOvr>
    <a:masterClrMapping/>
  </p:clrMapOvr>
</p:notes>
</file>

<file path=ppt/notesSlides/notesSlide3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97"/>
        <p:cNvGrpSpPr/>
        <p:nvPr/>
      </p:nvGrpSpPr>
      <p:grpSpPr>
        <a:xfrm>
          <a:off x="0" y="0"/>
          <a:ext cx="0" cy="0"/>
          <a:chOff x="0" y="0"/>
          <a:chExt cx="0" cy="0"/>
        </a:xfrm>
      </p:grpSpPr>
      <p:sp>
        <p:nvSpPr>
          <p:cNvPr id="3198" name="Google Shape;3198;p31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199" name="Google Shape;3199;p31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9089989"/>
      </p:ext>
    </p:extLst>
  </p:cSld>
  <p:clrMapOvr>
    <a:masterClrMapping/>
  </p:clrMapOvr>
</p:notes>
</file>

<file path=ppt/notesSlides/notesSlide3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03"/>
        <p:cNvGrpSpPr/>
        <p:nvPr/>
      </p:nvGrpSpPr>
      <p:grpSpPr>
        <a:xfrm>
          <a:off x="0" y="0"/>
          <a:ext cx="0" cy="0"/>
          <a:chOff x="0" y="0"/>
          <a:chExt cx="0" cy="0"/>
        </a:xfrm>
      </p:grpSpPr>
      <p:sp>
        <p:nvSpPr>
          <p:cNvPr id="3204" name="Google Shape;3204;p31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05" name="Google Shape;3205;p31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26337956"/>
      </p:ext>
    </p:extLst>
  </p:cSld>
  <p:clrMapOvr>
    <a:masterClrMapping/>
  </p:clrMapOvr>
</p:notes>
</file>

<file path=ppt/notesSlides/notesSlide3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3"/>
        <p:cNvGrpSpPr/>
        <p:nvPr/>
      </p:nvGrpSpPr>
      <p:grpSpPr>
        <a:xfrm>
          <a:off x="0" y="0"/>
          <a:ext cx="0" cy="0"/>
          <a:chOff x="0" y="0"/>
          <a:chExt cx="0" cy="0"/>
        </a:xfrm>
      </p:grpSpPr>
      <p:sp>
        <p:nvSpPr>
          <p:cNvPr id="3214" name="Google Shape;3214;p31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15" name="Google Shape;3215;p31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147714528"/>
      </p:ext>
    </p:extLst>
  </p:cSld>
  <p:clrMapOvr>
    <a:masterClrMapping/>
  </p:clrMapOvr>
</p:notes>
</file>

<file path=ppt/notesSlides/notesSlide3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1"/>
        <p:cNvGrpSpPr/>
        <p:nvPr/>
      </p:nvGrpSpPr>
      <p:grpSpPr>
        <a:xfrm>
          <a:off x="0" y="0"/>
          <a:ext cx="0" cy="0"/>
          <a:chOff x="0" y="0"/>
          <a:chExt cx="0" cy="0"/>
        </a:xfrm>
      </p:grpSpPr>
      <p:sp>
        <p:nvSpPr>
          <p:cNvPr id="3222" name="Google Shape;3222;p31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23" name="Google Shape;3223;p31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35706963"/>
      </p:ext>
    </p:extLst>
  </p:cSld>
  <p:clrMapOvr>
    <a:masterClrMapping/>
  </p:clrMapOvr>
</p:notes>
</file>

<file path=ppt/notesSlides/notesSlide3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9"/>
        <p:cNvGrpSpPr/>
        <p:nvPr/>
      </p:nvGrpSpPr>
      <p:grpSpPr>
        <a:xfrm>
          <a:off x="0" y="0"/>
          <a:ext cx="0" cy="0"/>
          <a:chOff x="0" y="0"/>
          <a:chExt cx="0" cy="0"/>
        </a:xfrm>
      </p:grpSpPr>
      <p:sp>
        <p:nvSpPr>
          <p:cNvPr id="3230" name="Google Shape;3230;p31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31" name="Google Shape;3231;p31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24116902"/>
      </p:ext>
    </p:extLst>
  </p:cSld>
  <p:clrMapOvr>
    <a:masterClrMapping/>
  </p:clrMapOvr>
</p:notes>
</file>

<file path=ppt/notesSlides/notesSlide3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9"/>
        <p:cNvGrpSpPr/>
        <p:nvPr/>
      </p:nvGrpSpPr>
      <p:grpSpPr>
        <a:xfrm>
          <a:off x="0" y="0"/>
          <a:ext cx="0" cy="0"/>
          <a:chOff x="0" y="0"/>
          <a:chExt cx="0" cy="0"/>
        </a:xfrm>
      </p:grpSpPr>
      <p:sp>
        <p:nvSpPr>
          <p:cNvPr id="3240" name="Google Shape;3240;p32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41" name="Google Shape;3241;p32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20313386"/>
      </p:ext>
    </p:extLst>
  </p:cSld>
  <p:clrMapOvr>
    <a:masterClrMapping/>
  </p:clrMapOvr>
</p:notes>
</file>

<file path=ppt/notesSlides/notesSlide3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7"/>
        <p:cNvGrpSpPr/>
        <p:nvPr/>
      </p:nvGrpSpPr>
      <p:grpSpPr>
        <a:xfrm>
          <a:off x="0" y="0"/>
          <a:ext cx="0" cy="0"/>
          <a:chOff x="0" y="0"/>
          <a:chExt cx="0" cy="0"/>
        </a:xfrm>
      </p:grpSpPr>
      <p:sp>
        <p:nvSpPr>
          <p:cNvPr id="3248" name="Google Shape;3248;p32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49" name="Google Shape;3249;p32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85302941"/>
      </p:ext>
    </p:extLst>
  </p:cSld>
  <p:clrMapOvr>
    <a:masterClrMapping/>
  </p:clrMapOvr>
</p:notes>
</file>

<file path=ppt/notesSlides/notesSlide3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9"/>
        <p:cNvGrpSpPr/>
        <p:nvPr/>
      </p:nvGrpSpPr>
      <p:grpSpPr>
        <a:xfrm>
          <a:off x="0" y="0"/>
          <a:ext cx="0" cy="0"/>
          <a:chOff x="0" y="0"/>
          <a:chExt cx="0" cy="0"/>
        </a:xfrm>
      </p:grpSpPr>
      <p:sp>
        <p:nvSpPr>
          <p:cNvPr id="3260" name="Google Shape;3260;p32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61" name="Google Shape;3261;p32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93010262"/>
      </p:ext>
    </p:extLst>
  </p:cSld>
  <p:clrMapOvr>
    <a:masterClrMapping/>
  </p:clrMapOvr>
</p:notes>
</file>

<file path=ppt/notesSlides/notesSlide3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1"/>
        <p:cNvGrpSpPr/>
        <p:nvPr/>
      </p:nvGrpSpPr>
      <p:grpSpPr>
        <a:xfrm>
          <a:off x="0" y="0"/>
          <a:ext cx="0" cy="0"/>
          <a:chOff x="0" y="0"/>
          <a:chExt cx="0" cy="0"/>
        </a:xfrm>
      </p:grpSpPr>
      <p:sp>
        <p:nvSpPr>
          <p:cNvPr id="3272" name="Google Shape;3272;p32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73" name="Google Shape;3273;p32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83773440"/>
      </p:ext>
    </p:extLst>
  </p:cSld>
  <p:clrMapOvr>
    <a:masterClrMapping/>
  </p:clrMapOvr>
</p:notes>
</file>

<file path=ppt/notesSlides/notesSlide3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2"/>
        <p:cNvGrpSpPr/>
        <p:nvPr/>
      </p:nvGrpSpPr>
      <p:grpSpPr>
        <a:xfrm>
          <a:off x="0" y="0"/>
          <a:ext cx="0" cy="0"/>
          <a:chOff x="0" y="0"/>
          <a:chExt cx="0" cy="0"/>
        </a:xfrm>
      </p:grpSpPr>
      <p:sp>
        <p:nvSpPr>
          <p:cNvPr id="3283" name="Google Shape;3283;p32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84" name="Google Shape;3284;p32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66348289"/>
      </p:ext>
    </p:extLst>
  </p:cSld>
  <p:clrMapOvr>
    <a:masterClrMapping/>
  </p:clrMapOvr>
</p:notes>
</file>

<file path=ppt/notesSlides/notesSlide3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3"/>
        <p:cNvGrpSpPr/>
        <p:nvPr/>
      </p:nvGrpSpPr>
      <p:grpSpPr>
        <a:xfrm>
          <a:off x="0" y="0"/>
          <a:ext cx="0" cy="0"/>
          <a:chOff x="0" y="0"/>
          <a:chExt cx="0" cy="0"/>
        </a:xfrm>
      </p:grpSpPr>
      <p:sp>
        <p:nvSpPr>
          <p:cNvPr id="3294" name="Google Shape;3294;p32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295" name="Google Shape;3295;p32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27371643"/>
      </p:ext>
    </p:extLst>
  </p:cSld>
  <p:clrMapOvr>
    <a:masterClrMapping/>
  </p:clrMapOvr>
</p:notes>
</file>

<file path=ppt/notesSlides/notesSlide3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0"/>
        <p:cNvGrpSpPr/>
        <p:nvPr/>
      </p:nvGrpSpPr>
      <p:grpSpPr>
        <a:xfrm>
          <a:off x="0" y="0"/>
          <a:ext cx="0" cy="0"/>
          <a:chOff x="0" y="0"/>
          <a:chExt cx="0" cy="0"/>
        </a:xfrm>
      </p:grpSpPr>
      <p:sp>
        <p:nvSpPr>
          <p:cNvPr id="3301" name="Google Shape;3301;p32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02" name="Google Shape;3302;p32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13165406"/>
      </p:ext>
    </p:extLst>
  </p:cSld>
  <p:clrMapOvr>
    <a:masterClrMapping/>
  </p:clrMapOvr>
</p:notes>
</file>

<file path=ppt/notesSlides/notesSlide3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1"/>
        <p:cNvGrpSpPr/>
        <p:nvPr/>
      </p:nvGrpSpPr>
      <p:grpSpPr>
        <a:xfrm>
          <a:off x="0" y="0"/>
          <a:ext cx="0" cy="0"/>
          <a:chOff x="0" y="0"/>
          <a:chExt cx="0" cy="0"/>
        </a:xfrm>
      </p:grpSpPr>
      <p:sp>
        <p:nvSpPr>
          <p:cNvPr id="3312" name="Google Shape;3312;p32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13" name="Google Shape;3313;p32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36690"/>
      </p:ext>
    </p:extLst>
  </p:cSld>
  <p:clrMapOvr>
    <a:masterClrMapping/>
  </p:clrMapOvr>
</p:notes>
</file>

<file path=ppt/notesSlides/notesSlide3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19"/>
        <p:cNvGrpSpPr/>
        <p:nvPr/>
      </p:nvGrpSpPr>
      <p:grpSpPr>
        <a:xfrm>
          <a:off x="0" y="0"/>
          <a:ext cx="0" cy="0"/>
          <a:chOff x="0" y="0"/>
          <a:chExt cx="0" cy="0"/>
        </a:xfrm>
      </p:grpSpPr>
      <p:sp>
        <p:nvSpPr>
          <p:cNvPr id="3320" name="Google Shape;3320;p32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21" name="Google Shape;3321;p32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74893851"/>
      </p:ext>
    </p:extLst>
  </p:cSld>
  <p:clrMapOvr>
    <a:masterClrMapping/>
  </p:clrMapOvr>
</p:notes>
</file>

<file path=ppt/notesSlides/notesSlide3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0"/>
        <p:cNvGrpSpPr/>
        <p:nvPr/>
      </p:nvGrpSpPr>
      <p:grpSpPr>
        <a:xfrm>
          <a:off x="0" y="0"/>
          <a:ext cx="0" cy="0"/>
          <a:chOff x="0" y="0"/>
          <a:chExt cx="0" cy="0"/>
        </a:xfrm>
      </p:grpSpPr>
      <p:sp>
        <p:nvSpPr>
          <p:cNvPr id="3331" name="Google Shape;3331;p32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32" name="Google Shape;3332;p32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13624986"/>
      </p:ext>
    </p:extLst>
  </p:cSld>
  <p:clrMapOvr>
    <a:masterClrMapping/>
  </p:clrMapOvr>
</p:notes>
</file>

<file path=ppt/notesSlides/notesSlide3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1"/>
        <p:cNvGrpSpPr/>
        <p:nvPr/>
      </p:nvGrpSpPr>
      <p:grpSpPr>
        <a:xfrm>
          <a:off x="0" y="0"/>
          <a:ext cx="0" cy="0"/>
          <a:chOff x="0" y="0"/>
          <a:chExt cx="0" cy="0"/>
        </a:xfrm>
      </p:grpSpPr>
      <p:sp>
        <p:nvSpPr>
          <p:cNvPr id="3342" name="Google Shape;3342;p33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43" name="Google Shape;3343;p33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03807234"/>
      </p:ext>
    </p:extLst>
  </p:cSld>
  <p:clrMapOvr>
    <a:masterClrMapping/>
  </p:clrMapOvr>
</p:notes>
</file>

<file path=ppt/notesSlides/notesSlide3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53"/>
        <p:cNvGrpSpPr/>
        <p:nvPr/>
      </p:nvGrpSpPr>
      <p:grpSpPr>
        <a:xfrm>
          <a:off x="0" y="0"/>
          <a:ext cx="0" cy="0"/>
          <a:chOff x="0" y="0"/>
          <a:chExt cx="0" cy="0"/>
        </a:xfrm>
      </p:grpSpPr>
      <p:sp>
        <p:nvSpPr>
          <p:cNvPr id="3354" name="Google Shape;3354;p33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55" name="Google Shape;3355;p33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4567763"/>
      </p:ext>
    </p:extLst>
  </p:cSld>
  <p:clrMapOvr>
    <a:masterClrMapping/>
  </p:clrMapOvr>
</p:notes>
</file>

<file path=ppt/notesSlides/notesSlide3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7"/>
        <p:cNvGrpSpPr/>
        <p:nvPr/>
      </p:nvGrpSpPr>
      <p:grpSpPr>
        <a:xfrm>
          <a:off x="0" y="0"/>
          <a:ext cx="0" cy="0"/>
          <a:chOff x="0" y="0"/>
          <a:chExt cx="0" cy="0"/>
        </a:xfrm>
      </p:grpSpPr>
      <p:sp>
        <p:nvSpPr>
          <p:cNvPr id="3368" name="Google Shape;3368;p33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69" name="Google Shape;3369;p33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23563480"/>
      </p:ext>
    </p:extLst>
  </p:cSld>
  <p:clrMapOvr>
    <a:masterClrMapping/>
  </p:clrMapOvr>
</p:notes>
</file>

<file path=ppt/notesSlides/notesSlide3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77"/>
        <p:cNvGrpSpPr/>
        <p:nvPr/>
      </p:nvGrpSpPr>
      <p:grpSpPr>
        <a:xfrm>
          <a:off x="0" y="0"/>
          <a:ext cx="0" cy="0"/>
          <a:chOff x="0" y="0"/>
          <a:chExt cx="0" cy="0"/>
        </a:xfrm>
      </p:grpSpPr>
      <p:sp>
        <p:nvSpPr>
          <p:cNvPr id="3378" name="Google Shape;3378;p33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79" name="Google Shape;3379;p33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6120090"/>
      </p:ext>
    </p:extLst>
  </p:cSld>
  <p:clrMapOvr>
    <a:masterClrMapping/>
  </p:clrMapOvr>
</p:notes>
</file>

<file path=ppt/notesSlides/notesSlide3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86"/>
        <p:cNvGrpSpPr/>
        <p:nvPr/>
      </p:nvGrpSpPr>
      <p:grpSpPr>
        <a:xfrm>
          <a:off x="0" y="0"/>
          <a:ext cx="0" cy="0"/>
          <a:chOff x="0" y="0"/>
          <a:chExt cx="0" cy="0"/>
        </a:xfrm>
      </p:grpSpPr>
      <p:sp>
        <p:nvSpPr>
          <p:cNvPr id="3387" name="Google Shape;3387;p33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88" name="Google Shape;3388;p33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97342501"/>
      </p:ext>
    </p:extLst>
  </p:cSld>
  <p:clrMapOvr>
    <a:masterClrMapping/>
  </p:clrMapOvr>
</p:notes>
</file>

<file path=ppt/notesSlides/notesSlide3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94"/>
        <p:cNvGrpSpPr/>
        <p:nvPr/>
      </p:nvGrpSpPr>
      <p:grpSpPr>
        <a:xfrm>
          <a:off x="0" y="0"/>
          <a:ext cx="0" cy="0"/>
          <a:chOff x="0" y="0"/>
          <a:chExt cx="0" cy="0"/>
        </a:xfrm>
      </p:grpSpPr>
      <p:sp>
        <p:nvSpPr>
          <p:cNvPr id="3395" name="Google Shape;3395;p33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396" name="Google Shape;3396;p33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18574841"/>
      </p:ext>
    </p:extLst>
  </p:cSld>
  <p:clrMapOvr>
    <a:masterClrMapping/>
  </p:clrMapOvr>
</p:notes>
</file>

<file path=ppt/notesSlides/notesSlide3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3"/>
        <p:cNvGrpSpPr/>
        <p:nvPr/>
      </p:nvGrpSpPr>
      <p:grpSpPr>
        <a:xfrm>
          <a:off x="0" y="0"/>
          <a:ext cx="0" cy="0"/>
          <a:chOff x="0" y="0"/>
          <a:chExt cx="0" cy="0"/>
        </a:xfrm>
      </p:grpSpPr>
      <p:sp>
        <p:nvSpPr>
          <p:cNvPr id="3404" name="Google Shape;3404;p33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05" name="Google Shape;3405;p33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9618589"/>
      </p:ext>
    </p:extLst>
  </p:cSld>
  <p:clrMapOvr>
    <a:masterClrMapping/>
  </p:clrMapOvr>
</p:notes>
</file>

<file path=ppt/notesSlides/notesSlide3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3"/>
        <p:cNvGrpSpPr/>
        <p:nvPr/>
      </p:nvGrpSpPr>
      <p:grpSpPr>
        <a:xfrm>
          <a:off x="0" y="0"/>
          <a:ext cx="0" cy="0"/>
          <a:chOff x="0" y="0"/>
          <a:chExt cx="0" cy="0"/>
        </a:xfrm>
      </p:grpSpPr>
      <p:sp>
        <p:nvSpPr>
          <p:cNvPr id="3414" name="Google Shape;3414;p33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15" name="Google Shape;3415;p33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70698679"/>
      </p:ext>
    </p:extLst>
  </p:cSld>
  <p:clrMapOvr>
    <a:masterClrMapping/>
  </p:clrMapOvr>
</p:notes>
</file>

<file path=ppt/notesSlides/notesSlide3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2"/>
        <p:cNvGrpSpPr/>
        <p:nvPr/>
      </p:nvGrpSpPr>
      <p:grpSpPr>
        <a:xfrm>
          <a:off x="0" y="0"/>
          <a:ext cx="0" cy="0"/>
          <a:chOff x="0" y="0"/>
          <a:chExt cx="0" cy="0"/>
        </a:xfrm>
      </p:grpSpPr>
      <p:sp>
        <p:nvSpPr>
          <p:cNvPr id="3423" name="Google Shape;3423;p33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24" name="Google Shape;3424;p33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43619622"/>
      </p:ext>
    </p:extLst>
  </p:cSld>
  <p:clrMapOvr>
    <a:masterClrMapping/>
  </p:clrMapOvr>
</p:notes>
</file>

<file path=ppt/notesSlides/notesSlide3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0"/>
        <p:cNvGrpSpPr/>
        <p:nvPr/>
      </p:nvGrpSpPr>
      <p:grpSpPr>
        <a:xfrm>
          <a:off x="0" y="0"/>
          <a:ext cx="0" cy="0"/>
          <a:chOff x="0" y="0"/>
          <a:chExt cx="0" cy="0"/>
        </a:xfrm>
      </p:grpSpPr>
      <p:sp>
        <p:nvSpPr>
          <p:cNvPr id="3431" name="Google Shape;3431;p33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32" name="Google Shape;3432;p33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37022398"/>
      </p:ext>
    </p:extLst>
  </p:cSld>
  <p:clrMapOvr>
    <a:masterClrMapping/>
  </p:clrMapOvr>
</p:notes>
</file>

<file path=ppt/notesSlides/notesSlide3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38"/>
        <p:cNvGrpSpPr/>
        <p:nvPr/>
      </p:nvGrpSpPr>
      <p:grpSpPr>
        <a:xfrm>
          <a:off x="0" y="0"/>
          <a:ext cx="0" cy="0"/>
          <a:chOff x="0" y="0"/>
          <a:chExt cx="0" cy="0"/>
        </a:xfrm>
      </p:grpSpPr>
      <p:sp>
        <p:nvSpPr>
          <p:cNvPr id="3439" name="Google Shape;3439;p34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40" name="Google Shape;3440;p34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60795093"/>
      </p:ext>
    </p:extLst>
  </p:cSld>
  <p:clrMapOvr>
    <a:masterClrMapping/>
  </p:clrMapOvr>
</p:notes>
</file>

<file path=ppt/notesSlides/notesSlide3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6"/>
        <p:cNvGrpSpPr/>
        <p:nvPr/>
      </p:nvGrpSpPr>
      <p:grpSpPr>
        <a:xfrm>
          <a:off x="0" y="0"/>
          <a:ext cx="0" cy="0"/>
          <a:chOff x="0" y="0"/>
          <a:chExt cx="0" cy="0"/>
        </a:xfrm>
      </p:grpSpPr>
      <p:sp>
        <p:nvSpPr>
          <p:cNvPr id="3447" name="Google Shape;3447;p34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48" name="Google Shape;3448;p34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82686000"/>
      </p:ext>
    </p:extLst>
  </p:cSld>
  <p:clrMapOvr>
    <a:masterClrMapping/>
  </p:clrMapOvr>
</p:notes>
</file>

<file path=ppt/notesSlides/notesSlide3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1"/>
        <p:cNvGrpSpPr/>
        <p:nvPr/>
      </p:nvGrpSpPr>
      <p:grpSpPr>
        <a:xfrm>
          <a:off x="0" y="0"/>
          <a:ext cx="0" cy="0"/>
          <a:chOff x="0" y="0"/>
          <a:chExt cx="0" cy="0"/>
        </a:xfrm>
      </p:grpSpPr>
      <p:sp>
        <p:nvSpPr>
          <p:cNvPr id="3452" name="Google Shape;3452;p34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53" name="Google Shape;3453;p34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66890051"/>
      </p:ext>
    </p:extLst>
  </p:cSld>
  <p:clrMapOvr>
    <a:masterClrMapping/>
  </p:clrMapOvr>
</p:notes>
</file>

<file path=ppt/notesSlides/notesSlide3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57"/>
        <p:cNvGrpSpPr/>
        <p:nvPr/>
      </p:nvGrpSpPr>
      <p:grpSpPr>
        <a:xfrm>
          <a:off x="0" y="0"/>
          <a:ext cx="0" cy="0"/>
          <a:chOff x="0" y="0"/>
          <a:chExt cx="0" cy="0"/>
        </a:xfrm>
      </p:grpSpPr>
      <p:sp>
        <p:nvSpPr>
          <p:cNvPr id="3458" name="Google Shape;3458;p34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59" name="Google Shape;3459;p34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76890879"/>
      </p:ext>
    </p:extLst>
  </p:cSld>
  <p:clrMapOvr>
    <a:masterClrMapping/>
  </p:clrMapOvr>
</p:notes>
</file>

<file path=ppt/notesSlides/notesSlide3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3"/>
        <p:cNvGrpSpPr/>
        <p:nvPr/>
      </p:nvGrpSpPr>
      <p:grpSpPr>
        <a:xfrm>
          <a:off x="0" y="0"/>
          <a:ext cx="0" cy="0"/>
          <a:chOff x="0" y="0"/>
          <a:chExt cx="0" cy="0"/>
        </a:xfrm>
      </p:grpSpPr>
      <p:sp>
        <p:nvSpPr>
          <p:cNvPr id="3464" name="Google Shape;3464;p344: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65" name="Google Shape;3465;p344: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519537818"/>
      </p:ext>
    </p:extLst>
  </p:cSld>
  <p:clrMapOvr>
    <a:masterClrMapping/>
  </p:clrMapOvr>
</p:notes>
</file>

<file path=ppt/notesSlides/notesSlide3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9"/>
        <p:cNvGrpSpPr/>
        <p:nvPr/>
      </p:nvGrpSpPr>
      <p:grpSpPr>
        <a:xfrm>
          <a:off x="0" y="0"/>
          <a:ext cx="0" cy="0"/>
          <a:chOff x="0" y="0"/>
          <a:chExt cx="0" cy="0"/>
        </a:xfrm>
      </p:grpSpPr>
      <p:sp>
        <p:nvSpPr>
          <p:cNvPr id="3470" name="Google Shape;3470;p345: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71" name="Google Shape;3471;p345: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814488014"/>
      </p:ext>
    </p:extLst>
  </p:cSld>
  <p:clrMapOvr>
    <a:masterClrMapping/>
  </p:clrMapOvr>
</p:notes>
</file>

<file path=ppt/notesSlides/notesSlide3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75"/>
        <p:cNvGrpSpPr/>
        <p:nvPr/>
      </p:nvGrpSpPr>
      <p:grpSpPr>
        <a:xfrm>
          <a:off x="0" y="0"/>
          <a:ext cx="0" cy="0"/>
          <a:chOff x="0" y="0"/>
          <a:chExt cx="0" cy="0"/>
        </a:xfrm>
      </p:grpSpPr>
      <p:sp>
        <p:nvSpPr>
          <p:cNvPr id="3476" name="Google Shape;3476;p346: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77" name="Google Shape;3477;p346: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7026649"/>
      </p:ext>
    </p:extLst>
  </p:cSld>
  <p:clrMapOvr>
    <a:masterClrMapping/>
  </p:clrMapOvr>
</p:notes>
</file>

<file path=ppt/notesSlides/notesSlide3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5"/>
        <p:cNvGrpSpPr/>
        <p:nvPr/>
      </p:nvGrpSpPr>
      <p:grpSpPr>
        <a:xfrm>
          <a:off x="0" y="0"/>
          <a:ext cx="0" cy="0"/>
          <a:chOff x="0" y="0"/>
          <a:chExt cx="0" cy="0"/>
        </a:xfrm>
      </p:grpSpPr>
      <p:sp>
        <p:nvSpPr>
          <p:cNvPr id="3486" name="Google Shape;3486;p347: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87" name="Google Shape;3487;p347: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79057194"/>
      </p:ext>
    </p:extLst>
  </p:cSld>
  <p:clrMapOvr>
    <a:masterClrMapping/>
  </p:clrMapOvr>
</p:notes>
</file>

<file path=ppt/notesSlides/notesSlide3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95"/>
        <p:cNvGrpSpPr/>
        <p:nvPr/>
      </p:nvGrpSpPr>
      <p:grpSpPr>
        <a:xfrm>
          <a:off x="0" y="0"/>
          <a:ext cx="0" cy="0"/>
          <a:chOff x="0" y="0"/>
          <a:chExt cx="0" cy="0"/>
        </a:xfrm>
      </p:grpSpPr>
      <p:sp>
        <p:nvSpPr>
          <p:cNvPr id="3496" name="Google Shape;3496;p348: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497" name="Google Shape;3497;p348: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70069048"/>
      </p:ext>
    </p:extLst>
  </p:cSld>
  <p:clrMapOvr>
    <a:masterClrMapping/>
  </p:clrMapOvr>
</p:notes>
</file>

<file path=ppt/notesSlides/notesSlide3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1"/>
        <p:cNvGrpSpPr/>
        <p:nvPr/>
      </p:nvGrpSpPr>
      <p:grpSpPr>
        <a:xfrm>
          <a:off x="0" y="0"/>
          <a:ext cx="0" cy="0"/>
          <a:chOff x="0" y="0"/>
          <a:chExt cx="0" cy="0"/>
        </a:xfrm>
      </p:grpSpPr>
      <p:sp>
        <p:nvSpPr>
          <p:cNvPr id="3502" name="Google Shape;3502;p349: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03" name="Google Shape;3503;p349: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47066924"/>
      </p:ext>
    </p:extLst>
  </p:cSld>
  <p:clrMapOvr>
    <a:masterClrMapping/>
  </p:clrMapOvr>
</p:notes>
</file>

<file path=ppt/notesSlides/notesSlide3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5"/>
        <p:cNvGrpSpPr/>
        <p:nvPr/>
      </p:nvGrpSpPr>
      <p:grpSpPr>
        <a:xfrm>
          <a:off x="0" y="0"/>
          <a:ext cx="0" cy="0"/>
          <a:chOff x="0" y="0"/>
          <a:chExt cx="0" cy="0"/>
        </a:xfrm>
      </p:grpSpPr>
      <p:sp>
        <p:nvSpPr>
          <p:cNvPr id="3526" name="Google Shape;3526;p350: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27" name="Google Shape;3527;p350: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20160958"/>
      </p:ext>
    </p:extLst>
  </p:cSld>
  <p:clrMapOvr>
    <a:masterClrMapping/>
  </p:clrMapOvr>
</p:notes>
</file>

<file path=ppt/notesSlides/notesSlide3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32"/>
        <p:cNvGrpSpPr/>
        <p:nvPr/>
      </p:nvGrpSpPr>
      <p:grpSpPr>
        <a:xfrm>
          <a:off x="0" y="0"/>
          <a:ext cx="0" cy="0"/>
          <a:chOff x="0" y="0"/>
          <a:chExt cx="0" cy="0"/>
        </a:xfrm>
      </p:grpSpPr>
      <p:sp>
        <p:nvSpPr>
          <p:cNvPr id="3533" name="Google Shape;3533;p351: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34" name="Google Shape;3534;p351: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43610771"/>
      </p:ext>
    </p:extLst>
  </p:cSld>
  <p:clrMapOvr>
    <a:masterClrMapping/>
  </p:clrMapOvr>
</p:notes>
</file>

<file path=ppt/notesSlides/notesSlide3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1"/>
        <p:cNvGrpSpPr/>
        <p:nvPr/>
      </p:nvGrpSpPr>
      <p:grpSpPr>
        <a:xfrm>
          <a:off x="0" y="0"/>
          <a:ext cx="0" cy="0"/>
          <a:chOff x="0" y="0"/>
          <a:chExt cx="0" cy="0"/>
        </a:xfrm>
      </p:grpSpPr>
      <p:sp>
        <p:nvSpPr>
          <p:cNvPr id="3542" name="Google Shape;3542;p352: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43" name="Google Shape;3543;p352: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33590883"/>
      </p:ext>
    </p:extLst>
  </p:cSld>
  <p:clrMapOvr>
    <a:masterClrMapping/>
  </p:clrMapOvr>
</p:notes>
</file>

<file path=ppt/notesSlides/notesSlide3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48"/>
        <p:cNvGrpSpPr/>
        <p:nvPr/>
      </p:nvGrpSpPr>
      <p:grpSpPr>
        <a:xfrm>
          <a:off x="0" y="0"/>
          <a:ext cx="0" cy="0"/>
          <a:chOff x="0" y="0"/>
          <a:chExt cx="0" cy="0"/>
        </a:xfrm>
      </p:grpSpPr>
      <p:sp>
        <p:nvSpPr>
          <p:cNvPr id="3549" name="Google Shape;3549;p353:notes"/>
          <p:cNvSpPr txBox="1">
            <a:spLocks noGrp="1"/>
          </p:cNvSpPr>
          <p:nvPr>
            <p:ph type="body" idx="1"/>
          </p:nvPr>
        </p:nvSpPr>
        <p:spPr>
          <a:xfrm>
            <a:off x="1069325" y="3592350"/>
            <a:ext cx="8554700" cy="3403275"/>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550" name="Google Shape;3550;p353:notes"/>
          <p:cNvSpPr>
            <a:spLocks noGrp="1" noRot="1" noChangeAspect="1"/>
          </p:cNvSpPr>
          <p:nvPr>
            <p:ph type="sldImg" idx="2"/>
          </p:nvPr>
        </p:nvSpPr>
        <p:spPr>
          <a:xfrm>
            <a:off x="3341688" y="566738"/>
            <a:ext cx="4011612" cy="2836862"/>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114572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obj">
  <p:cSld name="OBJECT">
    <p:spTree>
      <p:nvGrpSpPr>
        <p:cNvPr id="1" name="Shape 27"/>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28"/>
        <p:cNvGrpSpPr/>
        <p:nvPr/>
      </p:nvGrpSpPr>
      <p:grpSpPr>
        <a:xfrm>
          <a:off x="0" y="0"/>
          <a:ext cx="0" cy="0"/>
          <a:chOff x="0" y="0"/>
          <a:chExt cx="0" cy="0"/>
        </a:xfrm>
      </p:grpSpPr>
      <p:sp>
        <p:nvSpPr>
          <p:cNvPr id="29" name="Google Shape;29;p356"/>
          <p:cNvSpPr txBox="1">
            <a:spLocks noGrp="1"/>
          </p:cNvSpPr>
          <p:nvPr>
            <p:ph type="ctrTitle"/>
          </p:nvPr>
        </p:nvSpPr>
        <p:spPr>
          <a:xfrm>
            <a:off x="802006" y="2344484"/>
            <a:ext cx="9089390" cy="538609"/>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0" name="Google Shape;30;p356"/>
          <p:cNvSpPr txBox="1">
            <a:spLocks noGrp="1"/>
          </p:cNvSpPr>
          <p:nvPr>
            <p:ph type="subTitle" idx="1"/>
          </p:nvPr>
        </p:nvSpPr>
        <p:spPr>
          <a:xfrm>
            <a:off x="1604011" y="4235197"/>
            <a:ext cx="7485380" cy="276999"/>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356"/>
          <p:cNvSpPr txBox="1">
            <a:spLocks noGrp="1"/>
          </p:cNvSpPr>
          <p:nvPr>
            <p:ph type="ftr" idx="11"/>
          </p:nvPr>
        </p:nvSpPr>
        <p:spPr>
          <a:xfrm>
            <a:off x="3635756" y="7033451"/>
            <a:ext cx="3421888" cy="276999"/>
          </a:xfrm>
          <a:prstGeom prst="rect">
            <a:avLst/>
          </a:prstGeom>
          <a:noFill/>
          <a:ln>
            <a:noFill/>
          </a:ln>
        </p:spPr>
        <p:txBody>
          <a:bodyPr spcFirstLastPara="1" wrap="square" lIns="0" tIns="0" rIns="0" bIns="0" anchor="t" anchorCtr="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356"/>
          <p:cNvSpPr txBox="1">
            <a:spLocks noGrp="1"/>
          </p:cNvSpPr>
          <p:nvPr>
            <p:ph type="dt" idx="10"/>
          </p:nvPr>
        </p:nvSpPr>
        <p:spPr>
          <a:xfrm>
            <a:off x="534670" y="7033451"/>
            <a:ext cx="2459482" cy="276999"/>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356"/>
          <p:cNvSpPr txBox="1">
            <a:spLocks noGrp="1"/>
          </p:cNvSpPr>
          <p:nvPr>
            <p:ph type="sldNum" idx="12"/>
          </p:nvPr>
        </p:nvSpPr>
        <p:spPr>
          <a:xfrm>
            <a:off x="7699248" y="7033451"/>
            <a:ext cx="2459482" cy="276999"/>
          </a:xfrm>
          <a:prstGeom prst="rect">
            <a:avLst/>
          </a:prstGeom>
          <a:noFill/>
          <a:ln>
            <a:noFill/>
          </a:ln>
        </p:spPr>
        <p:txBody>
          <a:bodyPr spcFirstLastPara="1" wrap="square" lIns="0" tIns="0" rIns="0" bIns="0" anchor="t" anchorCtr="0">
            <a:sp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p:cSld name="Title and Content">
    <p:spTree>
      <p:nvGrpSpPr>
        <p:cNvPr id="1" name="Shape 34"/>
        <p:cNvGrpSpPr/>
        <p:nvPr/>
      </p:nvGrpSpPr>
      <p:grpSpPr>
        <a:xfrm>
          <a:off x="0" y="0"/>
          <a:ext cx="0" cy="0"/>
          <a:chOff x="0" y="0"/>
          <a:chExt cx="0" cy="0"/>
        </a:xfrm>
      </p:grpSpPr>
      <p:sp>
        <p:nvSpPr>
          <p:cNvPr id="35" name="Google Shape;35;p357"/>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sz="3500" b="1" i="0">
                <a:solidFill>
                  <a:srgbClr val="428F9B"/>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6" name="Google Shape;36;p357"/>
          <p:cNvSpPr txBox="1">
            <a:spLocks noGrp="1"/>
          </p:cNvSpPr>
          <p:nvPr>
            <p:ph type="body" idx="1"/>
          </p:nvPr>
        </p:nvSpPr>
        <p:spPr>
          <a:xfrm>
            <a:off x="707302" y="2069866"/>
            <a:ext cx="9278797" cy="276999"/>
          </a:xfrm>
          <a:prstGeom prst="rect">
            <a:avLst/>
          </a:prstGeom>
          <a:noFill/>
          <a:ln>
            <a:noFill/>
          </a:ln>
        </p:spPr>
        <p:txBody>
          <a:bodyPr spcFirstLastPara="1" wrap="square" lIns="0" tIns="0" rIns="0" bIns="0" anchor="t" anchorCtr="0">
            <a:spAutoFit/>
          </a:bodyPr>
          <a:lstStyle>
            <a:lvl1pPr marL="457200" lvl="0" indent="-228600" algn="l">
              <a:spcBef>
                <a:spcPts val="0"/>
              </a:spcBef>
              <a:spcAft>
                <a:spcPts val="0"/>
              </a:spcAft>
              <a:buSzPts val="1400"/>
              <a:buNone/>
              <a:defRPr b="0" i="0">
                <a:solidFill>
                  <a:schemeClr val="dk1"/>
                </a:solidFill>
              </a:defRPr>
            </a:lvl1pPr>
            <a:lvl2pPr marL="914400" lvl="1" indent="-228600" algn="l">
              <a:spcBef>
                <a:spcPts val="0"/>
              </a:spcBef>
              <a:spcAft>
                <a:spcPts val="0"/>
              </a:spcAft>
              <a:buSzPts val="1400"/>
              <a:buNone/>
              <a:defRPr/>
            </a:lvl2pPr>
            <a:lvl3pPr marL="1371600" lvl="2" indent="-228600" algn="l">
              <a:spcBef>
                <a:spcPts val="0"/>
              </a:spcBef>
              <a:spcAft>
                <a:spcPts val="0"/>
              </a:spcAft>
              <a:buSzPts val="1400"/>
              <a:buNone/>
              <a:defRPr/>
            </a:lvl3pPr>
            <a:lvl4pPr marL="1828800" lvl="3" indent="-228600" algn="l">
              <a:spcBef>
                <a:spcPts val="0"/>
              </a:spcBef>
              <a:spcAft>
                <a:spcPts val="0"/>
              </a:spcAft>
              <a:buSzPts val="1400"/>
              <a:buNone/>
              <a:defRPr/>
            </a:lvl4pPr>
            <a:lvl5pPr marL="2286000" lvl="4" indent="-228600" algn="l">
              <a:spcBef>
                <a:spcPts val="0"/>
              </a:spcBef>
              <a:spcAft>
                <a:spcPts val="0"/>
              </a:spcAft>
              <a:buSzPts val="1400"/>
              <a:buNone/>
              <a:defRPr/>
            </a:lvl5pPr>
            <a:lvl6pPr marL="2743200" lvl="5" indent="-228600" algn="l">
              <a:spcBef>
                <a:spcPts val="0"/>
              </a:spcBef>
              <a:spcAft>
                <a:spcPts val="0"/>
              </a:spcAft>
              <a:buSzPts val="1400"/>
              <a:buNone/>
              <a:defRPr/>
            </a:lvl6pPr>
            <a:lvl7pPr marL="3200400" lvl="6" indent="-228600" algn="l">
              <a:spcBef>
                <a:spcPts val="0"/>
              </a:spcBef>
              <a:spcAft>
                <a:spcPts val="0"/>
              </a:spcAft>
              <a:buSzPts val="1400"/>
              <a:buNone/>
              <a:defRPr/>
            </a:lvl7pPr>
            <a:lvl8pPr marL="3657600" lvl="7" indent="-228600" algn="l">
              <a:spcBef>
                <a:spcPts val="0"/>
              </a:spcBef>
              <a:spcAft>
                <a:spcPts val="0"/>
              </a:spcAft>
              <a:buSzPts val="1400"/>
              <a:buNone/>
              <a:defRPr/>
            </a:lvl8pPr>
            <a:lvl9pPr marL="4114800" lvl="8" indent="-228600" algn="l">
              <a:spcBef>
                <a:spcPts val="0"/>
              </a:spcBef>
              <a:spcAft>
                <a:spcPts val="0"/>
              </a:spcAft>
              <a:buSzPts val="1400"/>
              <a:buNone/>
              <a:defRPr/>
            </a:lvl9pPr>
          </a:lstStyle>
          <a:p>
            <a:endParaRPr/>
          </a:p>
        </p:txBody>
      </p:sp>
      <p:sp>
        <p:nvSpPr>
          <p:cNvPr id="37" name="Google Shape;37;p357"/>
          <p:cNvSpPr txBox="1">
            <a:spLocks noGrp="1"/>
          </p:cNvSpPr>
          <p:nvPr>
            <p:ph type="ftr" idx="11"/>
          </p:nvPr>
        </p:nvSpPr>
        <p:spPr>
          <a:xfrm>
            <a:off x="3635756" y="7033451"/>
            <a:ext cx="3421888" cy="276999"/>
          </a:xfrm>
          <a:prstGeom prst="rect">
            <a:avLst/>
          </a:prstGeom>
          <a:noFill/>
          <a:ln>
            <a:noFill/>
          </a:ln>
        </p:spPr>
        <p:txBody>
          <a:bodyPr spcFirstLastPara="1" wrap="square" lIns="0" tIns="0" rIns="0" bIns="0" anchor="t" anchorCtr="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357"/>
          <p:cNvSpPr txBox="1">
            <a:spLocks noGrp="1"/>
          </p:cNvSpPr>
          <p:nvPr>
            <p:ph type="dt" idx="10"/>
          </p:nvPr>
        </p:nvSpPr>
        <p:spPr>
          <a:xfrm>
            <a:off x="534670" y="7033451"/>
            <a:ext cx="2459482" cy="276999"/>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357"/>
          <p:cNvSpPr txBox="1">
            <a:spLocks noGrp="1"/>
          </p:cNvSpPr>
          <p:nvPr>
            <p:ph type="sldNum" idx="12"/>
          </p:nvPr>
        </p:nvSpPr>
        <p:spPr>
          <a:xfrm>
            <a:off x="7699248" y="7033451"/>
            <a:ext cx="2459482" cy="276999"/>
          </a:xfrm>
          <a:prstGeom prst="rect">
            <a:avLst/>
          </a:prstGeom>
          <a:noFill/>
          <a:ln>
            <a:noFill/>
          </a:ln>
        </p:spPr>
        <p:txBody>
          <a:bodyPr spcFirstLastPara="1" wrap="square" lIns="0" tIns="0" rIns="0" bIns="0" anchor="t" anchorCtr="0">
            <a:sp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40"/>
        <p:cNvGrpSpPr/>
        <p:nvPr/>
      </p:nvGrpSpPr>
      <p:grpSpPr>
        <a:xfrm>
          <a:off x="0" y="0"/>
          <a:ext cx="0" cy="0"/>
          <a:chOff x="0" y="0"/>
          <a:chExt cx="0" cy="0"/>
        </a:xfrm>
      </p:grpSpPr>
      <p:sp>
        <p:nvSpPr>
          <p:cNvPr id="41" name="Google Shape;41;p358"/>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sz="3500" b="1" i="0">
                <a:solidFill>
                  <a:srgbClr val="428F9B"/>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358"/>
          <p:cNvSpPr txBox="1">
            <a:spLocks noGrp="1"/>
          </p:cNvSpPr>
          <p:nvPr>
            <p:ph type="ftr" idx="11"/>
          </p:nvPr>
        </p:nvSpPr>
        <p:spPr>
          <a:xfrm>
            <a:off x="3635756" y="7033451"/>
            <a:ext cx="3421888" cy="276999"/>
          </a:xfrm>
          <a:prstGeom prst="rect">
            <a:avLst/>
          </a:prstGeom>
          <a:noFill/>
          <a:ln>
            <a:noFill/>
          </a:ln>
        </p:spPr>
        <p:txBody>
          <a:bodyPr spcFirstLastPara="1" wrap="square" lIns="0" tIns="0" rIns="0" bIns="0" anchor="t" anchorCtr="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358"/>
          <p:cNvSpPr txBox="1">
            <a:spLocks noGrp="1"/>
          </p:cNvSpPr>
          <p:nvPr>
            <p:ph type="dt" idx="10"/>
          </p:nvPr>
        </p:nvSpPr>
        <p:spPr>
          <a:xfrm>
            <a:off x="534670" y="7033451"/>
            <a:ext cx="2459482" cy="276999"/>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358"/>
          <p:cNvSpPr txBox="1">
            <a:spLocks noGrp="1"/>
          </p:cNvSpPr>
          <p:nvPr>
            <p:ph type="sldNum" idx="12"/>
          </p:nvPr>
        </p:nvSpPr>
        <p:spPr>
          <a:xfrm>
            <a:off x="7699248" y="7033451"/>
            <a:ext cx="2459482" cy="276999"/>
          </a:xfrm>
          <a:prstGeom prst="rect">
            <a:avLst/>
          </a:prstGeom>
          <a:noFill/>
          <a:ln>
            <a:noFill/>
          </a:ln>
        </p:spPr>
        <p:txBody>
          <a:bodyPr spcFirstLastPara="1" wrap="square" lIns="0" tIns="0" rIns="0" bIns="0" anchor="t" anchorCtr="0">
            <a:sp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45"/>
        <p:cNvGrpSpPr/>
        <p:nvPr/>
      </p:nvGrpSpPr>
      <p:grpSpPr>
        <a:xfrm>
          <a:off x="0" y="0"/>
          <a:ext cx="0" cy="0"/>
          <a:chOff x="0" y="0"/>
          <a:chExt cx="0" cy="0"/>
        </a:xfrm>
      </p:grpSpPr>
      <p:sp>
        <p:nvSpPr>
          <p:cNvPr id="46" name="Google Shape;46;p359"/>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sz="3500" b="1" i="0">
                <a:solidFill>
                  <a:srgbClr val="428F9B"/>
                </a:solidFill>
                <a:latin typeface="Calibri"/>
                <a:ea typeface="Calibri"/>
                <a:cs typeface="Calibri"/>
                <a:sym typeface="Calibri"/>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7" name="Google Shape;47;p359"/>
          <p:cNvSpPr txBox="1">
            <a:spLocks noGrp="1"/>
          </p:cNvSpPr>
          <p:nvPr>
            <p:ph type="body" idx="1"/>
          </p:nvPr>
        </p:nvSpPr>
        <p:spPr>
          <a:xfrm>
            <a:off x="534671" y="1739457"/>
            <a:ext cx="4651629" cy="276999"/>
          </a:xfrm>
          <a:prstGeom prst="rect">
            <a:avLst/>
          </a:prstGeom>
          <a:noFill/>
          <a:ln>
            <a:noFill/>
          </a:ln>
        </p:spPr>
        <p:txBody>
          <a:bodyPr spcFirstLastPara="1" wrap="square" lIns="0" tIns="0" rIns="0" bIns="0" anchor="t" anchorCtr="0">
            <a:spAutoFit/>
          </a:bodyPr>
          <a:lstStyle>
            <a:lvl1pPr marL="457200" lvl="0" indent="-228600" algn="l">
              <a:spcBef>
                <a:spcPts val="0"/>
              </a:spcBef>
              <a:spcAft>
                <a:spcPts val="0"/>
              </a:spcAft>
              <a:buSzPts val="1400"/>
              <a:buNone/>
              <a:defRPr/>
            </a:lvl1pPr>
            <a:lvl2pPr marL="914400" lvl="1" indent="-228600" algn="l">
              <a:spcBef>
                <a:spcPts val="0"/>
              </a:spcBef>
              <a:spcAft>
                <a:spcPts val="0"/>
              </a:spcAft>
              <a:buSzPts val="1400"/>
              <a:buNone/>
              <a:defRPr/>
            </a:lvl2pPr>
            <a:lvl3pPr marL="1371600" lvl="2" indent="-228600" algn="l">
              <a:spcBef>
                <a:spcPts val="0"/>
              </a:spcBef>
              <a:spcAft>
                <a:spcPts val="0"/>
              </a:spcAft>
              <a:buSzPts val="1400"/>
              <a:buNone/>
              <a:defRPr/>
            </a:lvl3pPr>
            <a:lvl4pPr marL="1828800" lvl="3" indent="-228600" algn="l">
              <a:spcBef>
                <a:spcPts val="0"/>
              </a:spcBef>
              <a:spcAft>
                <a:spcPts val="0"/>
              </a:spcAft>
              <a:buSzPts val="1400"/>
              <a:buNone/>
              <a:defRPr/>
            </a:lvl4pPr>
            <a:lvl5pPr marL="2286000" lvl="4" indent="-228600" algn="l">
              <a:spcBef>
                <a:spcPts val="0"/>
              </a:spcBef>
              <a:spcAft>
                <a:spcPts val="0"/>
              </a:spcAft>
              <a:buSzPts val="1400"/>
              <a:buNone/>
              <a:defRPr/>
            </a:lvl5pPr>
            <a:lvl6pPr marL="2743200" lvl="5" indent="-228600" algn="l">
              <a:spcBef>
                <a:spcPts val="0"/>
              </a:spcBef>
              <a:spcAft>
                <a:spcPts val="0"/>
              </a:spcAft>
              <a:buSzPts val="1400"/>
              <a:buNone/>
              <a:defRPr/>
            </a:lvl6pPr>
            <a:lvl7pPr marL="3200400" lvl="6" indent="-228600" algn="l">
              <a:spcBef>
                <a:spcPts val="0"/>
              </a:spcBef>
              <a:spcAft>
                <a:spcPts val="0"/>
              </a:spcAft>
              <a:buSzPts val="1400"/>
              <a:buNone/>
              <a:defRPr/>
            </a:lvl7pPr>
            <a:lvl8pPr marL="3657600" lvl="7" indent="-228600" algn="l">
              <a:spcBef>
                <a:spcPts val="0"/>
              </a:spcBef>
              <a:spcAft>
                <a:spcPts val="0"/>
              </a:spcAft>
              <a:buSzPts val="1400"/>
              <a:buNone/>
              <a:defRPr/>
            </a:lvl8pPr>
            <a:lvl9pPr marL="4114800" lvl="8" indent="-228600" algn="l">
              <a:spcBef>
                <a:spcPts val="0"/>
              </a:spcBef>
              <a:spcAft>
                <a:spcPts val="0"/>
              </a:spcAft>
              <a:buSzPts val="1400"/>
              <a:buNone/>
              <a:defRPr/>
            </a:lvl9pPr>
          </a:lstStyle>
          <a:p>
            <a:endParaRPr/>
          </a:p>
        </p:txBody>
      </p:sp>
      <p:sp>
        <p:nvSpPr>
          <p:cNvPr id="48" name="Google Shape;48;p359"/>
          <p:cNvSpPr txBox="1">
            <a:spLocks noGrp="1"/>
          </p:cNvSpPr>
          <p:nvPr>
            <p:ph type="body" idx="2"/>
          </p:nvPr>
        </p:nvSpPr>
        <p:spPr>
          <a:xfrm>
            <a:off x="5507102" y="1739457"/>
            <a:ext cx="4651629" cy="276999"/>
          </a:xfrm>
          <a:prstGeom prst="rect">
            <a:avLst/>
          </a:prstGeom>
          <a:noFill/>
          <a:ln>
            <a:noFill/>
          </a:ln>
        </p:spPr>
        <p:txBody>
          <a:bodyPr spcFirstLastPara="1" wrap="square" lIns="0" tIns="0" rIns="0" bIns="0" anchor="t" anchorCtr="0">
            <a:spAutoFit/>
          </a:bodyPr>
          <a:lstStyle>
            <a:lvl1pPr marL="457200" lvl="0" indent="-228600" algn="l">
              <a:spcBef>
                <a:spcPts val="0"/>
              </a:spcBef>
              <a:spcAft>
                <a:spcPts val="0"/>
              </a:spcAft>
              <a:buSzPts val="1400"/>
              <a:buNone/>
              <a:defRPr/>
            </a:lvl1pPr>
            <a:lvl2pPr marL="914400" lvl="1" indent="-228600" algn="l">
              <a:spcBef>
                <a:spcPts val="0"/>
              </a:spcBef>
              <a:spcAft>
                <a:spcPts val="0"/>
              </a:spcAft>
              <a:buSzPts val="1400"/>
              <a:buNone/>
              <a:defRPr/>
            </a:lvl2pPr>
            <a:lvl3pPr marL="1371600" lvl="2" indent="-228600" algn="l">
              <a:spcBef>
                <a:spcPts val="0"/>
              </a:spcBef>
              <a:spcAft>
                <a:spcPts val="0"/>
              </a:spcAft>
              <a:buSzPts val="1400"/>
              <a:buNone/>
              <a:defRPr/>
            </a:lvl3pPr>
            <a:lvl4pPr marL="1828800" lvl="3" indent="-228600" algn="l">
              <a:spcBef>
                <a:spcPts val="0"/>
              </a:spcBef>
              <a:spcAft>
                <a:spcPts val="0"/>
              </a:spcAft>
              <a:buSzPts val="1400"/>
              <a:buNone/>
              <a:defRPr/>
            </a:lvl4pPr>
            <a:lvl5pPr marL="2286000" lvl="4" indent="-228600" algn="l">
              <a:spcBef>
                <a:spcPts val="0"/>
              </a:spcBef>
              <a:spcAft>
                <a:spcPts val="0"/>
              </a:spcAft>
              <a:buSzPts val="1400"/>
              <a:buNone/>
              <a:defRPr/>
            </a:lvl5pPr>
            <a:lvl6pPr marL="2743200" lvl="5" indent="-228600" algn="l">
              <a:spcBef>
                <a:spcPts val="0"/>
              </a:spcBef>
              <a:spcAft>
                <a:spcPts val="0"/>
              </a:spcAft>
              <a:buSzPts val="1400"/>
              <a:buNone/>
              <a:defRPr/>
            </a:lvl6pPr>
            <a:lvl7pPr marL="3200400" lvl="6" indent="-228600" algn="l">
              <a:spcBef>
                <a:spcPts val="0"/>
              </a:spcBef>
              <a:spcAft>
                <a:spcPts val="0"/>
              </a:spcAft>
              <a:buSzPts val="1400"/>
              <a:buNone/>
              <a:defRPr/>
            </a:lvl7pPr>
            <a:lvl8pPr marL="3657600" lvl="7" indent="-228600" algn="l">
              <a:spcBef>
                <a:spcPts val="0"/>
              </a:spcBef>
              <a:spcAft>
                <a:spcPts val="0"/>
              </a:spcAft>
              <a:buSzPts val="1400"/>
              <a:buNone/>
              <a:defRPr/>
            </a:lvl8pPr>
            <a:lvl9pPr marL="4114800" lvl="8" indent="-228600" algn="l">
              <a:spcBef>
                <a:spcPts val="0"/>
              </a:spcBef>
              <a:spcAft>
                <a:spcPts val="0"/>
              </a:spcAft>
              <a:buSzPts val="1400"/>
              <a:buNone/>
              <a:defRPr/>
            </a:lvl9pPr>
          </a:lstStyle>
          <a:p>
            <a:endParaRPr/>
          </a:p>
        </p:txBody>
      </p:sp>
      <p:sp>
        <p:nvSpPr>
          <p:cNvPr id="49" name="Google Shape;49;p359"/>
          <p:cNvSpPr txBox="1">
            <a:spLocks noGrp="1"/>
          </p:cNvSpPr>
          <p:nvPr>
            <p:ph type="ftr" idx="11"/>
          </p:nvPr>
        </p:nvSpPr>
        <p:spPr>
          <a:xfrm>
            <a:off x="3635756" y="7033451"/>
            <a:ext cx="3421888" cy="276999"/>
          </a:xfrm>
          <a:prstGeom prst="rect">
            <a:avLst/>
          </a:prstGeom>
          <a:noFill/>
          <a:ln>
            <a:noFill/>
          </a:ln>
        </p:spPr>
        <p:txBody>
          <a:bodyPr spcFirstLastPara="1" wrap="square" lIns="0" tIns="0" rIns="0" bIns="0" anchor="t" anchorCtr="0">
            <a:spAutoFit/>
          </a:bodyPr>
          <a:lstStyle>
            <a:lvl1pPr lvl="0" algn="ctr">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359"/>
          <p:cNvSpPr txBox="1">
            <a:spLocks noGrp="1"/>
          </p:cNvSpPr>
          <p:nvPr>
            <p:ph type="dt" idx="10"/>
          </p:nvPr>
        </p:nvSpPr>
        <p:spPr>
          <a:xfrm>
            <a:off x="534670" y="7033451"/>
            <a:ext cx="2459482" cy="276999"/>
          </a:xfrm>
          <a:prstGeom prst="rect">
            <a:avLst/>
          </a:prstGeom>
          <a:noFill/>
          <a:ln>
            <a:noFill/>
          </a:ln>
        </p:spPr>
        <p:txBody>
          <a:bodyPr spcFirstLastPara="1" wrap="square" lIns="0" tIns="0" rIns="0" bIns="0" anchor="t" anchorCtr="0">
            <a:spAutoFit/>
          </a:bodyPr>
          <a:lstStyle>
            <a:lvl1pPr lvl="0" algn="l">
              <a:spcBef>
                <a:spcPts val="0"/>
              </a:spcBef>
              <a:spcAft>
                <a:spcPts val="0"/>
              </a:spcAft>
              <a:buSzPts val="1400"/>
              <a:buNone/>
              <a:defRPr>
                <a:solidFill>
                  <a:srgbClr val="888888"/>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359"/>
          <p:cNvSpPr txBox="1">
            <a:spLocks noGrp="1"/>
          </p:cNvSpPr>
          <p:nvPr>
            <p:ph type="sldNum" idx="12"/>
          </p:nvPr>
        </p:nvSpPr>
        <p:spPr>
          <a:xfrm>
            <a:off x="7699248" y="7033451"/>
            <a:ext cx="2459482" cy="276999"/>
          </a:xfrm>
          <a:prstGeom prst="rect">
            <a:avLst/>
          </a:prstGeom>
          <a:noFill/>
          <a:ln>
            <a:noFill/>
          </a:ln>
        </p:spPr>
        <p:txBody>
          <a:bodyPr spcFirstLastPara="1" wrap="square" lIns="0" tIns="0" rIns="0" bIns="0" anchor="t" anchorCtr="0">
            <a:spAutoFit/>
          </a:bodyPr>
          <a:lstStyle>
            <a:lvl1pPr marL="0" lvl="0" indent="0" algn="r">
              <a:spcBef>
                <a:spcPts val="0"/>
              </a:spcBef>
              <a:buNone/>
              <a:defRPr>
                <a:solidFill>
                  <a:srgbClr val="888888"/>
                </a:solidFill>
              </a:defRPr>
            </a:lvl1pPr>
            <a:lvl2pPr marL="0" lvl="1" indent="0" algn="r">
              <a:spcBef>
                <a:spcPts val="0"/>
              </a:spcBef>
              <a:buNone/>
              <a:defRPr>
                <a:solidFill>
                  <a:srgbClr val="888888"/>
                </a:solidFill>
              </a:defRPr>
            </a:lvl2pPr>
            <a:lvl3pPr marL="0" lvl="2" indent="0" algn="r">
              <a:spcBef>
                <a:spcPts val="0"/>
              </a:spcBef>
              <a:buNone/>
              <a:defRPr>
                <a:solidFill>
                  <a:srgbClr val="888888"/>
                </a:solidFill>
              </a:defRPr>
            </a:lvl3pPr>
            <a:lvl4pPr marL="0" lvl="3" indent="0" algn="r">
              <a:spcBef>
                <a:spcPts val="0"/>
              </a:spcBef>
              <a:buNone/>
              <a:defRPr>
                <a:solidFill>
                  <a:srgbClr val="888888"/>
                </a:solidFill>
              </a:defRPr>
            </a:lvl4pPr>
            <a:lvl5pPr marL="0" lvl="4" indent="0" algn="r">
              <a:spcBef>
                <a:spcPts val="0"/>
              </a:spcBef>
              <a:buNone/>
              <a:defRPr>
                <a:solidFill>
                  <a:srgbClr val="888888"/>
                </a:solidFill>
              </a:defRPr>
            </a:lvl5pPr>
            <a:lvl6pPr marL="0" lvl="5" indent="0" algn="r">
              <a:spcBef>
                <a:spcPts val="0"/>
              </a:spcBef>
              <a:buNone/>
              <a:defRPr>
                <a:solidFill>
                  <a:srgbClr val="888888"/>
                </a:solidFill>
              </a:defRPr>
            </a:lvl6pPr>
            <a:lvl7pPr marL="0" lvl="6" indent="0" algn="r">
              <a:spcBef>
                <a:spcPts val="0"/>
              </a:spcBef>
              <a:buNone/>
              <a:defRPr>
                <a:solidFill>
                  <a:srgbClr val="888888"/>
                </a:solidFill>
              </a:defRPr>
            </a:lvl7pPr>
            <a:lvl8pPr marL="0" lvl="7" indent="0" algn="r">
              <a:spcBef>
                <a:spcPts val="0"/>
              </a:spcBef>
              <a:buNone/>
              <a:defRPr>
                <a:solidFill>
                  <a:srgbClr val="888888"/>
                </a:solidFill>
              </a:defRPr>
            </a:lvl8pPr>
            <a:lvl9pPr marL="0" lvl="8" indent="0" algn="r">
              <a:spcBef>
                <a:spcPts val="0"/>
              </a:spcBef>
              <a:buNone/>
              <a:defRPr>
                <a:solidFill>
                  <a:srgbClr val="888888"/>
                </a:solidFill>
              </a:defRPr>
            </a:lvl9pPr>
          </a:lstStyle>
          <a:p>
            <a:pPr marL="0" lvl="0" indent="0" algn="r" rtl="0">
              <a:spcBef>
                <a:spcPts val="0"/>
              </a:spcBef>
              <a:spcAft>
                <a:spcPts val="0"/>
              </a:spcAft>
              <a:buNone/>
            </a:pPr>
            <a:fld id="{00000000-1234-1234-1234-123412341234}" type="slidenum">
              <a:rPr lang="en-US"/>
              <a:t>‹#›</a:t>
            </a:fld>
            <a:endParaRPr sz="1800">
              <a:latin typeface="Calibri"/>
              <a:ea typeface="Calibri"/>
              <a:cs typeface="Calibri"/>
              <a:sym typeface="Calibri"/>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354"/>
          <p:cNvSpPr/>
          <p:nvPr/>
        </p:nvSpPr>
        <p:spPr>
          <a:xfrm>
            <a:off x="0" y="14"/>
            <a:ext cx="10692002" cy="6479997"/>
          </a:xfrm>
          <a:prstGeom prst="rect">
            <a:avLst/>
          </a:prstGeom>
          <a:blipFill rotWithShape="1">
            <a:blip r:embed="rId7">
              <a:alphaModFix/>
            </a:blip>
            <a:stretch>
              <a:fillRect/>
            </a:stretch>
          </a:blip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 name="Google Shape;7;p354"/>
          <p:cNvSpPr/>
          <p:nvPr/>
        </p:nvSpPr>
        <p:spPr>
          <a:xfrm>
            <a:off x="6684092" y="6750011"/>
            <a:ext cx="1117395" cy="539997"/>
          </a:xfrm>
          <a:prstGeom prst="rect">
            <a:avLst/>
          </a:prstGeom>
          <a:blipFill rotWithShape="1">
            <a:blip r:embed="rId8">
              <a:alphaModFix/>
            </a:blip>
            <a:stretch>
              <a:fillRect/>
            </a:stretch>
          </a:blip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8" name="Google Shape;8;p354"/>
          <p:cNvSpPr/>
          <p:nvPr/>
        </p:nvSpPr>
        <p:spPr>
          <a:xfrm>
            <a:off x="3786056" y="6828576"/>
            <a:ext cx="2078671" cy="385982"/>
          </a:xfrm>
          <a:prstGeom prst="rect">
            <a:avLst/>
          </a:prstGeom>
          <a:blipFill rotWithShape="1">
            <a:blip r:embed="rId9">
              <a:alphaModFix/>
            </a:blip>
            <a:stretch>
              <a:fillRect/>
            </a:stretch>
          </a:blip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9" name="Google Shape;9;p354"/>
          <p:cNvSpPr/>
          <p:nvPr/>
        </p:nvSpPr>
        <p:spPr>
          <a:xfrm>
            <a:off x="2890521" y="6750014"/>
            <a:ext cx="810260" cy="540385"/>
          </a:xfrm>
          <a:custGeom>
            <a:avLst/>
            <a:gdLst/>
            <a:ahLst/>
            <a:cxnLst/>
            <a:rect l="l" t="t" r="r" b="b"/>
            <a:pathLst>
              <a:path w="810260" h="540384" extrusionOk="0">
                <a:moveTo>
                  <a:pt x="0" y="0"/>
                </a:moveTo>
                <a:lnTo>
                  <a:pt x="810006" y="0"/>
                </a:lnTo>
                <a:lnTo>
                  <a:pt x="810006" y="540004"/>
                </a:lnTo>
                <a:lnTo>
                  <a:pt x="0" y="540004"/>
                </a:lnTo>
                <a:lnTo>
                  <a:pt x="0" y="0"/>
                </a:lnTo>
                <a:close/>
              </a:path>
            </a:pathLst>
          </a:custGeom>
          <a:solidFill>
            <a:srgbClr val="164194"/>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10;p354"/>
          <p:cNvSpPr/>
          <p:nvPr/>
        </p:nvSpPr>
        <p:spPr>
          <a:xfrm>
            <a:off x="3266979" y="6810011"/>
            <a:ext cx="57150" cy="54610"/>
          </a:xfrm>
          <a:custGeom>
            <a:avLst/>
            <a:gdLst/>
            <a:ahLst/>
            <a:cxnLst/>
            <a:rect l="l" t="t" r="r" b="b"/>
            <a:pathLst>
              <a:path w="57150" h="54609" extrusionOk="0">
                <a:moveTo>
                  <a:pt x="57073" y="20726"/>
                </a:moveTo>
                <a:lnTo>
                  <a:pt x="0" y="20726"/>
                </a:lnTo>
                <a:lnTo>
                  <a:pt x="17640" y="33540"/>
                </a:lnTo>
                <a:lnTo>
                  <a:pt x="10909" y="54267"/>
                </a:lnTo>
                <a:lnTo>
                  <a:pt x="28536" y="41452"/>
                </a:lnTo>
                <a:lnTo>
                  <a:pt x="42002" y="41452"/>
                </a:lnTo>
                <a:lnTo>
                  <a:pt x="39433" y="33540"/>
                </a:lnTo>
                <a:lnTo>
                  <a:pt x="57073" y="20726"/>
                </a:lnTo>
                <a:close/>
              </a:path>
              <a:path w="57150" h="54609" extrusionOk="0">
                <a:moveTo>
                  <a:pt x="42002" y="41452"/>
                </a:moveTo>
                <a:lnTo>
                  <a:pt x="28536" y="41452"/>
                </a:lnTo>
                <a:lnTo>
                  <a:pt x="46164" y="54267"/>
                </a:lnTo>
                <a:lnTo>
                  <a:pt x="42002" y="41452"/>
                </a:lnTo>
                <a:close/>
              </a:path>
              <a:path w="57150" h="54609" extrusionOk="0">
                <a:moveTo>
                  <a:pt x="28536" y="0"/>
                </a:moveTo>
                <a:lnTo>
                  <a:pt x="21805" y="20726"/>
                </a:lnTo>
                <a:lnTo>
                  <a:pt x="35267" y="20726"/>
                </a:lnTo>
                <a:lnTo>
                  <a:pt x="28536" y="0"/>
                </a:lnTo>
                <a:close/>
              </a:path>
            </a:pathLst>
          </a:custGeom>
          <a:solidFill>
            <a:srgbClr val="FFED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1" name="Google Shape;11;p354"/>
          <p:cNvSpPr/>
          <p:nvPr/>
        </p:nvSpPr>
        <p:spPr>
          <a:xfrm>
            <a:off x="3176979" y="6834127"/>
            <a:ext cx="57150" cy="54610"/>
          </a:xfrm>
          <a:custGeom>
            <a:avLst/>
            <a:gdLst/>
            <a:ahLst/>
            <a:cxnLst/>
            <a:rect l="l" t="t" r="r" b="b"/>
            <a:pathLst>
              <a:path w="57150" h="54609" extrusionOk="0">
                <a:moveTo>
                  <a:pt x="57073" y="20726"/>
                </a:moveTo>
                <a:lnTo>
                  <a:pt x="0" y="20726"/>
                </a:lnTo>
                <a:lnTo>
                  <a:pt x="17640" y="33528"/>
                </a:lnTo>
                <a:lnTo>
                  <a:pt x="10909" y="54267"/>
                </a:lnTo>
                <a:lnTo>
                  <a:pt x="28536" y="41452"/>
                </a:lnTo>
                <a:lnTo>
                  <a:pt x="42005" y="41452"/>
                </a:lnTo>
                <a:lnTo>
                  <a:pt x="39433" y="33528"/>
                </a:lnTo>
                <a:lnTo>
                  <a:pt x="57073" y="20726"/>
                </a:lnTo>
                <a:close/>
              </a:path>
              <a:path w="57150" h="54609" extrusionOk="0">
                <a:moveTo>
                  <a:pt x="42005" y="41452"/>
                </a:moveTo>
                <a:lnTo>
                  <a:pt x="28536" y="41452"/>
                </a:lnTo>
                <a:lnTo>
                  <a:pt x="46164" y="54267"/>
                </a:lnTo>
                <a:lnTo>
                  <a:pt x="42005" y="41452"/>
                </a:lnTo>
                <a:close/>
              </a:path>
              <a:path w="57150" h="54609" extrusionOk="0">
                <a:moveTo>
                  <a:pt x="28536" y="0"/>
                </a:moveTo>
                <a:lnTo>
                  <a:pt x="21805" y="20726"/>
                </a:lnTo>
                <a:lnTo>
                  <a:pt x="35267" y="20726"/>
                </a:lnTo>
                <a:lnTo>
                  <a:pt x="28536" y="0"/>
                </a:lnTo>
                <a:close/>
              </a:path>
            </a:pathLst>
          </a:custGeom>
          <a:solidFill>
            <a:srgbClr val="FFED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2" name="Google Shape;12;p354"/>
          <p:cNvSpPr/>
          <p:nvPr/>
        </p:nvSpPr>
        <p:spPr>
          <a:xfrm>
            <a:off x="3111094" y="6899998"/>
            <a:ext cx="57150" cy="54610"/>
          </a:xfrm>
          <a:custGeom>
            <a:avLst/>
            <a:gdLst/>
            <a:ahLst/>
            <a:cxnLst/>
            <a:rect l="l" t="t" r="r" b="b"/>
            <a:pathLst>
              <a:path w="57150" h="54609" extrusionOk="0">
                <a:moveTo>
                  <a:pt x="57073" y="20739"/>
                </a:moveTo>
                <a:lnTo>
                  <a:pt x="0" y="20739"/>
                </a:lnTo>
                <a:lnTo>
                  <a:pt x="17640" y="33553"/>
                </a:lnTo>
                <a:lnTo>
                  <a:pt x="10896" y="54279"/>
                </a:lnTo>
                <a:lnTo>
                  <a:pt x="28536" y="41465"/>
                </a:lnTo>
                <a:lnTo>
                  <a:pt x="42002" y="41465"/>
                </a:lnTo>
                <a:lnTo>
                  <a:pt x="39433" y="33553"/>
                </a:lnTo>
                <a:lnTo>
                  <a:pt x="57073" y="20739"/>
                </a:lnTo>
                <a:close/>
              </a:path>
              <a:path w="57150" h="54609" extrusionOk="0">
                <a:moveTo>
                  <a:pt x="42002" y="41465"/>
                </a:moveTo>
                <a:lnTo>
                  <a:pt x="28536" y="41465"/>
                </a:lnTo>
                <a:lnTo>
                  <a:pt x="46164" y="54279"/>
                </a:lnTo>
                <a:lnTo>
                  <a:pt x="42002" y="41465"/>
                </a:lnTo>
                <a:close/>
              </a:path>
              <a:path w="57150" h="54609" extrusionOk="0">
                <a:moveTo>
                  <a:pt x="28536" y="0"/>
                </a:moveTo>
                <a:lnTo>
                  <a:pt x="21805" y="20739"/>
                </a:lnTo>
                <a:lnTo>
                  <a:pt x="35267" y="20739"/>
                </a:lnTo>
                <a:lnTo>
                  <a:pt x="28536" y="0"/>
                </a:lnTo>
                <a:close/>
              </a:path>
            </a:pathLst>
          </a:custGeom>
          <a:solidFill>
            <a:srgbClr val="FFED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 name="Google Shape;13;p354"/>
          <p:cNvSpPr/>
          <p:nvPr/>
        </p:nvSpPr>
        <p:spPr>
          <a:xfrm>
            <a:off x="3086980" y="6990012"/>
            <a:ext cx="57150" cy="54610"/>
          </a:xfrm>
          <a:custGeom>
            <a:avLst/>
            <a:gdLst/>
            <a:ahLst/>
            <a:cxnLst/>
            <a:rect l="l" t="t" r="r" b="b"/>
            <a:pathLst>
              <a:path w="57150" h="54609" extrusionOk="0">
                <a:moveTo>
                  <a:pt x="57061" y="20726"/>
                </a:moveTo>
                <a:lnTo>
                  <a:pt x="0" y="20726"/>
                </a:lnTo>
                <a:lnTo>
                  <a:pt x="17640" y="33528"/>
                </a:lnTo>
                <a:lnTo>
                  <a:pt x="10896" y="54267"/>
                </a:lnTo>
                <a:lnTo>
                  <a:pt x="28536" y="41452"/>
                </a:lnTo>
                <a:lnTo>
                  <a:pt x="42005" y="41452"/>
                </a:lnTo>
                <a:lnTo>
                  <a:pt x="39433" y="33528"/>
                </a:lnTo>
                <a:lnTo>
                  <a:pt x="57061" y="20726"/>
                </a:lnTo>
                <a:close/>
              </a:path>
              <a:path w="57150" h="54609" extrusionOk="0">
                <a:moveTo>
                  <a:pt x="42005" y="41452"/>
                </a:moveTo>
                <a:lnTo>
                  <a:pt x="28536" y="41452"/>
                </a:lnTo>
                <a:lnTo>
                  <a:pt x="46164" y="54267"/>
                </a:lnTo>
                <a:lnTo>
                  <a:pt x="42005" y="41452"/>
                </a:lnTo>
                <a:close/>
              </a:path>
              <a:path w="57150" h="54609" extrusionOk="0">
                <a:moveTo>
                  <a:pt x="28536" y="0"/>
                </a:moveTo>
                <a:lnTo>
                  <a:pt x="21805" y="20726"/>
                </a:lnTo>
                <a:lnTo>
                  <a:pt x="35267" y="20726"/>
                </a:lnTo>
                <a:lnTo>
                  <a:pt x="28536" y="0"/>
                </a:lnTo>
                <a:close/>
              </a:path>
            </a:pathLst>
          </a:custGeom>
          <a:solidFill>
            <a:srgbClr val="FFED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 name="Google Shape;14;p354"/>
          <p:cNvSpPr/>
          <p:nvPr/>
        </p:nvSpPr>
        <p:spPr>
          <a:xfrm>
            <a:off x="3446980" y="6990012"/>
            <a:ext cx="57150" cy="54610"/>
          </a:xfrm>
          <a:custGeom>
            <a:avLst/>
            <a:gdLst/>
            <a:ahLst/>
            <a:cxnLst/>
            <a:rect l="l" t="t" r="r" b="b"/>
            <a:pathLst>
              <a:path w="57150" h="54609" extrusionOk="0">
                <a:moveTo>
                  <a:pt x="57073" y="20726"/>
                </a:moveTo>
                <a:lnTo>
                  <a:pt x="0" y="20726"/>
                </a:lnTo>
                <a:lnTo>
                  <a:pt x="17640" y="33528"/>
                </a:lnTo>
                <a:lnTo>
                  <a:pt x="10896" y="54267"/>
                </a:lnTo>
                <a:lnTo>
                  <a:pt x="28536" y="41452"/>
                </a:lnTo>
                <a:lnTo>
                  <a:pt x="42005" y="41452"/>
                </a:lnTo>
                <a:lnTo>
                  <a:pt x="39433" y="33528"/>
                </a:lnTo>
                <a:lnTo>
                  <a:pt x="57073" y="20726"/>
                </a:lnTo>
                <a:close/>
              </a:path>
              <a:path w="57150" h="54609" extrusionOk="0">
                <a:moveTo>
                  <a:pt x="42005" y="41452"/>
                </a:moveTo>
                <a:lnTo>
                  <a:pt x="28536" y="41452"/>
                </a:lnTo>
                <a:lnTo>
                  <a:pt x="46164" y="54267"/>
                </a:lnTo>
                <a:lnTo>
                  <a:pt x="42005" y="41452"/>
                </a:lnTo>
                <a:close/>
              </a:path>
              <a:path w="57150" h="54609" extrusionOk="0">
                <a:moveTo>
                  <a:pt x="28536" y="0"/>
                </a:moveTo>
                <a:lnTo>
                  <a:pt x="21805" y="20726"/>
                </a:lnTo>
                <a:lnTo>
                  <a:pt x="35267" y="20726"/>
                </a:lnTo>
                <a:lnTo>
                  <a:pt x="28536" y="0"/>
                </a:lnTo>
                <a:close/>
              </a:path>
            </a:pathLst>
          </a:custGeom>
          <a:solidFill>
            <a:srgbClr val="FFED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 name="Google Shape;15;p354"/>
          <p:cNvSpPr/>
          <p:nvPr/>
        </p:nvSpPr>
        <p:spPr>
          <a:xfrm>
            <a:off x="3422864" y="6899998"/>
            <a:ext cx="57150" cy="54610"/>
          </a:xfrm>
          <a:custGeom>
            <a:avLst/>
            <a:gdLst/>
            <a:ahLst/>
            <a:cxnLst/>
            <a:rect l="l" t="t" r="r" b="b"/>
            <a:pathLst>
              <a:path w="57150" h="54609" extrusionOk="0">
                <a:moveTo>
                  <a:pt x="57061" y="20739"/>
                </a:moveTo>
                <a:lnTo>
                  <a:pt x="0" y="20739"/>
                </a:lnTo>
                <a:lnTo>
                  <a:pt x="17640" y="33553"/>
                </a:lnTo>
                <a:lnTo>
                  <a:pt x="10896" y="54279"/>
                </a:lnTo>
                <a:lnTo>
                  <a:pt x="28536" y="41465"/>
                </a:lnTo>
                <a:lnTo>
                  <a:pt x="42002" y="41465"/>
                </a:lnTo>
                <a:lnTo>
                  <a:pt x="39433" y="33553"/>
                </a:lnTo>
                <a:lnTo>
                  <a:pt x="57061" y="20739"/>
                </a:lnTo>
                <a:close/>
              </a:path>
              <a:path w="57150" h="54609" extrusionOk="0">
                <a:moveTo>
                  <a:pt x="42002" y="41465"/>
                </a:moveTo>
                <a:lnTo>
                  <a:pt x="28536" y="41465"/>
                </a:lnTo>
                <a:lnTo>
                  <a:pt x="46164" y="54279"/>
                </a:lnTo>
                <a:lnTo>
                  <a:pt x="42002" y="41465"/>
                </a:lnTo>
                <a:close/>
              </a:path>
              <a:path w="57150" h="54609" extrusionOk="0">
                <a:moveTo>
                  <a:pt x="28536" y="0"/>
                </a:moveTo>
                <a:lnTo>
                  <a:pt x="21805" y="20739"/>
                </a:lnTo>
                <a:lnTo>
                  <a:pt x="35267" y="20739"/>
                </a:lnTo>
                <a:lnTo>
                  <a:pt x="28536" y="0"/>
                </a:lnTo>
                <a:close/>
              </a:path>
            </a:pathLst>
          </a:custGeom>
          <a:solidFill>
            <a:srgbClr val="FFED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6" name="Google Shape;16;p354"/>
          <p:cNvSpPr/>
          <p:nvPr/>
        </p:nvSpPr>
        <p:spPr>
          <a:xfrm>
            <a:off x="3356980" y="6834127"/>
            <a:ext cx="57150" cy="54610"/>
          </a:xfrm>
          <a:custGeom>
            <a:avLst/>
            <a:gdLst/>
            <a:ahLst/>
            <a:cxnLst/>
            <a:rect l="l" t="t" r="r" b="b"/>
            <a:pathLst>
              <a:path w="57150" h="54609" extrusionOk="0">
                <a:moveTo>
                  <a:pt x="57073" y="20726"/>
                </a:moveTo>
                <a:lnTo>
                  <a:pt x="0" y="20726"/>
                </a:lnTo>
                <a:lnTo>
                  <a:pt x="17640" y="33528"/>
                </a:lnTo>
                <a:lnTo>
                  <a:pt x="10896" y="54267"/>
                </a:lnTo>
                <a:lnTo>
                  <a:pt x="28536" y="41452"/>
                </a:lnTo>
                <a:lnTo>
                  <a:pt x="42005" y="41452"/>
                </a:lnTo>
                <a:lnTo>
                  <a:pt x="39433" y="33528"/>
                </a:lnTo>
                <a:lnTo>
                  <a:pt x="57073" y="20726"/>
                </a:lnTo>
                <a:close/>
              </a:path>
              <a:path w="57150" h="54609" extrusionOk="0">
                <a:moveTo>
                  <a:pt x="42005" y="41452"/>
                </a:moveTo>
                <a:lnTo>
                  <a:pt x="28536" y="41452"/>
                </a:lnTo>
                <a:lnTo>
                  <a:pt x="46164" y="54267"/>
                </a:lnTo>
                <a:lnTo>
                  <a:pt x="42005" y="41452"/>
                </a:lnTo>
                <a:close/>
              </a:path>
              <a:path w="57150" h="54609" extrusionOk="0">
                <a:moveTo>
                  <a:pt x="28536" y="0"/>
                </a:moveTo>
                <a:lnTo>
                  <a:pt x="21805" y="20726"/>
                </a:lnTo>
                <a:lnTo>
                  <a:pt x="35267" y="20726"/>
                </a:lnTo>
                <a:lnTo>
                  <a:pt x="28536" y="0"/>
                </a:lnTo>
                <a:close/>
              </a:path>
            </a:pathLst>
          </a:custGeom>
          <a:solidFill>
            <a:srgbClr val="FFED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 name="Google Shape;17;p354"/>
          <p:cNvSpPr/>
          <p:nvPr/>
        </p:nvSpPr>
        <p:spPr>
          <a:xfrm>
            <a:off x="3422864" y="7080001"/>
            <a:ext cx="57150" cy="54610"/>
          </a:xfrm>
          <a:custGeom>
            <a:avLst/>
            <a:gdLst/>
            <a:ahLst/>
            <a:cxnLst/>
            <a:rect l="l" t="t" r="r" b="b"/>
            <a:pathLst>
              <a:path w="57150" h="54609" extrusionOk="0">
                <a:moveTo>
                  <a:pt x="57061" y="20739"/>
                </a:moveTo>
                <a:lnTo>
                  <a:pt x="0" y="20739"/>
                </a:lnTo>
                <a:lnTo>
                  <a:pt x="17640" y="33540"/>
                </a:lnTo>
                <a:lnTo>
                  <a:pt x="10896" y="54279"/>
                </a:lnTo>
                <a:lnTo>
                  <a:pt x="28536" y="41465"/>
                </a:lnTo>
                <a:lnTo>
                  <a:pt x="42005" y="41465"/>
                </a:lnTo>
                <a:lnTo>
                  <a:pt x="39433" y="33540"/>
                </a:lnTo>
                <a:lnTo>
                  <a:pt x="57061" y="20739"/>
                </a:lnTo>
                <a:close/>
              </a:path>
              <a:path w="57150" h="54609" extrusionOk="0">
                <a:moveTo>
                  <a:pt x="42005" y="41465"/>
                </a:moveTo>
                <a:lnTo>
                  <a:pt x="28536" y="41465"/>
                </a:lnTo>
                <a:lnTo>
                  <a:pt x="46164" y="54279"/>
                </a:lnTo>
                <a:lnTo>
                  <a:pt x="42005" y="41465"/>
                </a:lnTo>
                <a:close/>
              </a:path>
              <a:path w="57150" h="54609" extrusionOk="0">
                <a:moveTo>
                  <a:pt x="28536" y="0"/>
                </a:moveTo>
                <a:lnTo>
                  <a:pt x="21805" y="20739"/>
                </a:lnTo>
                <a:lnTo>
                  <a:pt x="35267" y="20739"/>
                </a:lnTo>
                <a:lnTo>
                  <a:pt x="28536" y="0"/>
                </a:lnTo>
                <a:close/>
              </a:path>
            </a:pathLst>
          </a:custGeom>
          <a:solidFill>
            <a:srgbClr val="FFED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 name="Google Shape;18;p354"/>
          <p:cNvSpPr/>
          <p:nvPr/>
        </p:nvSpPr>
        <p:spPr>
          <a:xfrm>
            <a:off x="3356980" y="7145883"/>
            <a:ext cx="57150" cy="54610"/>
          </a:xfrm>
          <a:custGeom>
            <a:avLst/>
            <a:gdLst/>
            <a:ahLst/>
            <a:cxnLst/>
            <a:rect l="l" t="t" r="r" b="b"/>
            <a:pathLst>
              <a:path w="57150" h="54609" extrusionOk="0">
                <a:moveTo>
                  <a:pt x="57073" y="20739"/>
                </a:moveTo>
                <a:lnTo>
                  <a:pt x="0" y="20739"/>
                </a:lnTo>
                <a:lnTo>
                  <a:pt x="17640" y="33553"/>
                </a:lnTo>
                <a:lnTo>
                  <a:pt x="10896" y="54279"/>
                </a:lnTo>
                <a:lnTo>
                  <a:pt x="28536" y="41465"/>
                </a:lnTo>
                <a:lnTo>
                  <a:pt x="42002" y="41465"/>
                </a:lnTo>
                <a:lnTo>
                  <a:pt x="39433" y="33553"/>
                </a:lnTo>
                <a:lnTo>
                  <a:pt x="57073" y="20739"/>
                </a:lnTo>
                <a:close/>
              </a:path>
              <a:path w="57150" h="54609" extrusionOk="0">
                <a:moveTo>
                  <a:pt x="42002" y="41465"/>
                </a:moveTo>
                <a:lnTo>
                  <a:pt x="28536" y="41465"/>
                </a:lnTo>
                <a:lnTo>
                  <a:pt x="46164" y="54279"/>
                </a:lnTo>
                <a:lnTo>
                  <a:pt x="42002" y="41465"/>
                </a:lnTo>
                <a:close/>
              </a:path>
              <a:path w="57150" h="54609" extrusionOk="0">
                <a:moveTo>
                  <a:pt x="28536" y="0"/>
                </a:moveTo>
                <a:lnTo>
                  <a:pt x="21805" y="20739"/>
                </a:lnTo>
                <a:lnTo>
                  <a:pt x="35267" y="20739"/>
                </a:lnTo>
                <a:lnTo>
                  <a:pt x="28536" y="0"/>
                </a:lnTo>
                <a:close/>
              </a:path>
            </a:pathLst>
          </a:custGeom>
          <a:solidFill>
            <a:srgbClr val="FFED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 name="Google Shape;19;p354"/>
          <p:cNvSpPr/>
          <p:nvPr/>
        </p:nvSpPr>
        <p:spPr>
          <a:xfrm>
            <a:off x="3266979" y="7169999"/>
            <a:ext cx="57150" cy="54610"/>
          </a:xfrm>
          <a:custGeom>
            <a:avLst/>
            <a:gdLst/>
            <a:ahLst/>
            <a:cxnLst/>
            <a:rect l="l" t="t" r="r" b="b"/>
            <a:pathLst>
              <a:path w="57150" h="54609" extrusionOk="0">
                <a:moveTo>
                  <a:pt x="57073" y="20739"/>
                </a:moveTo>
                <a:lnTo>
                  <a:pt x="0" y="20739"/>
                </a:lnTo>
                <a:lnTo>
                  <a:pt x="17640" y="33540"/>
                </a:lnTo>
                <a:lnTo>
                  <a:pt x="10909" y="54279"/>
                </a:lnTo>
                <a:lnTo>
                  <a:pt x="28536" y="41465"/>
                </a:lnTo>
                <a:lnTo>
                  <a:pt x="42005" y="41465"/>
                </a:lnTo>
                <a:lnTo>
                  <a:pt x="39433" y="33540"/>
                </a:lnTo>
                <a:lnTo>
                  <a:pt x="57073" y="20739"/>
                </a:lnTo>
                <a:close/>
              </a:path>
              <a:path w="57150" h="54609" extrusionOk="0">
                <a:moveTo>
                  <a:pt x="42005" y="41465"/>
                </a:moveTo>
                <a:lnTo>
                  <a:pt x="28536" y="41465"/>
                </a:lnTo>
                <a:lnTo>
                  <a:pt x="46164" y="54279"/>
                </a:lnTo>
                <a:lnTo>
                  <a:pt x="42005" y="41465"/>
                </a:lnTo>
                <a:close/>
              </a:path>
              <a:path w="57150" h="54609" extrusionOk="0">
                <a:moveTo>
                  <a:pt x="28536" y="0"/>
                </a:moveTo>
                <a:lnTo>
                  <a:pt x="21805" y="20739"/>
                </a:lnTo>
                <a:lnTo>
                  <a:pt x="35267" y="20739"/>
                </a:lnTo>
                <a:lnTo>
                  <a:pt x="28536" y="0"/>
                </a:lnTo>
                <a:close/>
              </a:path>
            </a:pathLst>
          </a:custGeom>
          <a:solidFill>
            <a:srgbClr val="FFED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0" name="Google Shape;20;p354"/>
          <p:cNvSpPr/>
          <p:nvPr/>
        </p:nvSpPr>
        <p:spPr>
          <a:xfrm>
            <a:off x="3176979" y="7145883"/>
            <a:ext cx="57150" cy="54610"/>
          </a:xfrm>
          <a:custGeom>
            <a:avLst/>
            <a:gdLst/>
            <a:ahLst/>
            <a:cxnLst/>
            <a:rect l="l" t="t" r="r" b="b"/>
            <a:pathLst>
              <a:path w="57150" h="54609" extrusionOk="0">
                <a:moveTo>
                  <a:pt x="57073" y="20739"/>
                </a:moveTo>
                <a:lnTo>
                  <a:pt x="0" y="20739"/>
                </a:lnTo>
                <a:lnTo>
                  <a:pt x="17640" y="33553"/>
                </a:lnTo>
                <a:lnTo>
                  <a:pt x="10909" y="54279"/>
                </a:lnTo>
                <a:lnTo>
                  <a:pt x="28536" y="41465"/>
                </a:lnTo>
                <a:lnTo>
                  <a:pt x="42002" y="41465"/>
                </a:lnTo>
                <a:lnTo>
                  <a:pt x="39433" y="33553"/>
                </a:lnTo>
                <a:lnTo>
                  <a:pt x="57073" y="20739"/>
                </a:lnTo>
                <a:close/>
              </a:path>
              <a:path w="57150" h="54609" extrusionOk="0">
                <a:moveTo>
                  <a:pt x="42002" y="41465"/>
                </a:moveTo>
                <a:lnTo>
                  <a:pt x="28536" y="41465"/>
                </a:lnTo>
                <a:lnTo>
                  <a:pt x="46164" y="54279"/>
                </a:lnTo>
                <a:lnTo>
                  <a:pt x="42002" y="41465"/>
                </a:lnTo>
                <a:close/>
              </a:path>
              <a:path w="57150" h="54609" extrusionOk="0">
                <a:moveTo>
                  <a:pt x="28536" y="0"/>
                </a:moveTo>
                <a:lnTo>
                  <a:pt x="21805" y="20739"/>
                </a:lnTo>
                <a:lnTo>
                  <a:pt x="35267" y="20739"/>
                </a:lnTo>
                <a:lnTo>
                  <a:pt x="28536" y="0"/>
                </a:lnTo>
                <a:close/>
              </a:path>
            </a:pathLst>
          </a:custGeom>
          <a:solidFill>
            <a:srgbClr val="FFED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1" name="Google Shape;21;p354"/>
          <p:cNvSpPr/>
          <p:nvPr/>
        </p:nvSpPr>
        <p:spPr>
          <a:xfrm>
            <a:off x="3111094" y="7080001"/>
            <a:ext cx="57150" cy="54610"/>
          </a:xfrm>
          <a:custGeom>
            <a:avLst/>
            <a:gdLst/>
            <a:ahLst/>
            <a:cxnLst/>
            <a:rect l="l" t="t" r="r" b="b"/>
            <a:pathLst>
              <a:path w="57150" h="54609" extrusionOk="0">
                <a:moveTo>
                  <a:pt x="57073" y="20739"/>
                </a:moveTo>
                <a:lnTo>
                  <a:pt x="0" y="20739"/>
                </a:lnTo>
                <a:lnTo>
                  <a:pt x="17640" y="33540"/>
                </a:lnTo>
                <a:lnTo>
                  <a:pt x="10896" y="54279"/>
                </a:lnTo>
                <a:lnTo>
                  <a:pt x="28536" y="41465"/>
                </a:lnTo>
                <a:lnTo>
                  <a:pt x="42005" y="41465"/>
                </a:lnTo>
                <a:lnTo>
                  <a:pt x="39433" y="33540"/>
                </a:lnTo>
                <a:lnTo>
                  <a:pt x="57073" y="20739"/>
                </a:lnTo>
                <a:close/>
              </a:path>
              <a:path w="57150" h="54609" extrusionOk="0">
                <a:moveTo>
                  <a:pt x="42005" y="41465"/>
                </a:moveTo>
                <a:lnTo>
                  <a:pt x="28536" y="41465"/>
                </a:lnTo>
                <a:lnTo>
                  <a:pt x="46164" y="54279"/>
                </a:lnTo>
                <a:lnTo>
                  <a:pt x="42005" y="41465"/>
                </a:lnTo>
                <a:close/>
              </a:path>
              <a:path w="57150" h="54609" extrusionOk="0">
                <a:moveTo>
                  <a:pt x="28536" y="0"/>
                </a:moveTo>
                <a:lnTo>
                  <a:pt x="21805" y="20739"/>
                </a:lnTo>
                <a:lnTo>
                  <a:pt x="35267" y="20739"/>
                </a:lnTo>
                <a:lnTo>
                  <a:pt x="28536" y="0"/>
                </a:lnTo>
                <a:close/>
              </a:path>
            </a:pathLst>
          </a:custGeom>
          <a:solidFill>
            <a:srgbClr val="FFED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22" name="Google Shape;22;p354"/>
          <p:cNvSpPr txBox="1">
            <a:spLocks noGrp="1"/>
          </p:cNvSpPr>
          <p:nvPr>
            <p:ph type="title"/>
          </p:nvPr>
        </p:nvSpPr>
        <p:spPr>
          <a:xfrm>
            <a:off x="707302" y="1328879"/>
            <a:ext cx="9278797" cy="533400"/>
          </a:xfrm>
          <a:prstGeom prst="rect">
            <a:avLst/>
          </a:prstGeom>
          <a:noFill/>
          <a:ln>
            <a:noFill/>
          </a:ln>
        </p:spPr>
        <p:txBody>
          <a:bodyPr spcFirstLastPara="1" wrap="square" lIns="0" tIns="0" rIns="0" bIns="0" anchor="t" anchorCtr="0">
            <a:spAutoFit/>
          </a:bodyPr>
          <a:lstStyle>
            <a:lvl1pPr marR="0" lvl="0" algn="l" rtl="0">
              <a:spcBef>
                <a:spcPts val="0"/>
              </a:spcBef>
              <a:spcAft>
                <a:spcPts val="0"/>
              </a:spcAft>
              <a:buSzPts val="1400"/>
              <a:buNone/>
              <a:defRPr sz="3500" b="1" i="0" u="none" strike="noStrike" cap="none">
                <a:solidFill>
                  <a:srgbClr val="428F9B"/>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23" name="Google Shape;23;p354"/>
          <p:cNvSpPr txBox="1">
            <a:spLocks noGrp="1"/>
          </p:cNvSpPr>
          <p:nvPr>
            <p:ph type="body" idx="1"/>
          </p:nvPr>
        </p:nvSpPr>
        <p:spPr>
          <a:xfrm>
            <a:off x="707302" y="2069866"/>
            <a:ext cx="9278797" cy="276999"/>
          </a:xfrm>
          <a:prstGeom prst="rect">
            <a:avLst/>
          </a:prstGeom>
          <a:noFill/>
          <a:ln>
            <a:noFill/>
          </a:ln>
        </p:spPr>
        <p:txBody>
          <a:bodyPr spcFirstLastPara="1" wrap="square" lIns="0" tIns="0" rIns="0" bIns="0" anchor="t" anchorCtr="0">
            <a:spAutoFit/>
          </a:bodyPr>
          <a:lstStyle>
            <a:lvl1pPr marL="457200" marR="0" lvl="0" indent="-228600"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800" b="0" i="0" u="none" strike="noStrike" cap="none">
                <a:latin typeface="Calibri"/>
                <a:ea typeface="Calibri"/>
                <a:cs typeface="Calibri"/>
                <a:sym typeface="Calibri"/>
              </a:defRPr>
            </a:lvl2pPr>
            <a:lvl3pPr marL="1371600" marR="0" lvl="2" indent="-228600" algn="l" rtl="0">
              <a:spcBef>
                <a:spcPts val="0"/>
              </a:spcBef>
              <a:spcAft>
                <a:spcPts val="0"/>
              </a:spcAft>
              <a:buSzPts val="1400"/>
              <a:buNone/>
              <a:defRPr sz="1800" b="0" i="0" u="none" strike="noStrike" cap="none">
                <a:latin typeface="Calibri"/>
                <a:ea typeface="Calibri"/>
                <a:cs typeface="Calibri"/>
                <a:sym typeface="Calibri"/>
              </a:defRPr>
            </a:lvl3pPr>
            <a:lvl4pPr marL="1828800" marR="0" lvl="3" indent="-228600" algn="l" rtl="0">
              <a:spcBef>
                <a:spcPts val="0"/>
              </a:spcBef>
              <a:spcAft>
                <a:spcPts val="0"/>
              </a:spcAft>
              <a:buSzPts val="1400"/>
              <a:buNone/>
              <a:defRPr sz="1800" b="0" i="0" u="none" strike="noStrike" cap="none">
                <a:latin typeface="Calibri"/>
                <a:ea typeface="Calibri"/>
                <a:cs typeface="Calibri"/>
                <a:sym typeface="Calibri"/>
              </a:defRPr>
            </a:lvl4pPr>
            <a:lvl5pPr marL="2286000" marR="0" lvl="4" indent="-228600" algn="l" rtl="0">
              <a:spcBef>
                <a:spcPts val="0"/>
              </a:spcBef>
              <a:spcAft>
                <a:spcPts val="0"/>
              </a:spcAft>
              <a:buSzPts val="1400"/>
              <a:buNone/>
              <a:defRPr sz="1800" b="0" i="0" u="none" strike="noStrike" cap="none">
                <a:latin typeface="Calibri"/>
                <a:ea typeface="Calibri"/>
                <a:cs typeface="Calibri"/>
                <a:sym typeface="Calibri"/>
              </a:defRPr>
            </a:lvl5pPr>
            <a:lvl6pPr marL="2743200" marR="0" lvl="5" indent="-228600" algn="l" rtl="0">
              <a:spcBef>
                <a:spcPts val="0"/>
              </a:spcBef>
              <a:spcAft>
                <a:spcPts val="0"/>
              </a:spcAft>
              <a:buSzPts val="1400"/>
              <a:buNone/>
              <a:defRPr sz="1800" b="0" i="0" u="none" strike="noStrike" cap="none">
                <a:latin typeface="Calibri"/>
                <a:ea typeface="Calibri"/>
                <a:cs typeface="Calibri"/>
                <a:sym typeface="Calibri"/>
              </a:defRPr>
            </a:lvl6pPr>
            <a:lvl7pPr marL="3200400" marR="0" lvl="6" indent="-228600" algn="l" rtl="0">
              <a:spcBef>
                <a:spcPts val="0"/>
              </a:spcBef>
              <a:spcAft>
                <a:spcPts val="0"/>
              </a:spcAft>
              <a:buSzPts val="1400"/>
              <a:buNone/>
              <a:defRPr sz="1800" b="0" i="0" u="none" strike="noStrike" cap="none">
                <a:latin typeface="Calibri"/>
                <a:ea typeface="Calibri"/>
                <a:cs typeface="Calibri"/>
                <a:sym typeface="Calibri"/>
              </a:defRPr>
            </a:lvl7pPr>
            <a:lvl8pPr marL="3657600" marR="0" lvl="7" indent="-228600" algn="l" rtl="0">
              <a:spcBef>
                <a:spcPts val="0"/>
              </a:spcBef>
              <a:spcAft>
                <a:spcPts val="0"/>
              </a:spcAft>
              <a:buSzPts val="1400"/>
              <a:buNone/>
              <a:defRPr sz="1800" b="0" i="0" u="none" strike="noStrike" cap="none">
                <a:latin typeface="Calibri"/>
                <a:ea typeface="Calibri"/>
                <a:cs typeface="Calibri"/>
                <a:sym typeface="Calibri"/>
              </a:defRPr>
            </a:lvl8pPr>
            <a:lvl9pPr marL="4114800" marR="0" lvl="8" indent="-228600" algn="l" rtl="0">
              <a:spcBef>
                <a:spcPts val="0"/>
              </a:spcBef>
              <a:spcAft>
                <a:spcPts val="0"/>
              </a:spcAft>
              <a:buSzPts val="1400"/>
              <a:buNone/>
              <a:defRPr sz="1800" b="0" i="0" u="none" strike="noStrike" cap="none">
                <a:latin typeface="Calibri"/>
                <a:ea typeface="Calibri"/>
                <a:cs typeface="Calibri"/>
                <a:sym typeface="Calibri"/>
              </a:defRPr>
            </a:lvl9pPr>
          </a:lstStyle>
          <a:p>
            <a:endParaRPr/>
          </a:p>
        </p:txBody>
      </p:sp>
      <p:sp>
        <p:nvSpPr>
          <p:cNvPr id="24" name="Google Shape;24;p354"/>
          <p:cNvSpPr txBox="1">
            <a:spLocks noGrp="1"/>
          </p:cNvSpPr>
          <p:nvPr>
            <p:ph type="ftr" idx="11"/>
          </p:nvPr>
        </p:nvSpPr>
        <p:spPr>
          <a:xfrm>
            <a:off x="3635756" y="7033451"/>
            <a:ext cx="3421888" cy="276999"/>
          </a:xfrm>
          <a:prstGeom prst="rect">
            <a:avLst/>
          </a:prstGeom>
          <a:noFill/>
          <a:ln>
            <a:noFill/>
          </a:ln>
        </p:spPr>
        <p:txBody>
          <a:bodyPr spcFirstLastPara="1" wrap="square" lIns="0" tIns="0" rIns="0" bIns="0" anchor="t" anchorCtr="0">
            <a:spAutoFit/>
          </a:bodyPr>
          <a:lstStyle>
            <a:lvl1pPr marR="0" lvl="0" algn="ctr" rtl="0">
              <a:spcBef>
                <a:spcPts val="0"/>
              </a:spcBef>
              <a:spcAft>
                <a:spcPts val="0"/>
              </a:spcAft>
              <a:buSzPts val="1400"/>
              <a:buNone/>
              <a:defRPr sz="18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5" name="Google Shape;25;p354"/>
          <p:cNvSpPr txBox="1">
            <a:spLocks noGrp="1"/>
          </p:cNvSpPr>
          <p:nvPr>
            <p:ph type="dt" idx="10"/>
          </p:nvPr>
        </p:nvSpPr>
        <p:spPr>
          <a:xfrm>
            <a:off x="534670" y="7033451"/>
            <a:ext cx="2459482" cy="276999"/>
          </a:xfrm>
          <a:prstGeom prst="rect">
            <a:avLst/>
          </a:prstGeom>
          <a:noFill/>
          <a:ln>
            <a:noFill/>
          </a:ln>
        </p:spPr>
        <p:txBody>
          <a:bodyPr spcFirstLastPara="1" wrap="square" lIns="0" tIns="0" rIns="0" bIns="0" anchor="t" anchorCtr="0">
            <a:spAutoFit/>
          </a:bodyPr>
          <a:lstStyle>
            <a:lvl1pPr marR="0" lvl="0" algn="l" rtl="0">
              <a:spcBef>
                <a:spcPts val="0"/>
              </a:spcBef>
              <a:spcAft>
                <a:spcPts val="0"/>
              </a:spcAft>
              <a:buSzPts val="1400"/>
              <a:buNone/>
              <a:defRPr sz="1800">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26" name="Google Shape;26;p354"/>
          <p:cNvSpPr txBox="1">
            <a:spLocks noGrp="1"/>
          </p:cNvSpPr>
          <p:nvPr>
            <p:ph type="sldNum" idx="12"/>
          </p:nvPr>
        </p:nvSpPr>
        <p:spPr>
          <a:xfrm>
            <a:off x="7699248" y="7033451"/>
            <a:ext cx="2459482" cy="276999"/>
          </a:xfrm>
          <a:prstGeom prst="rect">
            <a:avLst/>
          </a:prstGeom>
          <a:noFill/>
          <a:ln>
            <a:noFill/>
          </a:ln>
        </p:spPr>
        <p:txBody>
          <a:bodyPr spcFirstLastPara="1" wrap="square" lIns="0" tIns="0" rIns="0" bIns="0" anchor="t" anchorCtr="0">
            <a:spAutoFit/>
          </a:bodyPr>
          <a:lstStyle>
            <a:lvl1pPr marL="0" marR="0" lvl="0" indent="0" algn="r" rtl="0">
              <a:spcBef>
                <a:spcPts val="0"/>
              </a:spcBef>
              <a:buNone/>
              <a:defRPr sz="1800">
                <a:solidFill>
                  <a:srgbClr val="888888"/>
                </a:solidFill>
                <a:latin typeface="Calibri"/>
                <a:ea typeface="Calibri"/>
                <a:cs typeface="Calibri"/>
                <a:sym typeface="Calibri"/>
              </a:defRPr>
            </a:lvl1pPr>
            <a:lvl2pPr marL="0" marR="0" lvl="1" indent="0" algn="r" rtl="0">
              <a:spcBef>
                <a:spcPts val="0"/>
              </a:spcBef>
              <a:buNone/>
              <a:defRPr sz="1800">
                <a:solidFill>
                  <a:srgbClr val="888888"/>
                </a:solidFill>
                <a:latin typeface="Calibri"/>
                <a:ea typeface="Calibri"/>
                <a:cs typeface="Calibri"/>
                <a:sym typeface="Calibri"/>
              </a:defRPr>
            </a:lvl2pPr>
            <a:lvl3pPr marL="0" marR="0" lvl="2" indent="0" algn="r" rtl="0">
              <a:spcBef>
                <a:spcPts val="0"/>
              </a:spcBef>
              <a:buNone/>
              <a:defRPr sz="1800">
                <a:solidFill>
                  <a:srgbClr val="888888"/>
                </a:solidFill>
                <a:latin typeface="Calibri"/>
                <a:ea typeface="Calibri"/>
                <a:cs typeface="Calibri"/>
                <a:sym typeface="Calibri"/>
              </a:defRPr>
            </a:lvl3pPr>
            <a:lvl4pPr marL="0" marR="0" lvl="3" indent="0" algn="r" rtl="0">
              <a:spcBef>
                <a:spcPts val="0"/>
              </a:spcBef>
              <a:buNone/>
              <a:defRPr sz="1800">
                <a:solidFill>
                  <a:srgbClr val="888888"/>
                </a:solidFill>
                <a:latin typeface="Calibri"/>
                <a:ea typeface="Calibri"/>
                <a:cs typeface="Calibri"/>
                <a:sym typeface="Calibri"/>
              </a:defRPr>
            </a:lvl4pPr>
            <a:lvl5pPr marL="0" marR="0" lvl="4" indent="0" algn="r" rtl="0">
              <a:spcBef>
                <a:spcPts val="0"/>
              </a:spcBef>
              <a:buNone/>
              <a:defRPr sz="1800">
                <a:solidFill>
                  <a:srgbClr val="888888"/>
                </a:solidFill>
                <a:latin typeface="Calibri"/>
                <a:ea typeface="Calibri"/>
                <a:cs typeface="Calibri"/>
                <a:sym typeface="Calibri"/>
              </a:defRPr>
            </a:lvl5pPr>
            <a:lvl6pPr marL="0" marR="0" lvl="5" indent="0" algn="r" rtl="0">
              <a:spcBef>
                <a:spcPts val="0"/>
              </a:spcBef>
              <a:buNone/>
              <a:defRPr sz="1800">
                <a:solidFill>
                  <a:srgbClr val="888888"/>
                </a:solidFill>
                <a:latin typeface="Calibri"/>
                <a:ea typeface="Calibri"/>
                <a:cs typeface="Calibri"/>
                <a:sym typeface="Calibri"/>
              </a:defRPr>
            </a:lvl6pPr>
            <a:lvl7pPr marL="0" marR="0" lvl="6" indent="0" algn="r" rtl="0">
              <a:spcBef>
                <a:spcPts val="0"/>
              </a:spcBef>
              <a:buNone/>
              <a:defRPr sz="1800">
                <a:solidFill>
                  <a:srgbClr val="888888"/>
                </a:solidFill>
                <a:latin typeface="Calibri"/>
                <a:ea typeface="Calibri"/>
                <a:cs typeface="Calibri"/>
                <a:sym typeface="Calibri"/>
              </a:defRPr>
            </a:lvl7pPr>
            <a:lvl8pPr marL="0" marR="0" lvl="7" indent="0" algn="r" rtl="0">
              <a:spcBef>
                <a:spcPts val="0"/>
              </a:spcBef>
              <a:buNone/>
              <a:defRPr sz="1800">
                <a:solidFill>
                  <a:srgbClr val="888888"/>
                </a:solidFill>
                <a:latin typeface="Calibri"/>
                <a:ea typeface="Calibri"/>
                <a:cs typeface="Calibri"/>
                <a:sym typeface="Calibri"/>
              </a:defRPr>
            </a:lvl8pPr>
            <a:lvl9pPr marL="0" marR="0" lvl="8" indent="0" algn="r" rtl="0">
              <a:spcBef>
                <a:spcPts val="0"/>
              </a:spcBef>
              <a:buNone/>
              <a:defRPr sz="1800">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b="0" u="none"/>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3.xml"/><Relationship Id="rId1" Type="http://schemas.openxmlformats.org/officeDocument/2006/relationships/vmlDrawing" Target="../drawings/vmlDrawing1.vml"/><Relationship Id="rId5" Type="http://schemas.openxmlformats.org/officeDocument/2006/relationships/image" Target="../media/image9.png"/><Relationship Id="rId4" Type="http://schemas.openxmlformats.org/officeDocument/2006/relationships/oleObject" Target="../embeddings/oleObject1.bin"/></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3.xml"/><Relationship Id="rId1" Type="http://schemas.openxmlformats.org/officeDocument/2006/relationships/vmlDrawing" Target="../drawings/vmlDrawing2.vml"/><Relationship Id="rId5" Type="http://schemas.openxmlformats.org/officeDocument/2006/relationships/image" Target="../media/image10.png"/><Relationship Id="rId4" Type="http://schemas.openxmlformats.org/officeDocument/2006/relationships/oleObject" Target="../embeddings/oleObject2.bin"/></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3.xml"/><Relationship Id="rId1" Type="http://schemas.openxmlformats.org/officeDocument/2006/relationships/vmlDrawing" Target="../drawings/vmlDrawing3.vml"/><Relationship Id="rId5" Type="http://schemas.openxmlformats.org/officeDocument/2006/relationships/image" Target="../media/image11.png"/><Relationship Id="rId4" Type="http://schemas.openxmlformats.org/officeDocument/2006/relationships/oleObject" Target="../embeddings/oleObject3.bin"/></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3.xml"/><Relationship Id="rId1" Type="http://schemas.openxmlformats.org/officeDocument/2006/relationships/vmlDrawing" Target="../drawings/vmlDrawing4.vml"/><Relationship Id="rId5" Type="http://schemas.openxmlformats.org/officeDocument/2006/relationships/image" Target="../media/image12.png"/><Relationship Id="rId4" Type="http://schemas.openxmlformats.org/officeDocument/2006/relationships/oleObject" Target="../embeddings/oleObject4.bin"/></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3.xml"/><Relationship Id="rId1" Type="http://schemas.openxmlformats.org/officeDocument/2006/relationships/vmlDrawing" Target="../drawings/vmlDrawing5.vml"/><Relationship Id="rId5" Type="http://schemas.openxmlformats.org/officeDocument/2006/relationships/image" Target="../media/image13.png"/><Relationship Id="rId4" Type="http://schemas.openxmlformats.org/officeDocument/2006/relationships/oleObject" Target="../embeddings/oleObject5.bin"/></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0.xml"/><Relationship Id="rId1" Type="http://schemas.openxmlformats.org/officeDocument/2006/relationships/slideLayout" Target="../slideLayouts/slideLayout4.xml"/><Relationship Id="rId5" Type="http://schemas.openxmlformats.org/officeDocument/2006/relationships/image" Target="../media/image18.png"/><Relationship Id="rId4" Type="http://schemas.openxmlformats.org/officeDocument/2006/relationships/image" Target="../media/image17.png"/></Relationships>
</file>

<file path=ppt/slides/_rels/slide3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32.xml"/><Relationship Id="rId1" Type="http://schemas.openxmlformats.org/officeDocument/2006/relationships/slideLayout" Target="../slideLayouts/slideLayout4.xml"/><Relationship Id="rId5" Type="http://schemas.openxmlformats.org/officeDocument/2006/relationships/image" Target="../media/image22.jpg"/><Relationship Id="rId4" Type="http://schemas.openxmlformats.org/officeDocument/2006/relationships/image" Target="../media/image21.jpg"/></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35.xml"/><Relationship Id="rId1" Type="http://schemas.openxmlformats.org/officeDocument/2006/relationships/slideLayout" Target="../slideLayouts/slideLayout3.xml"/><Relationship Id="rId4" Type="http://schemas.openxmlformats.org/officeDocument/2006/relationships/image" Target="../media/image24.jpg"/></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7.xml"/><Relationship Id="rId1" Type="http://schemas.openxmlformats.org/officeDocument/2006/relationships/slideLayout" Target="../slideLayouts/slideLayout3.xml"/><Relationship Id="rId4" Type="http://schemas.openxmlformats.org/officeDocument/2006/relationships/image" Target="../media/image26.jpg"/></Relationships>
</file>

<file path=ppt/slides/_rels/slide3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38.xml"/><Relationship Id="rId1" Type="http://schemas.openxmlformats.org/officeDocument/2006/relationships/slideLayout" Target="../slideLayouts/slideLayout4.xml"/><Relationship Id="rId4" Type="http://schemas.openxmlformats.org/officeDocument/2006/relationships/image" Target="../media/image28.jpg"/></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9.xml"/><Relationship Id="rId1" Type="http://schemas.openxmlformats.org/officeDocument/2006/relationships/slideLayout" Target="../slideLayouts/slideLayout3.xml"/><Relationship Id="rId5" Type="http://schemas.openxmlformats.org/officeDocument/2006/relationships/image" Target="../media/image31.jpg"/><Relationship Id="rId4" Type="http://schemas.openxmlformats.org/officeDocument/2006/relationships/image" Target="../media/image30.jpg"/></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43.xml"/><Relationship Id="rId1" Type="http://schemas.openxmlformats.org/officeDocument/2006/relationships/slideLayout" Target="../slideLayouts/slideLayout3.xml"/><Relationship Id="rId5" Type="http://schemas.openxmlformats.org/officeDocument/2006/relationships/image" Target="../media/image34.jpg"/><Relationship Id="rId4" Type="http://schemas.openxmlformats.org/officeDocument/2006/relationships/image" Target="../media/image33.jpg"/></Relationships>
</file>

<file path=ppt/slides/_rels/slide44.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44.xml"/><Relationship Id="rId1" Type="http://schemas.openxmlformats.org/officeDocument/2006/relationships/slideLayout" Target="../slideLayouts/slideLayout3.xml"/><Relationship Id="rId6" Type="http://schemas.openxmlformats.org/officeDocument/2006/relationships/image" Target="../media/image38.jpg"/><Relationship Id="rId5" Type="http://schemas.openxmlformats.org/officeDocument/2006/relationships/image" Target="../media/image37.jpg"/><Relationship Id="rId4" Type="http://schemas.openxmlformats.org/officeDocument/2006/relationships/image" Target="../media/image36.jp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notesSlide" Target="../notesSlides/notesSlide46.xml"/><Relationship Id="rId1" Type="http://schemas.openxmlformats.org/officeDocument/2006/relationships/slideLayout" Target="../slideLayouts/slideLayout4.xml"/><Relationship Id="rId5" Type="http://schemas.openxmlformats.org/officeDocument/2006/relationships/image" Target="../media/image41.jpg"/><Relationship Id="rId4" Type="http://schemas.openxmlformats.org/officeDocument/2006/relationships/image" Target="../media/image40.jpg"/></Relationships>
</file>

<file path=ppt/slides/_rels/slide47.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notesSlide" Target="../notesSlides/notesSlide47.xml"/><Relationship Id="rId1" Type="http://schemas.openxmlformats.org/officeDocument/2006/relationships/slideLayout" Target="../slideLayouts/slideLayout4.xml"/><Relationship Id="rId5" Type="http://schemas.openxmlformats.org/officeDocument/2006/relationships/image" Target="../media/image44.jpg"/><Relationship Id="rId4" Type="http://schemas.openxmlformats.org/officeDocument/2006/relationships/image" Target="../media/image43.jpg"/></Relationships>
</file>

<file path=ppt/slides/_rels/slide48.xml.rels><?xml version="1.0" encoding="UTF-8" standalone="yes"?>
<Relationships xmlns="http://schemas.openxmlformats.org/package/2006/relationships"><Relationship Id="rId3" Type="http://schemas.openxmlformats.org/officeDocument/2006/relationships/image" Target="../media/image45.jpg"/><Relationship Id="rId2" Type="http://schemas.openxmlformats.org/officeDocument/2006/relationships/notesSlide" Target="../notesSlides/notesSlide48.xml"/><Relationship Id="rId1" Type="http://schemas.openxmlformats.org/officeDocument/2006/relationships/slideLayout" Target="../slideLayouts/slideLayout3.xml"/><Relationship Id="rId4" Type="http://schemas.openxmlformats.org/officeDocument/2006/relationships/image" Target="../media/image46.jpg"/></Relationships>
</file>

<file path=ppt/slides/_rels/slide49.xml.rels><?xml version="1.0" encoding="UTF-8" standalone="yes"?>
<Relationships xmlns="http://schemas.openxmlformats.org/package/2006/relationships"><Relationship Id="rId8" Type="http://schemas.openxmlformats.org/officeDocument/2006/relationships/image" Target="../media/image52.png"/><Relationship Id="rId3" Type="http://schemas.openxmlformats.org/officeDocument/2006/relationships/image" Target="../media/image47.png"/><Relationship Id="rId7" Type="http://schemas.openxmlformats.org/officeDocument/2006/relationships/image" Target="../media/image51.png"/><Relationship Id="rId2" Type="http://schemas.openxmlformats.org/officeDocument/2006/relationships/notesSlide" Target="../notesSlides/notesSlide49.xml"/><Relationship Id="rId1" Type="http://schemas.openxmlformats.org/officeDocument/2006/relationships/slideLayout" Target="../slideLayouts/slideLayout3.xml"/><Relationship Id="rId6" Type="http://schemas.openxmlformats.org/officeDocument/2006/relationships/image" Target="../media/image50.png"/><Relationship Id="rId5" Type="http://schemas.openxmlformats.org/officeDocument/2006/relationships/image" Target="../media/image49.png"/><Relationship Id="rId4" Type="http://schemas.openxmlformats.org/officeDocument/2006/relationships/image" Target="../media/image48.png"/></Relationships>
</file>

<file path=ppt/slides/_rels/slide50.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notesSlide" Target="../notesSlides/notesSlide50.xml"/><Relationship Id="rId1" Type="http://schemas.openxmlformats.org/officeDocument/2006/relationships/slideLayout" Target="../slideLayouts/slideLayout4.xml"/></Relationships>
</file>

<file path=ppt/slides/_rels/slide51.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notesSlide" Target="../notesSlides/notesSlide51.xml"/><Relationship Id="rId1" Type="http://schemas.openxmlformats.org/officeDocument/2006/relationships/slideLayout" Target="../slideLayouts/slideLayout3.xml"/><Relationship Id="rId4" Type="http://schemas.openxmlformats.org/officeDocument/2006/relationships/image" Target="../media/image55.jpg"/></Relationships>
</file>

<file path=ppt/slides/_rels/slide52.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notesSlide" Target="../notesSlides/notesSlide52.xml"/><Relationship Id="rId1" Type="http://schemas.openxmlformats.org/officeDocument/2006/relationships/slideLayout" Target="../slideLayouts/slideLayout4.xml"/><Relationship Id="rId5" Type="http://schemas.openxmlformats.org/officeDocument/2006/relationships/image" Target="../media/image58.jpg"/><Relationship Id="rId4" Type="http://schemas.openxmlformats.org/officeDocument/2006/relationships/image" Target="../media/image57.jpg"/></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notesSlide" Target="../notesSlides/notesSlide54.xml"/><Relationship Id="rId1" Type="http://schemas.openxmlformats.org/officeDocument/2006/relationships/slideLayout" Target="../slideLayouts/slideLayout4.xml"/></Relationships>
</file>

<file path=ppt/slides/_rels/slide55.xml.rels><?xml version="1.0" encoding="UTF-8" standalone="yes"?>
<Relationships xmlns="http://schemas.openxmlformats.org/package/2006/relationships"><Relationship Id="rId3" Type="http://schemas.openxmlformats.org/officeDocument/2006/relationships/image" Target="../media/image60.jpg"/><Relationship Id="rId2" Type="http://schemas.openxmlformats.org/officeDocument/2006/relationships/notesSlide" Target="../notesSlides/notesSlide55.xml"/><Relationship Id="rId1" Type="http://schemas.openxmlformats.org/officeDocument/2006/relationships/slideLayout" Target="../slideLayouts/slideLayout4.xml"/></Relationships>
</file>

<file path=ppt/slides/_rels/slide56.xml.rels><?xml version="1.0" encoding="UTF-8" standalone="yes"?>
<Relationships xmlns="http://schemas.openxmlformats.org/package/2006/relationships"><Relationship Id="rId3" Type="http://schemas.openxmlformats.org/officeDocument/2006/relationships/image" Target="../media/image61.jpg"/><Relationship Id="rId2" Type="http://schemas.openxmlformats.org/officeDocument/2006/relationships/notesSlide" Target="../notesSlides/notesSlide56.xml"/><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3" Type="http://schemas.openxmlformats.org/officeDocument/2006/relationships/image" Target="../media/image62.jpg"/><Relationship Id="rId2" Type="http://schemas.openxmlformats.org/officeDocument/2006/relationships/notesSlide" Target="../notesSlides/notesSlide57.xml"/><Relationship Id="rId1" Type="http://schemas.openxmlformats.org/officeDocument/2006/relationships/slideLayout" Target="../slideLayouts/slideLayout4.xml"/><Relationship Id="rId6" Type="http://schemas.openxmlformats.org/officeDocument/2006/relationships/image" Target="../media/image65.jpg"/><Relationship Id="rId5" Type="http://schemas.openxmlformats.org/officeDocument/2006/relationships/image" Target="../media/image64.jpg"/><Relationship Id="rId4" Type="http://schemas.openxmlformats.org/officeDocument/2006/relationships/image" Target="../media/image63.jpg"/></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59.xml"/><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3" Type="http://schemas.openxmlformats.org/officeDocument/2006/relationships/image" Target="../media/image67.jpg"/><Relationship Id="rId2" Type="http://schemas.openxmlformats.org/officeDocument/2006/relationships/notesSlide" Target="../notesSlides/notesSlide62.xml"/><Relationship Id="rId1" Type="http://schemas.openxmlformats.org/officeDocument/2006/relationships/slideLayout" Target="../slideLayouts/slideLayout4.xml"/></Relationships>
</file>

<file path=ppt/slides/_rels/slide63.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notesSlide" Target="../notesSlides/notesSlide63.xml"/><Relationship Id="rId1" Type="http://schemas.openxmlformats.org/officeDocument/2006/relationships/slideLayout" Target="../slideLayouts/slideLayout3.xml"/><Relationship Id="rId5" Type="http://schemas.openxmlformats.org/officeDocument/2006/relationships/image" Target="../media/image70.png"/><Relationship Id="rId4" Type="http://schemas.openxmlformats.org/officeDocument/2006/relationships/image" Target="../media/image69.png"/></Relationships>
</file>

<file path=ppt/slides/_rels/slide64.xml.rels><?xml version="1.0" encoding="UTF-8" standalone="yes"?>
<Relationships xmlns="http://schemas.openxmlformats.org/package/2006/relationships"><Relationship Id="rId3" Type="http://schemas.openxmlformats.org/officeDocument/2006/relationships/image" Target="../media/image71.jpg"/><Relationship Id="rId2" Type="http://schemas.openxmlformats.org/officeDocument/2006/relationships/notesSlide" Target="../notesSlides/notesSlide64.xml"/><Relationship Id="rId1" Type="http://schemas.openxmlformats.org/officeDocument/2006/relationships/slideLayout" Target="../slideLayouts/slideLayout4.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notesSlide" Target="../notesSlides/notesSlide66.xml"/><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3" Type="http://schemas.openxmlformats.org/officeDocument/2006/relationships/notesSlide" Target="../notesSlides/notesSlide70.xml"/><Relationship Id="rId2" Type="http://schemas.openxmlformats.org/officeDocument/2006/relationships/slideLayout" Target="../slideLayouts/slideLayout3.xml"/><Relationship Id="rId1" Type="http://schemas.openxmlformats.org/officeDocument/2006/relationships/vmlDrawing" Target="../drawings/vmlDrawing6.vml"/><Relationship Id="rId5" Type="http://schemas.openxmlformats.org/officeDocument/2006/relationships/image" Target="../media/image73.png"/><Relationship Id="rId4" Type="http://schemas.openxmlformats.org/officeDocument/2006/relationships/oleObject" Target="../embeddings/oleObject6.bin"/></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3.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3.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3.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3.xml"/></Relationships>
</file>

<file path=ppt/slides/_rels/slide77.xml.rels><?xml version="1.0" encoding="UTF-8" standalone="yes"?>
<Relationships xmlns="http://schemas.openxmlformats.org/package/2006/relationships"><Relationship Id="rId3" Type="http://schemas.openxmlformats.org/officeDocument/2006/relationships/notesSlide" Target="../notesSlides/notesSlide77.xml"/><Relationship Id="rId2" Type="http://schemas.openxmlformats.org/officeDocument/2006/relationships/slideLayout" Target="../slideLayouts/slideLayout3.xml"/><Relationship Id="rId1" Type="http://schemas.openxmlformats.org/officeDocument/2006/relationships/vmlDrawing" Target="../drawings/vmlDrawing7.vml"/><Relationship Id="rId5" Type="http://schemas.openxmlformats.org/officeDocument/2006/relationships/image" Target="../media/image74.png"/><Relationship Id="rId4" Type="http://schemas.openxmlformats.org/officeDocument/2006/relationships/oleObject" Target="../embeddings/oleObject7.bin"/></Relationships>
</file>

<file path=ppt/slides/_rels/slide78.xml.rels><?xml version="1.0" encoding="UTF-8" standalone="yes"?>
<Relationships xmlns="http://schemas.openxmlformats.org/package/2006/relationships"><Relationship Id="rId3" Type="http://schemas.openxmlformats.org/officeDocument/2006/relationships/notesSlide" Target="../notesSlides/notesSlide78.xml"/><Relationship Id="rId7" Type="http://schemas.openxmlformats.org/officeDocument/2006/relationships/image" Target="../media/image76.png"/><Relationship Id="rId2" Type="http://schemas.openxmlformats.org/officeDocument/2006/relationships/slideLayout" Target="../slideLayouts/slideLayout3.xml"/><Relationship Id="rId1" Type="http://schemas.openxmlformats.org/officeDocument/2006/relationships/vmlDrawing" Target="../drawings/vmlDrawing8.vml"/><Relationship Id="rId6" Type="http://schemas.openxmlformats.org/officeDocument/2006/relationships/oleObject" Target="../embeddings/oleObject9.bin"/><Relationship Id="rId5" Type="http://schemas.openxmlformats.org/officeDocument/2006/relationships/image" Target="../media/image75.png"/><Relationship Id="rId4" Type="http://schemas.openxmlformats.org/officeDocument/2006/relationships/oleObject" Target="../embeddings/oleObject8.bin"/></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3.xml"/></Relationships>
</file>

<file path=ppt/slides/_rels/slide82.xml.rels><?xml version="1.0" encoding="UTF-8" standalone="yes"?>
<Relationships xmlns="http://schemas.openxmlformats.org/package/2006/relationships"><Relationship Id="rId3" Type="http://schemas.openxmlformats.org/officeDocument/2006/relationships/image" Target="../media/image77.jpg"/><Relationship Id="rId2" Type="http://schemas.openxmlformats.org/officeDocument/2006/relationships/notesSlide" Target="../notesSlides/notesSlide82.xml"/><Relationship Id="rId1" Type="http://schemas.openxmlformats.org/officeDocument/2006/relationships/slideLayout" Target="../slideLayouts/slideLayout3.xml"/><Relationship Id="rId4" Type="http://schemas.openxmlformats.org/officeDocument/2006/relationships/image" Target="../media/image78.jpg"/></Relationships>
</file>

<file path=ppt/slides/_rels/slide83.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notesSlide" Target="../notesSlides/notesSlide83.xml"/><Relationship Id="rId1" Type="http://schemas.openxmlformats.org/officeDocument/2006/relationships/slideLayout" Target="../slideLayouts/slideLayout3.xml"/><Relationship Id="rId5" Type="http://schemas.openxmlformats.org/officeDocument/2006/relationships/image" Target="../media/image81.jpg"/><Relationship Id="rId4" Type="http://schemas.openxmlformats.org/officeDocument/2006/relationships/image" Target="../media/image80.jpg"/></Relationships>
</file>

<file path=ppt/slides/_rels/slide84.xml.rels><?xml version="1.0" encoding="UTF-8" standalone="yes"?>
<Relationships xmlns="http://schemas.openxmlformats.org/package/2006/relationships"><Relationship Id="rId3" Type="http://schemas.openxmlformats.org/officeDocument/2006/relationships/image" Target="../media/image82.jpg"/><Relationship Id="rId2" Type="http://schemas.openxmlformats.org/officeDocument/2006/relationships/notesSlide" Target="../notesSlides/notesSlide84.xml"/><Relationship Id="rId1" Type="http://schemas.openxmlformats.org/officeDocument/2006/relationships/slideLayout" Target="../slideLayouts/slideLayout3.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3.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3.xml"/></Relationships>
</file>

<file path=ppt/slides/_rels/slide87.xml.rels><?xml version="1.0" encoding="UTF-8" standalone="yes"?>
<Relationships xmlns="http://schemas.openxmlformats.org/package/2006/relationships"><Relationship Id="rId3" Type="http://schemas.openxmlformats.org/officeDocument/2006/relationships/image" Target="../media/image83.jpg"/><Relationship Id="rId2" Type="http://schemas.openxmlformats.org/officeDocument/2006/relationships/notesSlide" Target="../notesSlides/notesSlide87.xml"/><Relationship Id="rId1" Type="http://schemas.openxmlformats.org/officeDocument/2006/relationships/slideLayout" Target="../slideLayouts/slideLayout3.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3.xml"/></Relationships>
</file>

<file path=ppt/slides/_rels/slide89.xml.rels><?xml version="1.0" encoding="UTF-8" standalone="yes"?>
<Relationships xmlns="http://schemas.openxmlformats.org/package/2006/relationships"><Relationship Id="rId3" Type="http://schemas.openxmlformats.org/officeDocument/2006/relationships/image" Target="../media/image84.jpg"/><Relationship Id="rId2" Type="http://schemas.openxmlformats.org/officeDocument/2006/relationships/notesSlide" Target="../notesSlides/notesSlide89.xml"/><Relationship Id="rId1" Type="http://schemas.openxmlformats.org/officeDocument/2006/relationships/slideLayout" Target="../slideLayouts/slideLayout3.xml"/></Relationships>
</file>

<file path=ppt/slides/_rels/slide90.xml.rels><?xml version="1.0" encoding="UTF-8" standalone="yes"?>
<Relationships xmlns="http://schemas.openxmlformats.org/package/2006/relationships"><Relationship Id="rId3" Type="http://schemas.openxmlformats.org/officeDocument/2006/relationships/image" Target="../media/image85.jpg"/><Relationship Id="rId2" Type="http://schemas.openxmlformats.org/officeDocument/2006/relationships/notesSlide" Target="../notesSlides/notesSlide90.xml"/><Relationship Id="rId1" Type="http://schemas.openxmlformats.org/officeDocument/2006/relationships/slideLayout" Target="../slideLayouts/slideLayout4.xml"/></Relationships>
</file>

<file path=ppt/slides/_rels/slide91.xml.rels><?xml version="1.0" encoding="UTF-8" standalone="yes"?>
<Relationships xmlns="http://schemas.openxmlformats.org/package/2006/relationships"><Relationship Id="rId3" Type="http://schemas.openxmlformats.org/officeDocument/2006/relationships/image" Target="../media/image85.jpg"/><Relationship Id="rId2" Type="http://schemas.openxmlformats.org/officeDocument/2006/relationships/notesSlide" Target="../notesSlides/notesSlide91.xml"/><Relationship Id="rId1" Type="http://schemas.openxmlformats.org/officeDocument/2006/relationships/slideLayout" Target="../slideLayouts/slideLayout4.xml"/><Relationship Id="rId4" Type="http://schemas.openxmlformats.org/officeDocument/2006/relationships/image" Target="../media/image86.jpg"/></Relationships>
</file>

<file path=ppt/slides/_rels/slide92.xml.rels><?xml version="1.0" encoding="UTF-8" standalone="yes"?>
<Relationships xmlns="http://schemas.openxmlformats.org/package/2006/relationships"><Relationship Id="rId3" Type="http://schemas.openxmlformats.org/officeDocument/2006/relationships/image" Target="../media/image85.jpg"/><Relationship Id="rId2" Type="http://schemas.openxmlformats.org/officeDocument/2006/relationships/notesSlide" Target="../notesSlides/notesSlide92.xml"/><Relationship Id="rId1" Type="http://schemas.openxmlformats.org/officeDocument/2006/relationships/slideLayout" Target="../slideLayouts/slideLayout4.xml"/><Relationship Id="rId5" Type="http://schemas.openxmlformats.org/officeDocument/2006/relationships/image" Target="../media/image87.jpg"/><Relationship Id="rId4" Type="http://schemas.openxmlformats.org/officeDocument/2006/relationships/image" Target="../media/image86.jpg"/></Relationships>
</file>

<file path=ppt/slides/_rels/slide93.xml.rels><?xml version="1.0" encoding="UTF-8" standalone="yes"?>
<Relationships xmlns="http://schemas.openxmlformats.org/package/2006/relationships"><Relationship Id="rId3" Type="http://schemas.openxmlformats.org/officeDocument/2006/relationships/image" Target="../media/image88.jpg"/><Relationship Id="rId2" Type="http://schemas.openxmlformats.org/officeDocument/2006/relationships/notesSlide" Target="../notesSlides/notesSlide93.xml"/><Relationship Id="rId1" Type="http://schemas.openxmlformats.org/officeDocument/2006/relationships/slideLayout" Target="../slideLayouts/slideLayout4.xml"/></Relationships>
</file>

<file path=ppt/slides/_rels/slide94.xml.rels><?xml version="1.0" encoding="UTF-8" standalone="yes"?>
<Relationships xmlns="http://schemas.openxmlformats.org/package/2006/relationships"><Relationship Id="rId3" Type="http://schemas.openxmlformats.org/officeDocument/2006/relationships/image" Target="../media/image89.jpg"/><Relationship Id="rId2" Type="http://schemas.openxmlformats.org/officeDocument/2006/relationships/notesSlide" Target="../notesSlides/notesSlide94.xml"/><Relationship Id="rId1" Type="http://schemas.openxmlformats.org/officeDocument/2006/relationships/slideLayout" Target="../slideLayouts/slideLayout3.xml"/><Relationship Id="rId5" Type="http://schemas.openxmlformats.org/officeDocument/2006/relationships/image" Target="../media/image91.jpg"/><Relationship Id="rId4" Type="http://schemas.openxmlformats.org/officeDocument/2006/relationships/image" Target="../media/image90.jpg"/></Relationships>
</file>

<file path=ppt/slides/_rels/slide95.xml.rels><?xml version="1.0" encoding="UTF-8" standalone="yes"?>
<Relationships xmlns="http://schemas.openxmlformats.org/package/2006/relationships"><Relationship Id="rId3" Type="http://schemas.openxmlformats.org/officeDocument/2006/relationships/image" Target="../media/image92.jpg"/><Relationship Id="rId2" Type="http://schemas.openxmlformats.org/officeDocument/2006/relationships/notesSlide" Target="../notesSlides/notesSlide95.xml"/><Relationship Id="rId1" Type="http://schemas.openxmlformats.org/officeDocument/2006/relationships/slideLayout" Target="../slideLayouts/slideLayout3.xml"/></Relationships>
</file>

<file path=ppt/slides/_rels/slide96.xml.rels><?xml version="1.0" encoding="UTF-8" standalone="yes"?>
<Relationships xmlns="http://schemas.openxmlformats.org/package/2006/relationships"><Relationship Id="rId8" Type="http://schemas.openxmlformats.org/officeDocument/2006/relationships/image" Target="../media/image98.jpg"/><Relationship Id="rId3" Type="http://schemas.openxmlformats.org/officeDocument/2006/relationships/image" Target="../media/image93.jpg"/><Relationship Id="rId7" Type="http://schemas.openxmlformats.org/officeDocument/2006/relationships/image" Target="../media/image97.jpg"/><Relationship Id="rId2" Type="http://schemas.openxmlformats.org/officeDocument/2006/relationships/notesSlide" Target="../notesSlides/notesSlide96.xml"/><Relationship Id="rId1" Type="http://schemas.openxmlformats.org/officeDocument/2006/relationships/slideLayout" Target="../slideLayouts/slideLayout4.xml"/><Relationship Id="rId6" Type="http://schemas.openxmlformats.org/officeDocument/2006/relationships/image" Target="../media/image96.jpg"/><Relationship Id="rId5" Type="http://schemas.openxmlformats.org/officeDocument/2006/relationships/image" Target="../media/image95.jpg"/><Relationship Id="rId4" Type="http://schemas.openxmlformats.org/officeDocument/2006/relationships/image" Target="../media/image94.jpg"/></Relationships>
</file>

<file path=ppt/slides/_rels/slide97.xml.rels><?xml version="1.0" encoding="UTF-8" standalone="yes"?>
<Relationships xmlns="http://schemas.openxmlformats.org/package/2006/relationships"><Relationship Id="rId3" Type="http://schemas.openxmlformats.org/officeDocument/2006/relationships/image" Target="../media/image99.jpg"/><Relationship Id="rId2" Type="http://schemas.openxmlformats.org/officeDocument/2006/relationships/notesSlide" Target="../notesSlides/notesSlide97.xml"/><Relationship Id="rId1" Type="http://schemas.openxmlformats.org/officeDocument/2006/relationships/slideLayout" Target="../slideLayouts/slideLayout3.xml"/></Relationships>
</file>

<file path=ppt/slides/_rels/slide98.xml.rels><?xml version="1.0" encoding="UTF-8" standalone="yes"?>
<Relationships xmlns="http://schemas.openxmlformats.org/package/2006/relationships"><Relationship Id="rId3" Type="http://schemas.openxmlformats.org/officeDocument/2006/relationships/image" Target="../media/image100.jpg"/><Relationship Id="rId2" Type="http://schemas.openxmlformats.org/officeDocument/2006/relationships/notesSlide" Target="../notesSlides/notesSlide98.xml"/><Relationship Id="rId1" Type="http://schemas.openxmlformats.org/officeDocument/2006/relationships/slideLayout" Target="../slideLayouts/slideLayout3.xml"/><Relationship Id="rId5" Type="http://schemas.openxmlformats.org/officeDocument/2006/relationships/image" Target="../media/image102.jpg"/><Relationship Id="rId4" Type="http://schemas.openxmlformats.org/officeDocument/2006/relationships/image" Target="../media/image101.jpg"/></Relationships>
</file>

<file path=ppt/slides/_rels/slide99.xml.rels><?xml version="1.0" encoding="UTF-8" standalone="yes"?>
<Relationships xmlns="http://schemas.openxmlformats.org/package/2006/relationships"><Relationship Id="rId3" Type="http://schemas.openxmlformats.org/officeDocument/2006/relationships/image" Target="../media/image103.jpg"/><Relationship Id="rId2" Type="http://schemas.openxmlformats.org/officeDocument/2006/relationships/notesSlide" Target="../notesSlides/notesSlide99.xml"/><Relationship Id="rId1" Type="http://schemas.openxmlformats.org/officeDocument/2006/relationships/slideLayout" Target="../slideLayouts/slideLayout3.xml"/></Relationships>
</file>

<file path=ppt/slides/_rels/slide100.xml.rels><?xml version="1.0" encoding="UTF-8" standalone="yes"?>
<Relationships xmlns="http://schemas.openxmlformats.org/package/2006/relationships"><Relationship Id="rId3" Type="http://schemas.openxmlformats.org/officeDocument/2006/relationships/image" Target="../media/image104.jpg"/><Relationship Id="rId2" Type="http://schemas.openxmlformats.org/officeDocument/2006/relationships/notesSlide" Target="../notesSlides/notesSlide100.xml"/><Relationship Id="rId1" Type="http://schemas.openxmlformats.org/officeDocument/2006/relationships/slideLayout" Target="../slideLayouts/slideLayout4.xml"/></Relationships>
</file>

<file path=ppt/slides/_rels/slide101.xml.rels><?xml version="1.0" encoding="UTF-8" standalone="yes"?>
<Relationships xmlns="http://schemas.openxmlformats.org/package/2006/relationships"><Relationship Id="rId3" Type="http://schemas.openxmlformats.org/officeDocument/2006/relationships/image" Target="../media/image105.jpg"/><Relationship Id="rId2" Type="http://schemas.openxmlformats.org/officeDocument/2006/relationships/notesSlide" Target="../notesSlides/notesSlide101.xml"/><Relationship Id="rId1" Type="http://schemas.openxmlformats.org/officeDocument/2006/relationships/slideLayout" Target="../slideLayouts/slideLayout3.xml"/><Relationship Id="rId5" Type="http://schemas.openxmlformats.org/officeDocument/2006/relationships/image" Target="../media/image107.jpg"/><Relationship Id="rId4" Type="http://schemas.openxmlformats.org/officeDocument/2006/relationships/image" Target="../media/image106.jpg"/></Relationships>
</file>

<file path=ppt/slides/_rels/slide102.xml.rels><?xml version="1.0" encoding="UTF-8" standalone="yes"?>
<Relationships xmlns="http://schemas.openxmlformats.org/package/2006/relationships"><Relationship Id="rId3" Type="http://schemas.openxmlformats.org/officeDocument/2006/relationships/image" Target="../media/image108.jpg"/><Relationship Id="rId2" Type="http://schemas.openxmlformats.org/officeDocument/2006/relationships/notesSlide" Target="../notesSlides/notesSlide102.xml"/><Relationship Id="rId1" Type="http://schemas.openxmlformats.org/officeDocument/2006/relationships/slideLayout" Target="../slideLayouts/slideLayout3.xml"/><Relationship Id="rId4" Type="http://schemas.openxmlformats.org/officeDocument/2006/relationships/image" Target="../media/image109.png"/></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3.xml"/></Relationships>
</file>

<file path=ppt/slides/_rels/slide104.xml.rels><?xml version="1.0" encoding="UTF-8" standalone="yes"?>
<Relationships xmlns="http://schemas.openxmlformats.org/package/2006/relationships"><Relationship Id="rId3" Type="http://schemas.openxmlformats.org/officeDocument/2006/relationships/image" Target="../media/image110.jpg"/><Relationship Id="rId2" Type="http://schemas.openxmlformats.org/officeDocument/2006/relationships/notesSlide" Target="../notesSlides/notesSlide104.xml"/><Relationship Id="rId1" Type="http://schemas.openxmlformats.org/officeDocument/2006/relationships/slideLayout" Target="../slideLayouts/slideLayout3.xml"/><Relationship Id="rId4" Type="http://schemas.openxmlformats.org/officeDocument/2006/relationships/image" Target="../media/image111.jpg"/></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3.xml"/></Relationships>
</file>

<file path=ppt/slides/_rels/slide106.xml.rels><?xml version="1.0" encoding="UTF-8" standalone="yes"?>
<Relationships xmlns="http://schemas.openxmlformats.org/package/2006/relationships"><Relationship Id="rId3" Type="http://schemas.openxmlformats.org/officeDocument/2006/relationships/image" Target="../media/image112.jpg"/><Relationship Id="rId2" Type="http://schemas.openxmlformats.org/officeDocument/2006/relationships/notesSlide" Target="../notesSlides/notesSlide106.xml"/><Relationship Id="rId1" Type="http://schemas.openxmlformats.org/officeDocument/2006/relationships/slideLayout" Target="../slideLayouts/slideLayout4.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3.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3.xml"/></Relationships>
</file>

<file path=ppt/slides/_rels/slide109.xml.rels><?xml version="1.0" encoding="UTF-8" standalone="yes"?>
<Relationships xmlns="http://schemas.openxmlformats.org/package/2006/relationships"><Relationship Id="rId3" Type="http://schemas.openxmlformats.org/officeDocument/2006/relationships/image" Target="../media/image113.jpg"/><Relationship Id="rId2" Type="http://schemas.openxmlformats.org/officeDocument/2006/relationships/notesSlide" Target="../notesSlides/notesSlide109.xml"/><Relationship Id="rId1" Type="http://schemas.openxmlformats.org/officeDocument/2006/relationships/slideLayout" Target="../slideLayouts/slideLayout3.xml"/></Relationships>
</file>

<file path=ppt/slides/_rels/slide110.xml.rels><?xml version="1.0" encoding="UTF-8" standalone="yes"?>
<Relationships xmlns="http://schemas.openxmlformats.org/package/2006/relationships"><Relationship Id="rId3" Type="http://schemas.openxmlformats.org/officeDocument/2006/relationships/image" Target="../media/image114.jpg"/><Relationship Id="rId2" Type="http://schemas.openxmlformats.org/officeDocument/2006/relationships/notesSlide" Target="../notesSlides/notesSlide110.xml"/><Relationship Id="rId1" Type="http://schemas.openxmlformats.org/officeDocument/2006/relationships/slideLayout" Target="../slideLayouts/slideLayout3.xml"/></Relationships>
</file>

<file path=ppt/slides/_rels/slide111.xml.rels><?xml version="1.0" encoding="UTF-8" standalone="yes"?>
<Relationships xmlns="http://schemas.openxmlformats.org/package/2006/relationships"><Relationship Id="rId3" Type="http://schemas.openxmlformats.org/officeDocument/2006/relationships/image" Target="../media/image115.jpg"/><Relationship Id="rId2" Type="http://schemas.openxmlformats.org/officeDocument/2006/relationships/notesSlide" Target="../notesSlides/notesSlide111.xml"/><Relationship Id="rId1" Type="http://schemas.openxmlformats.org/officeDocument/2006/relationships/slideLayout" Target="../slideLayouts/slideLayout3.xml"/></Relationships>
</file>

<file path=ppt/slides/_rels/slide112.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notesSlide" Target="../notesSlides/notesSlide112.xml"/><Relationship Id="rId1" Type="http://schemas.openxmlformats.org/officeDocument/2006/relationships/slideLayout" Target="../slideLayouts/slideLayout4.xml"/><Relationship Id="rId5" Type="http://schemas.openxmlformats.org/officeDocument/2006/relationships/image" Target="../media/image118.jpg"/><Relationship Id="rId4" Type="http://schemas.openxmlformats.org/officeDocument/2006/relationships/image" Target="../media/image117.jpg"/></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3.xml"/></Relationships>
</file>

<file path=ppt/slides/_rels/slide114.xml.rels><?xml version="1.0" encoding="UTF-8" standalone="yes"?>
<Relationships xmlns="http://schemas.openxmlformats.org/package/2006/relationships"><Relationship Id="rId3" Type="http://schemas.openxmlformats.org/officeDocument/2006/relationships/image" Target="../media/image110.jpg"/><Relationship Id="rId2" Type="http://schemas.openxmlformats.org/officeDocument/2006/relationships/notesSlide" Target="../notesSlides/notesSlide114.xml"/><Relationship Id="rId1" Type="http://schemas.openxmlformats.org/officeDocument/2006/relationships/slideLayout" Target="../slideLayouts/slideLayout3.xml"/><Relationship Id="rId4" Type="http://schemas.openxmlformats.org/officeDocument/2006/relationships/image" Target="../media/image111.jpg"/></Relationships>
</file>

<file path=ppt/slides/_rels/slide115.xml.rels><?xml version="1.0" encoding="UTF-8" standalone="yes"?>
<Relationships xmlns="http://schemas.openxmlformats.org/package/2006/relationships"><Relationship Id="rId3" Type="http://schemas.openxmlformats.org/officeDocument/2006/relationships/image" Target="../media/image119.jpg"/><Relationship Id="rId2" Type="http://schemas.openxmlformats.org/officeDocument/2006/relationships/notesSlide" Target="../notesSlides/notesSlide115.xml"/><Relationship Id="rId1" Type="http://schemas.openxmlformats.org/officeDocument/2006/relationships/slideLayout" Target="../slideLayouts/slideLayout3.xml"/></Relationships>
</file>

<file path=ppt/slides/_rels/slide116.xml.rels><?xml version="1.0" encoding="UTF-8" standalone="yes"?>
<Relationships xmlns="http://schemas.openxmlformats.org/package/2006/relationships"><Relationship Id="rId3" Type="http://schemas.openxmlformats.org/officeDocument/2006/relationships/image" Target="../media/image120.jpg"/><Relationship Id="rId2" Type="http://schemas.openxmlformats.org/officeDocument/2006/relationships/notesSlide" Target="../notesSlides/notesSlide116.xml"/><Relationship Id="rId1" Type="http://schemas.openxmlformats.org/officeDocument/2006/relationships/slideLayout" Target="../slideLayouts/slideLayout3.xml"/></Relationships>
</file>

<file path=ppt/slides/_rels/slide117.xml.rels><?xml version="1.0" encoding="UTF-8" standalone="yes"?>
<Relationships xmlns="http://schemas.openxmlformats.org/package/2006/relationships"><Relationship Id="rId3" Type="http://schemas.openxmlformats.org/officeDocument/2006/relationships/image" Target="../media/image112.jpg"/><Relationship Id="rId2" Type="http://schemas.openxmlformats.org/officeDocument/2006/relationships/notesSlide" Target="../notesSlides/notesSlide117.xml"/><Relationship Id="rId1" Type="http://schemas.openxmlformats.org/officeDocument/2006/relationships/slideLayout" Target="../slideLayouts/slideLayout4.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3.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3.xml"/></Relationships>
</file>

<file path=ppt/slides/_rels/slide120.xml.rels><?xml version="1.0" encoding="UTF-8" standalone="yes"?>
<Relationships xmlns="http://schemas.openxmlformats.org/package/2006/relationships"><Relationship Id="rId3" Type="http://schemas.openxmlformats.org/officeDocument/2006/relationships/image" Target="../media/image113.jpg"/><Relationship Id="rId2" Type="http://schemas.openxmlformats.org/officeDocument/2006/relationships/notesSlide" Target="../notesSlides/notesSlide120.xml"/><Relationship Id="rId1" Type="http://schemas.openxmlformats.org/officeDocument/2006/relationships/slideLayout" Target="../slideLayouts/slideLayout3.xml"/></Relationships>
</file>

<file path=ppt/slides/_rels/slide121.xml.rels><?xml version="1.0" encoding="UTF-8" standalone="yes"?>
<Relationships xmlns="http://schemas.openxmlformats.org/package/2006/relationships"><Relationship Id="rId3" Type="http://schemas.openxmlformats.org/officeDocument/2006/relationships/image" Target="../media/image121.jpg"/><Relationship Id="rId2" Type="http://schemas.openxmlformats.org/officeDocument/2006/relationships/notesSlide" Target="../notesSlides/notesSlide121.xml"/><Relationship Id="rId1" Type="http://schemas.openxmlformats.org/officeDocument/2006/relationships/slideLayout" Target="../slideLayouts/slideLayout3.xml"/></Relationships>
</file>

<file path=ppt/slides/_rels/slide122.xml.rels><?xml version="1.0" encoding="UTF-8" standalone="yes"?>
<Relationships xmlns="http://schemas.openxmlformats.org/package/2006/relationships"><Relationship Id="rId3" Type="http://schemas.openxmlformats.org/officeDocument/2006/relationships/image" Target="../media/image122.jpg"/><Relationship Id="rId2" Type="http://schemas.openxmlformats.org/officeDocument/2006/relationships/notesSlide" Target="../notesSlides/notesSlide122.xml"/><Relationship Id="rId1" Type="http://schemas.openxmlformats.org/officeDocument/2006/relationships/slideLayout" Target="../slideLayouts/slideLayout3.xml"/><Relationship Id="rId5" Type="http://schemas.openxmlformats.org/officeDocument/2006/relationships/image" Target="../media/image124.jpg"/><Relationship Id="rId4" Type="http://schemas.openxmlformats.org/officeDocument/2006/relationships/image" Target="../media/image123.png"/></Relationships>
</file>

<file path=ppt/slides/_rels/slide123.xml.rels><?xml version="1.0" encoding="UTF-8" standalone="yes"?>
<Relationships xmlns="http://schemas.openxmlformats.org/package/2006/relationships"><Relationship Id="rId3" Type="http://schemas.openxmlformats.org/officeDocument/2006/relationships/image" Target="../media/image125.jpg"/><Relationship Id="rId2" Type="http://schemas.openxmlformats.org/officeDocument/2006/relationships/notesSlide" Target="../notesSlides/notesSlide123.xml"/><Relationship Id="rId1" Type="http://schemas.openxmlformats.org/officeDocument/2006/relationships/slideLayout" Target="../slideLayouts/slideLayout3.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3.xml"/></Relationships>
</file>

<file path=ppt/slides/_rels/slide125.xml.rels><?xml version="1.0" encoding="UTF-8" standalone="yes"?>
<Relationships xmlns="http://schemas.openxmlformats.org/package/2006/relationships"><Relationship Id="rId3" Type="http://schemas.openxmlformats.org/officeDocument/2006/relationships/image" Target="../media/image126.jpg"/><Relationship Id="rId2" Type="http://schemas.openxmlformats.org/officeDocument/2006/relationships/notesSlide" Target="../notesSlides/notesSlide125.xml"/><Relationship Id="rId1" Type="http://schemas.openxmlformats.org/officeDocument/2006/relationships/slideLayout" Target="../slideLayouts/slideLayout4.xml"/></Relationships>
</file>

<file path=ppt/slides/_rels/slide126.xml.rels><?xml version="1.0" encoding="UTF-8" standalone="yes"?>
<Relationships xmlns="http://schemas.openxmlformats.org/package/2006/relationships"><Relationship Id="rId3" Type="http://schemas.openxmlformats.org/officeDocument/2006/relationships/image" Target="../media/image127.jpg"/><Relationship Id="rId2" Type="http://schemas.openxmlformats.org/officeDocument/2006/relationships/notesSlide" Target="../notesSlides/notesSlide126.xml"/><Relationship Id="rId1" Type="http://schemas.openxmlformats.org/officeDocument/2006/relationships/slideLayout" Target="../slideLayouts/slideLayout4.xml"/></Relationships>
</file>

<file path=ppt/slides/_rels/slide127.xml.rels><?xml version="1.0" encoding="UTF-8" standalone="yes"?>
<Relationships xmlns="http://schemas.openxmlformats.org/package/2006/relationships"><Relationship Id="rId3" Type="http://schemas.openxmlformats.org/officeDocument/2006/relationships/image" Target="../media/image128.jpg"/><Relationship Id="rId2" Type="http://schemas.openxmlformats.org/officeDocument/2006/relationships/notesSlide" Target="../notesSlides/notesSlide127.xml"/><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3" Type="http://schemas.openxmlformats.org/officeDocument/2006/relationships/image" Target="../media/image129.jpg"/><Relationship Id="rId2" Type="http://schemas.openxmlformats.org/officeDocument/2006/relationships/notesSlide" Target="../notesSlides/notesSlide128.xml"/><Relationship Id="rId1" Type="http://schemas.openxmlformats.org/officeDocument/2006/relationships/slideLayout" Target="../slideLayouts/slideLayout3.xml"/><Relationship Id="rId5" Type="http://schemas.openxmlformats.org/officeDocument/2006/relationships/image" Target="../media/image131.jpg"/><Relationship Id="rId4" Type="http://schemas.openxmlformats.org/officeDocument/2006/relationships/image" Target="../media/image130.jpg"/></Relationships>
</file>

<file path=ppt/slides/_rels/slide129.xml.rels><?xml version="1.0" encoding="UTF-8" standalone="yes"?>
<Relationships xmlns="http://schemas.openxmlformats.org/package/2006/relationships"><Relationship Id="rId2" Type="http://schemas.openxmlformats.org/officeDocument/2006/relationships/notesSlide" Target="../notesSlides/notesSlide129.xml"/><Relationship Id="rId1" Type="http://schemas.openxmlformats.org/officeDocument/2006/relationships/slideLayout" Target="../slideLayouts/slideLayout3.xml"/></Relationships>
</file>

<file path=ppt/slides/_rels/slide130.xml.rels><?xml version="1.0" encoding="UTF-8" standalone="yes"?>
<Relationships xmlns="http://schemas.openxmlformats.org/package/2006/relationships"><Relationship Id="rId3" Type="http://schemas.openxmlformats.org/officeDocument/2006/relationships/image" Target="../media/image132.jpg"/><Relationship Id="rId2" Type="http://schemas.openxmlformats.org/officeDocument/2006/relationships/notesSlide" Target="../notesSlides/notesSlide130.xml"/><Relationship Id="rId1" Type="http://schemas.openxmlformats.org/officeDocument/2006/relationships/slideLayout" Target="../slideLayouts/slideLayout3.xml"/><Relationship Id="rId4" Type="http://schemas.openxmlformats.org/officeDocument/2006/relationships/image" Target="../media/image133.jpg"/></Relationships>
</file>

<file path=ppt/slides/_rels/slide131.xml.rels><?xml version="1.0" encoding="UTF-8" standalone="yes"?>
<Relationships xmlns="http://schemas.openxmlformats.org/package/2006/relationships"><Relationship Id="rId3" Type="http://schemas.openxmlformats.org/officeDocument/2006/relationships/image" Target="../media/image134.jpg"/><Relationship Id="rId2" Type="http://schemas.openxmlformats.org/officeDocument/2006/relationships/notesSlide" Target="../notesSlides/notesSlide131.xml"/><Relationship Id="rId1" Type="http://schemas.openxmlformats.org/officeDocument/2006/relationships/slideLayout" Target="../slideLayouts/slideLayout3.xml"/></Relationships>
</file>

<file path=ppt/slides/_rels/slide132.xml.rels><?xml version="1.0" encoding="UTF-8" standalone="yes"?>
<Relationships xmlns="http://schemas.openxmlformats.org/package/2006/relationships"><Relationship Id="rId3" Type="http://schemas.openxmlformats.org/officeDocument/2006/relationships/image" Target="../media/image135.jpg"/><Relationship Id="rId2" Type="http://schemas.openxmlformats.org/officeDocument/2006/relationships/notesSlide" Target="../notesSlides/notesSlide132.xml"/><Relationship Id="rId1" Type="http://schemas.openxmlformats.org/officeDocument/2006/relationships/slideLayout" Target="../slideLayouts/slideLayout1.xml"/></Relationships>
</file>

<file path=ppt/slides/_rels/slide133.xml.rels><?xml version="1.0" encoding="UTF-8" standalone="yes"?>
<Relationships xmlns="http://schemas.openxmlformats.org/package/2006/relationships"><Relationship Id="rId3" Type="http://schemas.openxmlformats.org/officeDocument/2006/relationships/image" Target="../media/image136.jpg"/><Relationship Id="rId2" Type="http://schemas.openxmlformats.org/officeDocument/2006/relationships/notesSlide" Target="../notesSlides/notesSlide133.xml"/><Relationship Id="rId1" Type="http://schemas.openxmlformats.org/officeDocument/2006/relationships/slideLayout" Target="../slideLayouts/slideLayout1.xml"/><Relationship Id="rId4" Type="http://schemas.openxmlformats.org/officeDocument/2006/relationships/image" Target="../media/image137.jpg"/></Relationships>
</file>

<file path=ppt/slides/_rels/slide134.xml.rels><?xml version="1.0" encoding="UTF-8" standalone="yes"?>
<Relationships xmlns="http://schemas.openxmlformats.org/package/2006/relationships"><Relationship Id="rId3" Type="http://schemas.openxmlformats.org/officeDocument/2006/relationships/image" Target="../media/image138.jpg"/><Relationship Id="rId2" Type="http://schemas.openxmlformats.org/officeDocument/2006/relationships/notesSlide" Target="../notesSlides/notesSlide134.xml"/><Relationship Id="rId1" Type="http://schemas.openxmlformats.org/officeDocument/2006/relationships/slideLayout" Target="../slideLayouts/slideLayout3.xml"/><Relationship Id="rId4" Type="http://schemas.openxmlformats.org/officeDocument/2006/relationships/image" Target="../media/image139.jpg"/></Relationships>
</file>

<file path=ppt/slides/_rels/slide135.xml.rels><?xml version="1.0" encoding="UTF-8" standalone="yes"?>
<Relationships xmlns="http://schemas.openxmlformats.org/package/2006/relationships"><Relationship Id="rId2" Type="http://schemas.openxmlformats.org/officeDocument/2006/relationships/notesSlide" Target="../notesSlides/notesSlide135.xml"/><Relationship Id="rId1" Type="http://schemas.openxmlformats.org/officeDocument/2006/relationships/slideLayout" Target="../slideLayouts/slideLayout3.xml"/></Relationships>
</file>

<file path=ppt/slides/_rels/slide136.xml.rels><?xml version="1.0" encoding="UTF-8" standalone="yes"?>
<Relationships xmlns="http://schemas.openxmlformats.org/package/2006/relationships"><Relationship Id="rId2" Type="http://schemas.openxmlformats.org/officeDocument/2006/relationships/notesSlide" Target="../notesSlides/notesSlide136.xml"/><Relationship Id="rId1" Type="http://schemas.openxmlformats.org/officeDocument/2006/relationships/slideLayout" Target="../slideLayouts/slideLayout3.xml"/></Relationships>
</file>

<file path=ppt/slides/_rels/slide137.xml.rels><?xml version="1.0" encoding="UTF-8" standalone="yes"?>
<Relationships xmlns="http://schemas.openxmlformats.org/package/2006/relationships"><Relationship Id="rId2" Type="http://schemas.openxmlformats.org/officeDocument/2006/relationships/notesSlide" Target="../notesSlides/notesSlide137.xml"/><Relationship Id="rId1" Type="http://schemas.openxmlformats.org/officeDocument/2006/relationships/slideLayout" Target="../slideLayouts/slideLayout1.xml"/></Relationships>
</file>

<file path=ppt/slides/_rels/slide138.xml.rels><?xml version="1.0" encoding="UTF-8" standalone="yes"?>
<Relationships xmlns="http://schemas.openxmlformats.org/package/2006/relationships"><Relationship Id="rId2" Type="http://schemas.openxmlformats.org/officeDocument/2006/relationships/notesSlide" Target="../notesSlides/notesSlide138.xml"/><Relationship Id="rId1" Type="http://schemas.openxmlformats.org/officeDocument/2006/relationships/slideLayout" Target="../slideLayouts/slideLayout3.xml"/></Relationships>
</file>

<file path=ppt/slides/_rels/slide139.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notesSlide" Target="../notesSlides/notesSlide139.xml"/><Relationship Id="rId1" Type="http://schemas.openxmlformats.org/officeDocument/2006/relationships/slideLayout" Target="../slideLayouts/slideLayout3.xml"/><Relationship Id="rId6" Type="http://schemas.openxmlformats.org/officeDocument/2006/relationships/image" Target="../media/image143.jpg"/><Relationship Id="rId5" Type="http://schemas.openxmlformats.org/officeDocument/2006/relationships/image" Target="../media/image142.jpg"/><Relationship Id="rId4" Type="http://schemas.openxmlformats.org/officeDocument/2006/relationships/image" Target="../media/image141.png"/></Relationships>
</file>

<file path=ppt/slides/_rels/slide140.xml.rels><?xml version="1.0" encoding="UTF-8" standalone="yes"?>
<Relationships xmlns="http://schemas.openxmlformats.org/package/2006/relationships"><Relationship Id="rId2" Type="http://schemas.openxmlformats.org/officeDocument/2006/relationships/notesSlide" Target="../notesSlides/notesSlide140.xml"/><Relationship Id="rId1" Type="http://schemas.openxmlformats.org/officeDocument/2006/relationships/slideLayout" Target="../slideLayouts/slideLayout3.xml"/></Relationships>
</file>

<file path=ppt/slides/_rels/slide141.xml.rels><?xml version="1.0" encoding="UTF-8" standalone="yes"?>
<Relationships xmlns="http://schemas.openxmlformats.org/package/2006/relationships"><Relationship Id="rId3" Type="http://schemas.openxmlformats.org/officeDocument/2006/relationships/image" Target="../media/image144.png"/><Relationship Id="rId2" Type="http://schemas.openxmlformats.org/officeDocument/2006/relationships/notesSlide" Target="../notesSlides/notesSlide141.xml"/><Relationship Id="rId1" Type="http://schemas.openxmlformats.org/officeDocument/2006/relationships/slideLayout" Target="../slideLayouts/slideLayout3.xml"/></Relationships>
</file>

<file path=ppt/slides/_rels/slide142.xml.rels><?xml version="1.0" encoding="UTF-8" standalone="yes"?>
<Relationships xmlns="http://schemas.openxmlformats.org/package/2006/relationships"><Relationship Id="rId3" Type="http://schemas.openxmlformats.org/officeDocument/2006/relationships/image" Target="../media/image145.jpg"/><Relationship Id="rId2" Type="http://schemas.openxmlformats.org/officeDocument/2006/relationships/notesSlide" Target="../notesSlides/notesSlide142.xml"/><Relationship Id="rId1" Type="http://schemas.openxmlformats.org/officeDocument/2006/relationships/slideLayout" Target="../slideLayouts/slideLayout3.xml"/><Relationship Id="rId4" Type="http://schemas.openxmlformats.org/officeDocument/2006/relationships/image" Target="../media/image146.jpg"/></Relationships>
</file>

<file path=ppt/slides/_rels/slide143.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notesSlide" Target="../notesSlides/notesSlide143.xml"/><Relationship Id="rId1" Type="http://schemas.openxmlformats.org/officeDocument/2006/relationships/slideLayout" Target="../slideLayouts/slideLayout3.xml"/><Relationship Id="rId4" Type="http://schemas.openxmlformats.org/officeDocument/2006/relationships/image" Target="../media/image148.png"/></Relationships>
</file>

<file path=ppt/slides/_rels/slide144.xml.rels><?xml version="1.0" encoding="UTF-8" standalone="yes"?>
<Relationships xmlns="http://schemas.openxmlformats.org/package/2006/relationships"><Relationship Id="rId2" Type="http://schemas.openxmlformats.org/officeDocument/2006/relationships/notesSlide" Target="../notesSlides/notesSlide144.xml"/><Relationship Id="rId1" Type="http://schemas.openxmlformats.org/officeDocument/2006/relationships/slideLayout" Target="../slideLayouts/slideLayout3.xml"/></Relationships>
</file>

<file path=ppt/slides/_rels/slide145.xml.rels><?xml version="1.0" encoding="UTF-8" standalone="yes"?>
<Relationships xmlns="http://schemas.openxmlformats.org/package/2006/relationships"><Relationship Id="rId3" Type="http://schemas.openxmlformats.org/officeDocument/2006/relationships/image" Target="../media/image149.jpg"/><Relationship Id="rId2" Type="http://schemas.openxmlformats.org/officeDocument/2006/relationships/notesSlide" Target="../notesSlides/notesSlide145.xml"/><Relationship Id="rId1" Type="http://schemas.openxmlformats.org/officeDocument/2006/relationships/slideLayout" Target="../slideLayouts/slideLayout3.xml"/></Relationships>
</file>

<file path=ppt/slides/_rels/slide146.xml.rels><?xml version="1.0" encoding="UTF-8" standalone="yes"?>
<Relationships xmlns="http://schemas.openxmlformats.org/package/2006/relationships"><Relationship Id="rId3" Type="http://schemas.openxmlformats.org/officeDocument/2006/relationships/image" Target="../media/image150.jpg"/><Relationship Id="rId2" Type="http://schemas.openxmlformats.org/officeDocument/2006/relationships/notesSlide" Target="../notesSlides/notesSlide146.xml"/><Relationship Id="rId1" Type="http://schemas.openxmlformats.org/officeDocument/2006/relationships/slideLayout" Target="../slideLayouts/slideLayout4.xml"/></Relationships>
</file>

<file path=ppt/slides/_rels/slide147.xml.rels><?xml version="1.0" encoding="UTF-8" standalone="yes"?>
<Relationships xmlns="http://schemas.openxmlformats.org/package/2006/relationships"><Relationship Id="rId3" Type="http://schemas.openxmlformats.org/officeDocument/2006/relationships/image" Target="../media/image151.png"/><Relationship Id="rId2" Type="http://schemas.openxmlformats.org/officeDocument/2006/relationships/notesSlide" Target="../notesSlides/notesSlide147.xml"/><Relationship Id="rId1" Type="http://schemas.openxmlformats.org/officeDocument/2006/relationships/slideLayout" Target="../slideLayouts/slideLayout3.xml"/><Relationship Id="rId4" Type="http://schemas.openxmlformats.org/officeDocument/2006/relationships/image" Target="../media/image152.png"/></Relationships>
</file>

<file path=ppt/slides/_rels/slide148.xml.rels><?xml version="1.0" encoding="UTF-8" standalone="yes"?>
<Relationships xmlns="http://schemas.openxmlformats.org/package/2006/relationships"><Relationship Id="rId3" Type="http://schemas.openxmlformats.org/officeDocument/2006/relationships/image" Target="../media/image153.png"/><Relationship Id="rId2" Type="http://schemas.openxmlformats.org/officeDocument/2006/relationships/notesSlide" Target="../notesSlides/notesSlide148.xml"/><Relationship Id="rId1" Type="http://schemas.openxmlformats.org/officeDocument/2006/relationships/slideLayout" Target="../slideLayouts/slideLayout4.xml"/></Relationships>
</file>

<file path=ppt/slides/_rels/slide149.xml.rels><?xml version="1.0" encoding="UTF-8" standalone="yes"?>
<Relationships xmlns="http://schemas.openxmlformats.org/package/2006/relationships"><Relationship Id="rId3" Type="http://schemas.openxmlformats.org/officeDocument/2006/relationships/image" Target="../media/image154.png"/><Relationship Id="rId2" Type="http://schemas.openxmlformats.org/officeDocument/2006/relationships/notesSlide" Target="../notesSlides/notesSlide149.xml"/><Relationship Id="rId1" Type="http://schemas.openxmlformats.org/officeDocument/2006/relationships/slideLayout" Target="../slideLayouts/slideLayout3.xml"/><Relationship Id="rId5" Type="http://schemas.openxmlformats.org/officeDocument/2006/relationships/image" Target="../media/image156.jpg"/><Relationship Id="rId4" Type="http://schemas.openxmlformats.org/officeDocument/2006/relationships/image" Target="../media/image155.png"/></Relationships>
</file>

<file path=ppt/slides/_rels/slide150.xml.rels><?xml version="1.0" encoding="UTF-8" standalone="yes"?>
<Relationships xmlns="http://schemas.openxmlformats.org/package/2006/relationships"><Relationship Id="rId3" Type="http://schemas.openxmlformats.org/officeDocument/2006/relationships/image" Target="../media/image157.jpg"/><Relationship Id="rId2" Type="http://schemas.openxmlformats.org/officeDocument/2006/relationships/notesSlide" Target="../notesSlides/notesSlide150.xml"/><Relationship Id="rId1" Type="http://schemas.openxmlformats.org/officeDocument/2006/relationships/slideLayout" Target="../slideLayouts/slideLayout4.xml"/></Relationships>
</file>

<file path=ppt/slides/_rels/slide151.xml.rels><?xml version="1.0" encoding="UTF-8" standalone="yes"?>
<Relationships xmlns="http://schemas.openxmlformats.org/package/2006/relationships"><Relationship Id="rId3" Type="http://schemas.openxmlformats.org/officeDocument/2006/relationships/image" Target="../media/image158.jpg"/><Relationship Id="rId2" Type="http://schemas.openxmlformats.org/officeDocument/2006/relationships/notesSlide" Target="../notesSlides/notesSlide151.xml"/><Relationship Id="rId1" Type="http://schemas.openxmlformats.org/officeDocument/2006/relationships/slideLayout" Target="../slideLayouts/slideLayout3.xml"/><Relationship Id="rId4" Type="http://schemas.openxmlformats.org/officeDocument/2006/relationships/image" Target="../media/image159.png"/></Relationships>
</file>

<file path=ppt/slides/_rels/slide152.xml.rels><?xml version="1.0" encoding="UTF-8" standalone="yes"?>
<Relationships xmlns="http://schemas.openxmlformats.org/package/2006/relationships"><Relationship Id="rId3" Type="http://schemas.openxmlformats.org/officeDocument/2006/relationships/image" Target="../media/image160.jpg"/><Relationship Id="rId2" Type="http://schemas.openxmlformats.org/officeDocument/2006/relationships/notesSlide" Target="../notesSlides/notesSlide152.xml"/><Relationship Id="rId1" Type="http://schemas.openxmlformats.org/officeDocument/2006/relationships/slideLayout" Target="../slideLayouts/slideLayout4.xml"/></Relationships>
</file>

<file path=ppt/slides/_rels/slide153.xml.rels><?xml version="1.0" encoding="UTF-8" standalone="yes"?>
<Relationships xmlns="http://schemas.openxmlformats.org/package/2006/relationships"><Relationship Id="rId3" Type="http://schemas.openxmlformats.org/officeDocument/2006/relationships/image" Target="../media/image161.png"/><Relationship Id="rId2" Type="http://schemas.openxmlformats.org/officeDocument/2006/relationships/notesSlide" Target="../notesSlides/notesSlide153.xml"/><Relationship Id="rId1" Type="http://schemas.openxmlformats.org/officeDocument/2006/relationships/slideLayout" Target="../slideLayouts/slideLayout3.xml"/></Relationships>
</file>

<file path=ppt/slides/_rels/slide154.xml.rels><?xml version="1.0" encoding="UTF-8" standalone="yes"?>
<Relationships xmlns="http://schemas.openxmlformats.org/package/2006/relationships"><Relationship Id="rId8" Type="http://schemas.openxmlformats.org/officeDocument/2006/relationships/image" Target="../media/image167.png"/><Relationship Id="rId3" Type="http://schemas.openxmlformats.org/officeDocument/2006/relationships/image" Target="../media/image162.jpg"/><Relationship Id="rId7" Type="http://schemas.openxmlformats.org/officeDocument/2006/relationships/image" Target="../media/image166.png"/><Relationship Id="rId2" Type="http://schemas.openxmlformats.org/officeDocument/2006/relationships/notesSlide" Target="../notesSlides/notesSlide154.xml"/><Relationship Id="rId1" Type="http://schemas.openxmlformats.org/officeDocument/2006/relationships/slideLayout" Target="../slideLayouts/slideLayout3.xml"/><Relationship Id="rId6" Type="http://schemas.openxmlformats.org/officeDocument/2006/relationships/image" Target="../media/image165.png"/><Relationship Id="rId11" Type="http://schemas.openxmlformats.org/officeDocument/2006/relationships/image" Target="../media/image170.png"/><Relationship Id="rId5" Type="http://schemas.openxmlformats.org/officeDocument/2006/relationships/image" Target="../media/image164.png"/><Relationship Id="rId10" Type="http://schemas.openxmlformats.org/officeDocument/2006/relationships/image" Target="../media/image169.png"/><Relationship Id="rId4" Type="http://schemas.openxmlformats.org/officeDocument/2006/relationships/image" Target="../media/image163.png"/><Relationship Id="rId9" Type="http://schemas.openxmlformats.org/officeDocument/2006/relationships/image" Target="../media/image168.png"/></Relationships>
</file>

<file path=ppt/slides/_rels/slide155.xml.rels><?xml version="1.0" encoding="UTF-8" standalone="yes"?>
<Relationships xmlns="http://schemas.openxmlformats.org/package/2006/relationships"><Relationship Id="rId3" Type="http://schemas.openxmlformats.org/officeDocument/2006/relationships/image" Target="../media/image171.png"/><Relationship Id="rId2" Type="http://schemas.openxmlformats.org/officeDocument/2006/relationships/notesSlide" Target="../notesSlides/notesSlide155.xml"/><Relationship Id="rId1" Type="http://schemas.openxmlformats.org/officeDocument/2006/relationships/slideLayout" Target="../slideLayouts/slideLayout4.xml"/></Relationships>
</file>

<file path=ppt/slides/_rels/slide156.xml.rels><?xml version="1.0" encoding="UTF-8" standalone="yes"?>
<Relationships xmlns="http://schemas.openxmlformats.org/package/2006/relationships"><Relationship Id="rId3" Type="http://schemas.openxmlformats.org/officeDocument/2006/relationships/image" Target="../media/image172.jpg"/><Relationship Id="rId2" Type="http://schemas.openxmlformats.org/officeDocument/2006/relationships/notesSlide" Target="../notesSlides/notesSlide156.xml"/><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3" Type="http://schemas.openxmlformats.org/officeDocument/2006/relationships/image" Target="../media/image173.jpg"/><Relationship Id="rId2" Type="http://schemas.openxmlformats.org/officeDocument/2006/relationships/notesSlide" Target="../notesSlides/notesSlide157.xml"/><Relationship Id="rId1" Type="http://schemas.openxmlformats.org/officeDocument/2006/relationships/slideLayout" Target="../slideLayouts/slideLayout2.xml"/><Relationship Id="rId4" Type="http://schemas.openxmlformats.org/officeDocument/2006/relationships/image" Target="../media/image174.png"/></Relationships>
</file>

<file path=ppt/slides/_rels/slide158.xml.rels><?xml version="1.0" encoding="UTF-8" standalone="yes"?>
<Relationships xmlns="http://schemas.openxmlformats.org/package/2006/relationships"><Relationship Id="rId3" Type="http://schemas.openxmlformats.org/officeDocument/2006/relationships/image" Target="../media/image175.jpg"/><Relationship Id="rId2" Type="http://schemas.openxmlformats.org/officeDocument/2006/relationships/notesSlide" Target="../notesSlides/notesSlide158.xml"/><Relationship Id="rId1" Type="http://schemas.openxmlformats.org/officeDocument/2006/relationships/slideLayout" Target="../slideLayouts/slideLayout3.xml"/></Relationships>
</file>

<file path=ppt/slides/_rels/slide159.xml.rels><?xml version="1.0" encoding="UTF-8" standalone="yes"?>
<Relationships xmlns="http://schemas.openxmlformats.org/package/2006/relationships"><Relationship Id="rId3" Type="http://schemas.openxmlformats.org/officeDocument/2006/relationships/image" Target="../media/image176.jpg"/><Relationship Id="rId2" Type="http://schemas.openxmlformats.org/officeDocument/2006/relationships/notesSlide" Target="../notesSlides/notesSlide159.xml"/><Relationship Id="rId1" Type="http://schemas.openxmlformats.org/officeDocument/2006/relationships/slideLayout" Target="../slideLayouts/slideLayout4.xml"/><Relationship Id="rId4" Type="http://schemas.openxmlformats.org/officeDocument/2006/relationships/image" Target="../media/image177.png"/></Relationships>
</file>

<file path=ppt/slides/_rels/slide160.xml.rels><?xml version="1.0" encoding="UTF-8" standalone="yes"?>
<Relationships xmlns="http://schemas.openxmlformats.org/package/2006/relationships"><Relationship Id="rId3" Type="http://schemas.openxmlformats.org/officeDocument/2006/relationships/image" Target="../media/image178.jpg"/><Relationship Id="rId2" Type="http://schemas.openxmlformats.org/officeDocument/2006/relationships/notesSlide" Target="../notesSlides/notesSlide160.xml"/><Relationship Id="rId1" Type="http://schemas.openxmlformats.org/officeDocument/2006/relationships/slideLayout" Target="../slideLayouts/slideLayout2.xml"/><Relationship Id="rId4" Type="http://schemas.openxmlformats.org/officeDocument/2006/relationships/image" Target="../media/image179.jpg"/></Relationships>
</file>

<file path=ppt/slides/_rels/slide161.xml.rels><?xml version="1.0" encoding="UTF-8" standalone="yes"?>
<Relationships xmlns="http://schemas.openxmlformats.org/package/2006/relationships"><Relationship Id="rId3" Type="http://schemas.openxmlformats.org/officeDocument/2006/relationships/image" Target="../media/image180.png"/><Relationship Id="rId2" Type="http://schemas.openxmlformats.org/officeDocument/2006/relationships/notesSlide" Target="../notesSlides/notesSlide161.xml"/><Relationship Id="rId1" Type="http://schemas.openxmlformats.org/officeDocument/2006/relationships/slideLayout" Target="../slideLayouts/slideLayout3.xml"/><Relationship Id="rId5" Type="http://schemas.openxmlformats.org/officeDocument/2006/relationships/image" Target="../media/image182.png"/><Relationship Id="rId4" Type="http://schemas.openxmlformats.org/officeDocument/2006/relationships/image" Target="../media/image181.png"/></Relationships>
</file>

<file path=ppt/slides/_rels/slide162.xml.rels><?xml version="1.0" encoding="UTF-8" standalone="yes"?>
<Relationships xmlns="http://schemas.openxmlformats.org/package/2006/relationships"><Relationship Id="rId3" Type="http://schemas.openxmlformats.org/officeDocument/2006/relationships/image" Target="../media/image183.png"/><Relationship Id="rId2" Type="http://schemas.openxmlformats.org/officeDocument/2006/relationships/notesSlide" Target="../notesSlides/notesSlide162.xml"/><Relationship Id="rId1" Type="http://schemas.openxmlformats.org/officeDocument/2006/relationships/slideLayout" Target="../slideLayouts/slideLayout3.xml"/><Relationship Id="rId4" Type="http://schemas.openxmlformats.org/officeDocument/2006/relationships/image" Target="../media/image184.jpg"/></Relationships>
</file>

<file path=ppt/slides/_rels/slide163.xml.rels><?xml version="1.0" encoding="UTF-8" standalone="yes"?>
<Relationships xmlns="http://schemas.openxmlformats.org/package/2006/relationships"><Relationship Id="rId3" Type="http://schemas.openxmlformats.org/officeDocument/2006/relationships/image" Target="../media/image185.png"/><Relationship Id="rId2" Type="http://schemas.openxmlformats.org/officeDocument/2006/relationships/notesSlide" Target="../notesSlides/notesSlide163.xml"/><Relationship Id="rId1" Type="http://schemas.openxmlformats.org/officeDocument/2006/relationships/slideLayout" Target="../slideLayouts/slideLayout3.xml"/><Relationship Id="rId4" Type="http://schemas.openxmlformats.org/officeDocument/2006/relationships/image" Target="../media/image186.png"/></Relationships>
</file>

<file path=ppt/slides/_rels/slide164.xml.rels><?xml version="1.0" encoding="UTF-8" standalone="yes"?>
<Relationships xmlns="http://schemas.openxmlformats.org/package/2006/relationships"><Relationship Id="rId3" Type="http://schemas.openxmlformats.org/officeDocument/2006/relationships/image" Target="../media/image187.jpg"/><Relationship Id="rId2" Type="http://schemas.openxmlformats.org/officeDocument/2006/relationships/notesSlide" Target="../notesSlides/notesSlide164.xml"/><Relationship Id="rId1" Type="http://schemas.openxmlformats.org/officeDocument/2006/relationships/slideLayout" Target="../slideLayouts/slideLayout3.xml"/><Relationship Id="rId6" Type="http://schemas.openxmlformats.org/officeDocument/2006/relationships/image" Target="../media/image190.png"/><Relationship Id="rId5" Type="http://schemas.openxmlformats.org/officeDocument/2006/relationships/image" Target="../media/image189.png"/><Relationship Id="rId4" Type="http://schemas.openxmlformats.org/officeDocument/2006/relationships/image" Target="../media/image188.jpg"/></Relationships>
</file>

<file path=ppt/slides/_rels/slide165.xml.rels><?xml version="1.0" encoding="UTF-8" standalone="yes"?>
<Relationships xmlns="http://schemas.openxmlformats.org/package/2006/relationships"><Relationship Id="rId3" Type="http://schemas.openxmlformats.org/officeDocument/2006/relationships/image" Target="../media/image191.jpg"/><Relationship Id="rId7" Type="http://schemas.openxmlformats.org/officeDocument/2006/relationships/image" Target="../media/image195.jpg"/><Relationship Id="rId2" Type="http://schemas.openxmlformats.org/officeDocument/2006/relationships/notesSlide" Target="../notesSlides/notesSlide165.xml"/><Relationship Id="rId1" Type="http://schemas.openxmlformats.org/officeDocument/2006/relationships/slideLayout" Target="../slideLayouts/slideLayout4.xml"/><Relationship Id="rId6" Type="http://schemas.openxmlformats.org/officeDocument/2006/relationships/image" Target="../media/image194.jpg"/><Relationship Id="rId5" Type="http://schemas.openxmlformats.org/officeDocument/2006/relationships/image" Target="../media/image193.jpg"/><Relationship Id="rId4" Type="http://schemas.openxmlformats.org/officeDocument/2006/relationships/image" Target="../media/image192.jpg"/></Relationships>
</file>

<file path=ppt/slides/_rels/slide166.xml.rels><?xml version="1.0" encoding="UTF-8" standalone="yes"?>
<Relationships xmlns="http://schemas.openxmlformats.org/package/2006/relationships"><Relationship Id="rId3" Type="http://schemas.openxmlformats.org/officeDocument/2006/relationships/image" Target="../media/image196.jpg"/><Relationship Id="rId2" Type="http://schemas.openxmlformats.org/officeDocument/2006/relationships/notesSlide" Target="../notesSlides/notesSlide166.xml"/><Relationship Id="rId1" Type="http://schemas.openxmlformats.org/officeDocument/2006/relationships/slideLayout" Target="../slideLayouts/slideLayout4.xml"/></Relationships>
</file>

<file path=ppt/slides/_rels/slide167.xml.rels><?xml version="1.0" encoding="UTF-8" standalone="yes"?>
<Relationships xmlns="http://schemas.openxmlformats.org/package/2006/relationships"><Relationship Id="rId3" Type="http://schemas.openxmlformats.org/officeDocument/2006/relationships/image" Target="../media/image197.png"/><Relationship Id="rId2" Type="http://schemas.openxmlformats.org/officeDocument/2006/relationships/notesSlide" Target="../notesSlides/notesSlide167.xml"/><Relationship Id="rId1" Type="http://schemas.openxmlformats.org/officeDocument/2006/relationships/slideLayout" Target="../slideLayouts/slideLayout4.xml"/><Relationship Id="rId5" Type="http://schemas.openxmlformats.org/officeDocument/2006/relationships/image" Target="../media/image199.png"/><Relationship Id="rId4" Type="http://schemas.openxmlformats.org/officeDocument/2006/relationships/image" Target="../media/image198.png"/></Relationships>
</file>

<file path=ppt/slides/_rels/slide168.xml.rels><?xml version="1.0" encoding="UTF-8" standalone="yes"?>
<Relationships xmlns="http://schemas.openxmlformats.org/package/2006/relationships"><Relationship Id="rId3" Type="http://schemas.openxmlformats.org/officeDocument/2006/relationships/image" Target="../media/image200.jpg"/><Relationship Id="rId2" Type="http://schemas.openxmlformats.org/officeDocument/2006/relationships/notesSlide" Target="../notesSlides/notesSlide168.xml"/><Relationship Id="rId1" Type="http://schemas.openxmlformats.org/officeDocument/2006/relationships/slideLayout" Target="../slideLayouts/slideLayout3.xml"/><Relationship Id="rId5" Type="http://schemas.openxmlformats.org/officeDocument/2006/relationships/image" Target="../media/image202.jpg"/><Relationship Id="rId4" Type="http://schemas.openxmlformats.org/officeDocument/2006/relationships/image" Target="../media/image201.png"/></Relationships>
</file>

<file path=ppt/slides/_rels/slide169.xml.rels><?xml version="1.0" encoding="UTF-8" standalone="yes"?>
<Relationships xmlns="http://schemas.openxmlformats.org/package/2006/relationships"><Relationship Id="rId3" Type="http://schemas.openxmlformats.org/officeDocument/2006/relationships/image" Target="../media/image203.jpg"/><Relationship Id="rId2" Type="http://schemas.openxmlformats.org/officeDocument/2006/relationships/notesSlide" Target="../notesSlides/notesSlide169.xml"/><Relationship Id="rId1" Type="http://schemas.openxmlformats.org/officeDocument/2006/relationships/slideLayout" Target="../slideLayouts/slideLayout3.xml"/><Relationship Id="rId6" Type="http://schemas.openxmlformats.org/officeDocument/2006/relationships/image" Target="../media/image206.png"/><Relationship Id="rId5" Type="http://schemas.openxmlformats.org/officeDocument/2006/relationships/image" Target="../media/image205.png"/><Relationship Id="rId4" Type="http://schemas.openxmlformats.org/officeDocument/2006/relationships/image" Target="../media/image204.png"/></Relationships>
</file>

<file path=ppt/slides/_rels/slide170.xml.rels><?xml version="1.0" encoding="UTF-8" standalone="yes"?>
<Relationships xmlns="http://schemas.openxmlformats.org/package/2006/relationships"><Relationship Id="rId3" Type="http://schemas.openxmlformats.org/officeDocument/2006/relationships/image" Target="../media/image207.png"/><Relationship Id="rId2" Type="http://schemas.openxmlformats.org/officeDocument/2006/relationships/notesSlide" Target="../notesSlides/notesSlide170.xml"/><Relationship Id="rId1" Type="http://schemas.openxmlformats.org/officeDocument/2006/relationships/slideLayout" Target="../slideLayouts/slideLayout3.xml"/><Relationship Id="rId4" Type="http://schemas.openxmlformats.org/officeDocument/2006/relationships/image" Target="../media/image208.png"/></Relationships>
</file>

<file path=ppt/slides/_rels/slide171.xml.rels><?xml version="1.0" encoding="UTF-8" standalone="yes"?>
<Relationships xmlns="http://schemas.openxmlformats.org/package/2006/relationships"><Relationship Id="rId3" Type="http://schemas.openxmlformats.org/officeDocument/2006/relationships/image" Target="../media/image209.jpg"/><Relationship Id="rId2" Type="http://schemas.openxmlformats.org/officeDocument/2006/relationships/notesSlide" Target="../notesSlides/notesSlide171.xml"/><Relationship Id="rId1" Type="http://schemas.openxmlformats.org/officeDocument/2006/relationships/slideLayout" Target="../slideLayouts/slideLayout3.xml"/><Relationship Id="rId5" Type="http://schemas.openxmlformats.org/officeDocument/2006/relationships/image" Target="../media/image211.png"/><Relationship Id="rId4" Type="http://schemas.openxmlformats.org/officeDocument/2006/relationships/image" Target="../media/image210.png"/></Relationships>
</file>

<file path=ppt/slides/_rels/slide172.xml.rels><?xml version="1.0" encoding="UTF-8" standalone="yes"?>
<Relationships xmlns="http://schemas.openxmlformats.org/package/2006/relationships"><Relationship Id="rId3" Type="http://schemas.openxmlformats.org/officeDocument/2006/relationships/image" Target="../media/image212.jpg"/><Relationship Id="rId2" Type="http://schemas.openxmlformats.org/officeDocument/2006/relationships/notesSlide" Target="../notesSlides/notesSlide172.xml"/><Relationship Id="rId1" Type="http://schemas.openxmlformats.org/officeDocument/2006/relationships/slideLayout" Target="../slideLayouts/slideLayout4.xml"/><Relationship Id="rId5" Type="http://schemas.openxmlformats.org/officeDocument/2006/relationships/image" Target="../media/image214.jpg"/><Relationship Id="rId4" Type="http://schemas.openxmlformats.org/officeDocument/2006/relationships/image" Target="../media/image213.jpg"/></Relationships>
</file>

<file path=ppt/slides/_rels/slide173.xml.rels><?xml version="1.0" encoding="UTF-8" standalone="yes"?>
<Relationships xmlns="http://schemas.openxmlformats.org/package/2006/relationships"><Relationship Id="rId3" Type="http://schemas.openxmlformats.org/officeDocument/2006/relationships/image" Target="../media/image215.png"/><Relationship Id="rId2" Type="http://schemas.openxmlformats.org/officeDocument/2006/relationships/notesSlide" Target="../notesSlides/notesSlide173.xml"/><Relationship Id="rId1" Type="http://schemas.openxmlformats.org/officeDocument/2006/relationships/slideLayout" Target="../slideLayouts/slideLayout4.xml"/><Relationship Id="rId6" Type="http://schemas.openxmlformats.org/officeDocument/2006/relationships/image" Target="../media/image218.jpg"/><Relationship Id="rId5" Type="http://schemas.openxmlformats.org/officeDocument/2006/relationships/image" Target="../media/image217.png"/><Relationship Id="rId4" Type="http://schemas.openxmlformats.org/officeDocument/2006/relationships/image" Target="../media/image216.png"/></Relationships>
</file>

<file path=ppt/slides/_rels/slide174.xml.rels><?xml version="1.0" encoding="UTF-8" standalone="yes"?>
<Relationships xmlns="http://schemas.openxmlformats.org/package/2006/relationships"><Relationship Id="rId3" Type="http://schemas.openxmlformats.org/officeDocument/2006/relationships/image" Target="../media/image219.png"/><Relationship Id="rId7" Type="http://schemas.openxmlformats.org/officeDocument/2006/relationships/image" Target="../media/image223.png"/><Relationship Id="rId2" Type="http://schemas.openxmlformats.org/officeDocument/2006/relationships/notesSlide" Target="../notesSlides/notesSlide174.xml"/><Relationship Id="rId1" Type="http://schemas.openxmlformats.org/officeDocument/2006/relationships/slideLayout" Target="../slideLayouts/slideLayout3.xml"/><Relationship Id="rId6" Type="http://schemas.openxmlformats.org/officeDocument/2006/relationships/image" Target="../media/image222.png"/><Relationship Id="rId5" Type="http://schemas.openxmlformats.org/officeDocument/2006/relationships/image" Target="../media/image221.jpg"/><Relationship Id="rId4" Type="http://schemas.openxmlformats.org/officeDocument/2006/relationships/image" Target="../media/image220.png"/></Relationships>
</file>

<file path=ppt/slides/_rels/slide175.xml.rels><?xml version="1.0" encoding="UTF-8" standalone="yes"?>
<Relationships xmlns="http://schemas.openxmlformats.org/package/2006/relationships"><Relationship Id="rId3" Type="http://schemas.openxmlformats.org/officeDocument/2006/relationships/image" Target="../media/image224.jpg"/><Relationship Id="rId2" Type="http://schemas.openxmlformats.org/officeDocument/2006/relationships/notesSlide" Target="../notesSlides/notesSlide175.xml"/><Relationship Id="rId1" Type="http://schemas.openxmlformats.org/officeDocument/2006/relationships/slideLayout" Target="../slideLayouts/slideLayout3.xml"/><Relationship Id="rId5" Type="http://schemas.openxmlformats.org/officeDocument/2006/relationships/image" Target="../media/image226.png"/><Relationship Id="rId4" Type="http://schemas.openxmlformats.org/officeDocument/2006/relationships/image" Target="../media/image225.png"/></Relationships>
</file>

<file path=ppt/slides/_rels/slide176.xml.rels><?xml version="1.0" encoding="UTF-8" standalone="yes"?>
<Relationships xmlns="http://schemas.openxmlformats.org/package/2006/relationships"><Relationship Id="rId3" Type="http://schemas.openxmlformats.org/officeDocument/2006/relationships/image" Target="../media/image227.jpg"/><Relationship Id="rId2" Type="http://schemas.openxmlformats.org/officeDocument/2006/relationships/notesSlide" Target="../notesSlides/notesSlide176.xml"/><Relationship Id="rId1" Type="http://schemas.openxmlformats.org/officeDocument/2006/relationships/slideLayout" Target="../slideLayouts/slideLayout4.xml"/></Relationships>
</file>

<file path=ppt/slides/_rels/slide177.xml.rels><?xml version="1.0" encoding="UTF-8" standalone="yes"?>
<Relationships xmlns="http://schemas.openxmlformats.org/package/2006/relationships"><Relationship Id="rId3" Type="http://schemas.openxmlformats.org/officeDocument/2006/relationships/image" Target="../media/image228.png"/><Relationship Id="rId2" Type="http://schemas.openxmlformats.org/officeDocument/2006/relationships/notesSlide" Target="../notesSlides/notesSlide177.xml"/><Relationship Id="rId1" Type="http://schemas.openxmlformats.org/officeDocument/2006/relationships/slideLayout" Target="../slideLayouts/slideLayout4.xml"/><Relationship Id="rId6" Type="http://schemas.openxmlformats.org/officeDocument/2006/relationships/image" Target="../media/image231.png"/><Relationship Id="rId5" Type="http://schemas.openxmlformats.org/officeDocument/2006/relationships/image" Target="../media/image230.jpg"/><Relationship Id="rId4" Type="http://schemas.openxmlformats.org/officeDocument/2006/relationships/image" Target="../media/image229.jpg"/></Relationships>
</file>

<file path=ppt/slides/_rels/slide178.xml.rels><?xml version="1.0" encoding="UTF-8" standalone="yes"?>
<Relationships xmlns="http://schemas.openxmlformats.org/package/2006/relationships"><Relationship Id="rId3" Type="http://schemas.openxmlformats.org/officeDocument/2006/relationships/image" Target="../media/image232.jpg"/><Relationship Id="rId2" Type="http://schemas.openxmlformats.org/officeDocument/2006/relationships/notesSlide" Target="../notesSlides/notesSlide178.xml"/><Relationship Id="rId1" Type="http://schemas.openxmlformats.org/officeDocument/2006/relationships/slideLayout" Target="../slideLayouts/slideLayout4.xml"/><Relationship Id="rId5" Type="http://schemas.openxmlformats.org/officeDocument/2006/relationships/image" Target="../media/image234.jpg"/><Relationship Id="rId4" Type="http://schemas.openxmlformats.org/officeDocument/2006/relationships/image" Target="../media/image233.png"/></Relationships>
</file>

<file path=ppt/slides/_rels/slide179.xml.rels><?xml version="1.0" encoding="UTF-8" standalone="yes"?>
<Relationships xmlns="http://schemas.openxmlformats.org/package/2006/relationships"><Relationship Id="rId3" Type="http://schemas.openxmlformats.org/officeDocument/2006/relationships/image" Target="../media/image235.png"/><Relationship Id="rId2" Type="http://schemas.openxmlformats.org/officeDocument/2006/relationships/notesSlide" Target="../notesSlides/notesSlide179.xml"/><Relationship Id="rId1" Type="http://schemas.openxmlformats.org/officeDocument/2006/relationships/slideLayout" Target="../slideLayouts/slideLayout4.xml"/><Relationship Id="rId5" Type="http://schemas.openxmlformats.org/officeDocument/2006/relationships/image" Target="../media/image237.jpg"/><Relationship Id="rId4" Type="http://schemas.openxmlformats.org/officeDocument/2006/relationships/image" Target="../media/image236.jpg"/></Relationships>
</file>

<file path=ppt/slides/_rels/slide180.xml.rels><?xml version="1.0" encoding="UTF-8" standalone="yes"?>
<Relationships xmlns="http://schemas.openxmlformats.org/package/2006/relationships"><Relationship Id="rId3" Type="http://schemas.openxmlformats.org/officeDocument/2006/relationships/image" Target="../media/image238.jpg"/><Relationship Id="rId2" Type="http://schemas.openxmlformats.org/officeDocument/2006/relationships/notesSlide" Target="../notesSlides/notesSlide180.xml"/><Relationship Id="rId1" Type="http://schemas.openxmlformats.org/officeDocument/2006/relationships/slideLayout" Target="../slideLayouts/slideLayout4.xml"/><Relationship Id="rId6" Type="http://schemas.openxmlformats.org/officeDocument/2006/relationships/image" Target="../media/image241.jpg"/><Relationship Id="rId5" Type="http://schemas.openxmlformats.org/officeDocument/2006/relationships/image" Target="../media/image240.jpg"/><Relationship Id="rId4" Type="http://schemas.openxmlformats.org/officeDocument/2006/relationships/image" Target="../media/image239.jpg"/></Relationships>
</file>

<file path=ppt/slides/_rels/slide181.xml.rels><?xml version="1.0" encoding="UTF-8" standalone="yes"?>
<Relationships xmlns="http://schemas.openxmlformats.org/package/2006/relationships"><Relationship Id="rId3" Type="http://schemas.openxmlformats.org/officeDocument/2006/relationships/image" Target="../media/image242.jpg"/><Relationship Id="rId2" Type="http://schemas.openxmlformats.org/officeDocument/2006/relationships/notesSlide" Target="../notesSlides/notesSlide181.xml"/><Relationship Id="rId1" Type="http://schemas.openxmlformats.org/officeDocument/2006/relationships/slideLayout" Target="../slideLayouts/slideLayout4.xml"/></Relationships>
</file>

<file path=ppt/slides/_rels/slide182.xml.rels><?xml version="1.0" encoding="UTF-8" standalone="yes"?>
<Relationships xmlns="http://schemas.openxmlformats.org/package/2006/relationships"><Relationship Id="rId3" Type="http://schemas.openxmlformats.org/officeDocument/2006/relationships/image" Target="../media/image243.jpg"/><Relationship Id="rId2" Type="http://schemas.openxmlformats.org/officeDocument/2006/relationships/notesSlide" Target="../notesSlides/notesSlide182.xml"/><Relationship Id="rId1" Type="http://schemas.openxmlformats.org/officeDocument/2006/relationships/slideLayout" Target="../slideLayouts/slideLayout3.xml"/><Relationship Id="rId4" Type="http://schemas.openxmlformats.org/officeDocument/2006/relationships/image" Target="../media/image244.png"/></Relationships>
</file>

<file path=ppt/slides/_rels/slide183.xml.rels><?xml version="1.0" encoding="UTF-8" standalone="yes"?>
<Relationships xmlns="http://schemas.openxmlformats.org/package/2006/relationships"><Relationship Id="rId8" Type="http://schemas.openxmlformats.org/officeDocument/2006/relationships/image" Target="../media/image250.jpg"/><Relationship Id="rId3" Type="http://schemas.openxmlformats.org/officeDocument/2006/relationships/image" Target="../media/image245.png"/><Relationship Id="rId7" Type="http://schemas.openxmlformats.org/officeDocument/2006/relationships/image" Target="../media/image249.png"/><Relationship Id="rId2" Type="http://schemas.openxmlformats.org/officeDocument/2006/relationships/notesSlide" Target="../notesSlides/notesSlide183.xml"/><Relationship Id="rId1" Type="http://schemas.openxmlformats.org/officeDocument/2006/relationships/slideLayout" Target="../slideLayouts/slideLayout3.xml"/><Relationship Id="rId6" Type="http://schemas.openxmlformats.org/officeDocument/2006/relationships/image" Target="../media/image248.png"/><Relationship Id="rId5" Type="http://schemas.openxmlformats.org/officeDocument/2006/relationships/image" Target="../media/image247.png"/><Relationship Id="rId4" Type="http://schemas.openxmlformats.org/officeDocument/2006/relationships/image" Target="../media/image246.png"/></Relationships>
</file>

<file path=ppt/slides/_rels/slide184.xml.rels><?xml version="1.0" encoding="UTF-8" standalone="yes"?>
<Relationships xmlns="http://schemas.openxmlformats.org/package/2006/relationships"><Relationship Id="rId3" Type="http://schemas.openxmlformats.org/officeDocument/2006/relationships/image" Target="../media/image251.jpg"/><Relationship Id="rId2" Type="http://schemas.openxmlformats.org/officeDocument/2006/relationships/notesSlide" Target="../notesSlides/notesSlide184.xml"/><Relationship Id="rId1" Type="http://schemas.openxmlformats.org/officeDocument/2006/relationships/slideLayout" Target="../slideLayouts/slideLayout4.xml"/><Relationship Id="rId6" Type="http://schemas.openxmlformats.org/officeDocument/2006/relationships/image" Target="../media/image254.jpg"/><Relationship Id="rId5" Type="http://schemas.openxmlformats.org/officeDocument/2006/relationships/image" Target="../media/image253.jpg"/><Relationship Id="rId4" Type="http://schemas.openxmlformats.org/officeDocument/2006/relationships/image" Target="../media/image252.jpg"/></Relationships>
</file>

<file path=ppt/slides/_rels/slide185.xml.rels><?xml version="1.0" encoding="UTF-8" standalone="yes"?>
<Relationships xmlns="http://schemas.openxmlformats.org/package/2006/relationships"><Relationship Id="rId3" Type="http://schemas.openxmlformats.org/officeDocument/2006/relationships/image" Target="../media/image255.png"/><Relationship Id="rId2" Type="http://schemas.openxmlformats.org/officeDocument/2006/relationships/notesSlide" Target="../notesSlides/notesSlide185.xml"/><Relationship Id="rId1" Type="http://schemas.openxmlformats.org/officeDocument/2006/relationships/slideLayout" Target="../slideLayouts/slideLayout3.xml"/><Relationship Id="rId4" Type="http://schemas.openxmlformats.org/officeDocument/2006/relationships/image" Target="../media/image256.jpg"/></Relationships>
</file>

<file path=ppt/slides/_rels/slide186.xml.rels><?xml version="1.0" encoding="UTF-8" standalone="yes"?>
<Relationships xmlns="http://schemas.openxmlformats.org/package/2006/relationships"><Relationship Id="rId8" Type="http://schemas.openxmlformats.org/officeDocument/2006/relationships/image" Target="../media/image262.png"/><Relationship Id="rId3" Type="http://schemas.openxmlformats.org/officeDocument/2006/relationships/image" Target="../media/image257.png"/><Relationship Id="rId7" Type="http://schemas.openxmlformats.org/officeDocument/2006/relationships/image" Target="../media/image261.png"/><Relationship Id="rId2" Type="http://schemas.openxmlformats.org/officeDocument/2006/relationships/notesSlide" Target="../notesSlides/notesSlide186.xml"/><Relationship Id="rId1" Type="http://schemas.openxmlformats.org/officeDocument/2006/relationships/slideLayout" Target="../slideLayouts/slideLayout3.xml"/><Relationship Id="rId6" Type="http://schemas.openxmlformats.org/officeDocument/2006/relationships/image" Target="../media/image260.png"/><Relationship Id="rId5" Type="http://schemas.openxmlformats.org/officeDocument/2006/relationships/image" Target="../media/image259.jpg"/><Relationship Id="rId4" Type="http://schemas.openxmlformats.org/officeDocument/2006/relationships/image" Target="../media/image258.png"/></Relationships>
</file>

<file path=ppt/slides/_rels/slide187.xml.rels><?xml version="1.0" encoding="UTF-8" standalone="yes"?>
<Relationships xmlns="http://schemas.openxmlformats.org/package/2006/relationships"><Relationship Id="rId3" Type="http://schemas.openxmlformats.org/officeDocument/2006/relationships/image" Target="../media/image263.png"/><Relationship Id="rId2" Type="http://schemas.openxmlformats.org/officeDocument/2006/relationships/notesSlide" Target="../notesSlides/notesSlide187.xml"/><Relationship Id="rId1" Type="http://schemas.openxmlformats.org/officeDocument/2006/relationships/slideLayout" Target="../slideLayouts/slideLayout3.xml"/><Relationship Id="rId5" Type="http://schemas.openxmlformats.org/officeDocument/2006/relationships/image" Target="../media/image265.png"/><Relationship Id="rId4" Type="http://schemas.openxmlformats.org/officeDocument/2006/relationships/image" Target="../media/image264.png"/></Relationships>
</file>

<file path=ppt/slides/_rels/slide188.xml.rels><?xml version="1.0" encoding="UTF-8" standalone="yes"?>
<Relationships xmlns="http://schemas.openxmlformats.org/package/2006/relationships"><Relationship Id="rId3" Type="http://schemas.openxmlformats.org/officeDocument/2006/relationships/image" Target="../media/image266.jpg"/><Relationship Id="rId2" Type="http://schemas.openxmlformats.org/officeDocument/2006/relationships/notesSlide" Target="../notesSlides/notesSlide188.xml"/><Relationship Id="rId1" Type="http://schemas.openxmlformats.org/officeDocument/2006/relationships/slideLayout" Target="../slideLayouts/slideLayout3.xml"/><Relationship Id="rId4" Type="http://schemas.openxmlformats.org/officeDocument/2006/relationships/image" Target="../media/image267.jpg"/></Relationships>
</file>

<file path=ppt/slides/_rels/slide189.xml.rels><?xml version="1.0" encoding="UTF-8" standalone="yes"?>
<Relationships xmlns="http://schemas.openxmlformats.org/package/2006/relationships"><Relationship Id="rId3" Type="http://schemas.openxmlformats.org/officeDocument/2006/relationships/image" Target="../media/image268.jpg"/><Relationship Id="rId2" Type="http://schemas.openxmlformats.org/officeDocument/2006/relationships/notesSlide" Target="../notesSlides/notesSlide189.xml"/><Relationship Id="rId1" Type="http://schemas.openxmlformats.org/officeDocument/2006/relationships/slideLayout" Target="../slideLayouts/slideLayout4.xml"/><Relationship Id="rId6" Type="http://schemas.openxmlformats.org/officeDocument/2006/relationships/image" Target="../media/image271.jpg"/><Relationship Id="rId5" Type="http://schemas.openxmlformats.org/officeDocument/2006/relationships/image" Target="../media/image270.jpg"/><Relationship Id="rId4" Type="http://schemas.openxmlformats.org/officeDocument/2006/relationships/image" Target="../media/image269.jpg"/></Relationships>
</file>

<file path=ppt/slides/_rels/slide190.xml.rels><?xml version="1.0" encoding="UTF-8" standalone="yes"?>
<Relationships xmlns="http://schemas.openxmlformats.org/package/2006/relationships"><Relationship Id="rId3" Type="http://schemas.openxmlformats.org/officeDocument/2006/relationships/image" Target="../media/image272.jpg"/><Relationship Id="rId2" Type="http://schemas.openxmlformats.org/officeDocument/2006/relationships/notesSlide" Target="../notesSlides/notesSlide190.xml"/><Relationship Id="rId1" Type="http://schemas.openxmlformats.org/officeDocument/2006/relationships/slideLayout" Target="../slideLayouts/slideLayout4.xml"/><Relationship Id="rId4" Type="http://schemas.openxmlformats.org/officeDocument/2006/relationships/image" Target="../media/image273.jpg"/></Relationships>
</file>

<file path=ppt/slides/_rels/slide191.xml.rels><?xml version="1.0" encoding="UTF-8" standalone="yes"?>
<Relationships xmlns="http://schemas.openxmlformats.org/package/2006/relationships"><Relationship Id="rId3" Type="http://schemas.openxmlformats.org/officeDocument/2006/relationships/image" Target="../media/image274.jpg"/><Relationship Id="rId2" Type="http://schemas.openxmlformats.org/officeDocument/2006/relationships/notesSlide" Target="../notesSlides/notesSlide191.xml"/><Relationship Id="rId1" Type="http://schemas.openxmlformats.org/officeDocument/2006/relationships/slideLayout" Target="../slideLayouts/slideLayout3.xml"/><Relationship Id="rId5" Type="http://schemas.openxmlformats.org/officeDocument/2006/relationships/image" Target="../media/image276.jpg"/><Relationship Id="rId4" Type="http://schemas.openxmlformats.org/officeDocument/2006/relationships/image" Target="../media/image275.jpg"/></Relationships>
</file>

<file path=ppt/slides/_rels/slide192.xml.rels><?xml version="1.0" encoding="UTF-8" standalone="yes"?>
<Relationships xmlns="http://schemas.openxmlformats.org/package/2006/relationships"><Relationship Id="rId3" Type="http://schemas.openxmlformats.org/officeDocument/2006/relationships/image" Target="../media/image277.jpg"/><Relationship Id="rId7" Type="http://schemas.openxmlformats.org/officeDocument/2006/relationships/image" Target="../media/image281.jpg"/><Relationship Id="rId2" Type="http://schemas.openxmlformats.org/officeDocument/2006/relationships/notesSlide" Target="../notesSlides/notesSlide192.xml"/><Relationship Id="rId1" Type="http://schemas.openxmlformats.org/officeDocument/2006/relationships/slideLayout" Target="../slideLayouts/slideLayout3.xml"/><Relationship Id="rId6" Type="http://schemas.openxmlformats.org/officeDocument/2006/relationships/image" Target="../media/image280.jpg"/><Relationship Id="rId5" Type="http://schemas.openxmlformats.org/officeDocument/2006/relationships/image" Target="../media/image279.jpg"/><Relationship Id="rId4" Type="http://schemas.openxmlformats.org/officeDocument/2006/relationships/image" Target="../media/image278.jpg"/></Relationships>
</file>

<file path=ppt/slides/_rels/slide193.xml.rels><?xml version="1.0" encoding="UTF-8" standalone="yes"?>
<Relationships xmlns="http://schemas.openxmlformats.org/package/2006/relationships"><Relationship Id="rId3" Type="http://schemas.openxmlformats.org/officeDocument/2006/relationships/image" Target="../media/image282.jpg"/><Relationship Id="rId2" Type="http://schemas.openxmlformats.org/officeDocument/2006/relationships/notesSlide" Target="../notesSlides/notesSlide193.xml"/><Relationship Id="rId1" Type="http://schemas.openxmlformats.org/officeDocument/2006/relationships/slideLayout" Target="../slideLayouts/slideLayout3.xml"/><Relationship Id="rId4" Type="http://schemas.openxmlformats.org/officeDocument/2006/relationships/image" Target="../media/image283.jpg"/></Relationships>
</file>

<file path=ppt/slides/_rels/slide194.xml.rels><?xml version="1.0" encoding="UTF-8" standalone="yes"?>
<Relationships xmlns="http://schemas.openxmlformats.org/package/2006/relationships"><Relationship Id="rId3" Type="http://schemas.openxmlformats.org/officeDocument/2006/relationships/image" Target="../media/image284.jpg"/><Relationship Id="rId2" Type="http://schemas.openxmlformats.org/officeDocument/2006/relationships/notesSlide" Target="../notesSlides/notesSlide194.xml"/><Relationship Id="rId1" Type="http://schemas.openxmlformats.org/officeDocument/2006/relationships/slideLayout" Target="../slideLayouts/slideLayout3.xml"/><Relationship Id="rId4" Type="http://schemas.openxmlformats.org/officeDocument/2006/relationships/image" Target="../media/image285.jpg"/></Relationships>
</file>

<file path=ppt/slides/_rels/slide195.xml.rels><?xml version="1.0" encoding="UTF-8" standalone="yes"?>
<Relationships xmlns="http://schemas.openxmlformats.org/package/2006/relationships"><Relationship Id="rId3" Type="http://schemas.openxmlformats.org/officeDocument/2006/relationships/image" Target="../media/image286.jpg"/><Relationship Id="rId2" Type="http://schemas.openxmlformats.org/officeDocument/2006/relationships/notesSlide" Target="../notesSlides/notesSlide195.xml"/><Relationship Id="rId1" Type="http://schemas.openxmlformats.org/officeDocument/2006/relationships/slideLayout" Target="../slideLayouts/slideLayout3.xml"/></Relationships>
</file>

<file path=ppt/slides/_rels/slide196.xml.rels><?xml version="1.0" encoding="UTF-8" standalone="yes"?>
<Relationships xmlns="http://schemas.openxmlformats.org/package/2006/relationships"><Relationship Id="rId3" Type="http://schemas.openxmlformats.org/officeDocument/2006/relationships/image" Target="../media/image287.png"/><Relationship Id="rId7" Type="http://schemas.openxmlformats.org/officeDocument/2006/relationships/image" Target="../media/image291.png"/><Relationship Id="rId2" Type="http://schemas.openxmlformats.org/officeDocument/2006/relationships/notesSlide" Target="../notesSlides/notesSlide196.xml"/><Relationship Id="rId1" Type="http://schemas.openxmlformats.org/officeDocument/2006/relationships/slideLayout" Target="../slideLayouts/slideLayout3.xml"/><Relationship Id="rId6" Type="http://schemas.openxmlformats.org/officeDocument/2006/relationships/image" Target="../media/image290.png"/><Relationship Id="rId5" Type="http://schemas.openxmlformats.org/officeDocument/2006/relationships/image" Target="../media/image289.png"/><Relationship Id="rId4" Type="http://schemas.openxmlformats.org/officeDocument/2006/relationships/image" Target="../media/image288.png"/></Relationships>
</file>

<file path=ppt/slides/_rels/slide197.xml.rels><?xml version="1.0" encoding="UTF-8" standalone="yes"?>
<Relationships xmlns="http://schemas.openxmlformats.org/package/2006/relationships"><Relationship Id="rId3" Type="http://schemas.openxmlformats.org/officeDocument/2006/relationships/image" Target="../media/image292.jpg"/><Relationship Id="rId2" Type="http://schemas.openxmlformats.org/officeDocument/2006/relationships/notesSlide" Target="../notesSlides/notesSlide197.xml"/><Relationship Id="rId1" Type="http://schemas.openxmlformats.org/officeDocument/2006/relationships/slideLayout" Target="../slideLayouts/slideLayout4.xml"/></Relationships>
</file>

<file path=ppt/slides/_rels/slide198.xml.rels><?xml version="1.0" encoding="UTF-8" standalone="yes"?>
<Relationships xmlns="http://schemas.openxmlformats.org/package/2006/relationships"><Relationship Id="rId3" Type="http://schemas.openxmlformats.org/officeDocument/2006/relationships/image" Target="../media/image293.png"/><Relationship Id="rId2" Type="http://schemas.openxmlformats.org/officeDocument/2006/relationships/notesSlide" Target="../notesSlides/notesSlide198.xml"/><Relationship Id="rId1" Type="http://schemas.openxmlformats.org/officeDocument/2006/relationships/slideLayout" Target="../slideLayouts/slideLayout2.xml"/><Relationship Id="rId4" Type="http://schemas.openxmlformats.org/officeDocument/2006/relationships/image" Target="../media/image294.png"/></Relationships>
</file>

<file path=ppt/slides/_rels/slide199.xml.rels><?xml version="1.0" encoding="UTF-8" standalone="yes"?>
<Relationships xmlns="http://schemas.openxmlformats.org/package/2006/relationships"><Relationship Id="rId8" Type="http://schemas.openxmlformats.org/officeDocument/2006/relationships/image" Target="../media/image300.jpg"/><Relationship Id="rId3" Type="http://schemas.openxmlformats.org/officeDocument/2006/relationships/image" Target="../media/image295.jpg"/><Relationship Id="rId7" Type="http://schemas.openxmlformats.org/officeDocument/2006/relationships/image" Target="../media/image299.jpg"/><Relationship Id="rId2" Type="http://schemas.openxmlformats.org/officeDocument/2006/relationships/notesSlide" Target="../notesSlides/notesSlide199.xml"/><Relationship Id="rId1" Type="http://schemas.openxmlformats.org/officeDocument/2006/relationships/slideLayout" Target="../slideLayouts/slideLayout3.xml"/><Relationship Id="rId6" Type="http://schemas.openxmlformats.org/officeDocument/2006/relationships/image" Target="../media/image298.jpg"/><Relationship Id="rId5" Type="http://schemas.openxmlformats.org/officeDocument/2006/relationships/image" Target="../media/image297.jpg"/><Relationship Id="rId4" Type="http://schemas.openxmlformats.org/officeDocument/2006/relationships/image" Target="../media/image296.jpg"/></Relationships>
</file>

<file path=ppt/slides/_rels/slide200.xml.rels><?xml version="1.0" encoding="UTF-8" standalone="yes"?>
<Relationships xmlns="http://schemas.openxmlformats.org/package/2006/relationships"><Relationship Id="rId8" Type="http://schemas.openxmlformats.org/officeDocument/2006/relationships/image" Target="../media/image306.png"/><Relationship Id="rId3" Type="http://schemas.openxmlformats.org/officeDocument/2006/relationships/image" Target="../media/image301.jpg"/><Relationship Id="rId7" Type="http://schemas.openxmlformats.org/officeDocument/2006/relationships/image" Target="../media/image305.png"/><Relationship Id="rId2" Type="http://schemas.openxmlformats.org/officeDocument/2006/relationships/notesSlide" Target="../notesSlides/notesSlide200.xml"/><Relationship Id="rId1" Type="http://schemas.openxmlformats.org/officeDocument/2006/relationships/slideLayout" Target="../slideLayouts/slideLayout3.xml"/><Relationship Id="rId6" Type="http://schemas.openxmlformats.org/officeDocument/2006/relationships/image" Target="../media/image304.png"/><Relationship Id="rId11" Type="http://schemas.openxmlformats.org/officeDocument/2006/relationships/image" Target="../media/image309.png"/><Relationship Id="rId5" Type="http://schemas.openxmlformats.org/officeDocument/2006/relationships/image" Target="../media/image303.jpg"/><Relationship Id="rId10" Type="http://schemas.openxmlformats.org/officeDocument/2006/relationships/image" Target="../media/image308.png"/><Relationship Id="rId4" Type="http://schemas.openxmlformats.org/officeDocument/2006/relationships/image" Target="../media/image302.jpg"/><Relationship Id="rId9" Type="http://schemas.openxmlformats.org/officeDocument/2006/relationships/image" Target="../media/image307.png"/></Relationships>
</file>

<file path=ppt/slides/_rels/slide201.xml.rels><?xml version="1.0" encoding="UTF-8" standalone="yes"?>
<Relationships xmlns="http://schemas.openxmlformats.org/package/2006/relationships"><Relationship Id="rId8" Type="http://schemas.openxmlformats.org/officeDocument/2006/relationships/image" Target="../media/image315.jpg"/><Relationship Id="rId3" Type="http://schemas.openxmlformats.org/officeDocument/2006/relationships/image" Target="../media/image310.jpg"/><Relationship Id="rId7" Type="http://schemas.openxmlformats.org/officeDocument/2006/relationships/image" Target="../media/image314.png"/><Relationship Id="rId2" Type="http://schemas.openxmlformats.org/officeDocument/2006/relationships/notesSlide" Target="../notesSlides/notesSlide201.xml"/><Relationship Id="rId1" Type="http://schemas.openxmlformats.org/officeDocument/2006/relationships/slideLayout" Target="../slideLayouts/slideLayout3.xml"/><Relationship Id="rId6" Type="http://schemas.openxmlformats.org/officeDocument/2006/relationships/image" Target="../media/image313.jpg"/><Relationship Id="rId5" Type="http://schemas.openxmlformats.org/officeDocument/2006/relationships/image" Target="../media/image312.jpg"/><Relationship Id="rId4" Type="http://schemas.openxmlformats.org/officeDocument/2006/relationships/image" Target="../media/image311.jpg"/><Relationship Id="rId9" Type="http://schemas.openxmlformats.org/officeDocument/2006/relationships/image" Target="../media/image316.jpg"/></Relationships>
</file>

<file path=ppt/slides/_rels/slide202.xml.rels><?xml version="1.0" encoding="UTF-8" standalone="yes"?>
<Relationships xmlns="http://schemas.openxmlformats.org/package/2006/relationships"><Relationship Id="rId3" Type="http://schemas.openxmlformats.org/officeDocument/2006/relationships/image" Target="../media/image317.jpg"/><Relationship Id="rId2" Type="http://schemas.openxmlformats.org/officeDocument/2006/relationships/notesSlide" Target="../notesSlides/notesSlide202.xml"/><Relationship Id="rId1" Type="http://schemas.openxmlformats.org/officeDocument/2006/relationships/slideLayout" Target="../slideLayouts/slideLayout3.xml"/><Relationship Id="rId5" Type="http://schemas.openxmlformats.org/officeDocument/2006/relationships/image" Target="../media/image319.jpg"/><Relationship Id="rId4" Type="http://schemas.openxmlformats.org/officeDocument/2006/relationships/image" Target="../media/image318.jpg"/></Relationships>
</file>

<file path=ppt/slides/_rels/slide203.xml.rels><?xml version="1.0" encoding="UTF-8" standalone="yes"?>
<Relationships xmlns="http://schemas.openxmlformats.org/package/2006/relationships"><Relationship Id="rId8" Type="http://schemas.openxmlformats.org/officeDocument/2006/relationships/image" Target="../media/image325.jpg"/><Relationship Id="rId3" Type="http://schemas.openxmlformats.org/officeDocument/2006/relationships/image" Target="../media/image320.jpg"/><Relationship Id="rId7" Type="http://schemas.openxmlformats.org/officeDocument/2006/relationships/image" Target="../media/image324.jpg"/><Relationship Id="rId2" Type="http://schemas.openxmlformats.org/officeDocument/2006/relationships/notesSlide" Target="../notesSlides/notesSlide203.xml"/><Relationship Id="rId1" Type="http://schemas.openxmlformats.org/officeDocument/2006/relationships/slideLayout" Target="../slideLayouts/slideLayout4.xml"/><Relationship Id="rId6" Type="http://schemas.openxmlformats.org/officeDocument/2006/relationships/image" Target="../media/image323.jpg"/><Relationship Id="rId5" Type="http://schemas.openxmlformats.org/officeDocument/2006/relationships/image" Target="../media/image322.jpg"/><Relationship Id="rId10" Type="http://schemas.openxmlformats.org/officeDocument/2006/relationships/image" Target="../media/image327.jpg"/><Relationship Id="rId4" Type="http://schemas.openxmlformats.org/officeDocument/2006/relationships/image" Target="../media/image321.jpg"/><Relationship Id="rId9" Type="http://schemas.openxmlformats.org/officeDocument/2006/relationships/image" Target="../media/image326.jpg"/></Relationships>
</file>

<file path=ppt/slides/_rels/slide204.xml.rels><?xml version="1.0" encoding="UTF-8" standalone="yes"?>
<Relationships xmlns="http://schemas.openxmlformats.org/package/2006/relationships"><Relationship Id="rId3" Type="http://schemas.openxmlformats.org/officeDocument/2006/relationships/image" Target="../media/image328.jpg"/><Relationship Id="rId2" Type="http://schemas.openxmlformats.org/officeDocument/2006/relationships/notesSlide" Target="../notesSlides/notesSlide204.xml"/><Relationship Id="rId1" Type="http://schemas.openxmlformats.org/officeDocument/2006/relationships/slideLayout" Target="../slideLayouts/slideLayout4.xml"/><Relationship Id="rId4" Type="http://schemas.openxmlformats.org/officeDocument/2006/relationships/image" Target="../media/image329.jpg"/></Relationships>
</file>

<file path=ppt/slides/_rels/slide205.xml.rels><?xml version="1.0" encoding="UTF-8" standalone="yes"?>
<Relationships xmlns="http://schemas.openxmlformats.org/package/2006/relationships"><Relationship Id="rId3" Type="http://schemas.openxmlformats.org/officeDocument/2006/relationships/image" Target="../media/image330.jpg"/><Relationship Id="rId2" Type="http://schemas.openxmlformats.org/officeDocument/2006/relationships/notesSlide" Target="../notesSlides/notesSlide205.xml"/><Relationship Id="rId1" Type="http://schemas.openxmlformats.org/officeDocument/2006/relationships/slideLayout" Target="../slideLayouts/slideLayout4.xml"/><Relationship Id="rId4" Type="http://schemas.openxmlformats.org/officeDocument/2006/relationships/image" Target="../media/image331.jpg"/></Relationships>
</file>

<file path=ppt/slides/_rels/slide206.xml.rels><?xml version="1.0" encoding="UTF-8" standalone="yes"?>
<Relationships xmlns="http://schemas.openxmlformats.org/package/2006/relationships"><Relationship Id="rId8" Type="http://schemas.openxmlformats.org/officeDocument/2006/relationships/image" Target="../media/image337.jpg"/><Relationship Id="rId3" Type="http://schemas.openxmlformats.org/officeDocument/2006/relationships/image" Target="../media/image332.jpg"/><Relationship Id="rId7" Type="http://schemas.openxmlformats.org/officeDocument/2006/relationships/image" Target="../media/image336.jpg"/><Relationship Id="rId2" Type="http://schemas.openxmlformats.org/officeDocument/2006/relationships/notesSlide" Target="../notesSlides/notesSlide206.xml"/><Relationship Id="rId1" Type="http://schemas.openxmlformats.org/officeDocument/2006/relationships/slideLayout" Target="../slideLayouts/slideLayout3.xml"/><Relationship Id="rId6" Type="http://schemas.openxmlformats.org/officeDocument/2006/relationships/image" Target="../media/image335.jpg"/><Relationship Id="rId5" Type="http://schemas.openxmlformats.org/officeDocument/2006/relationships/image" Target="../media/image334.jpg"/><Relationship Id="rId4" Type="http://schemas.openxmlformats.org/officeDocument/2006/relationships/image" Target="../media/image333.jpg"/><Relationship Id="rId9" Type="http://schemas.openxmlformats.org/officeDocument/2006/relationships/image" Target="../media/image338.jpg"/></Relationships>
</file>

<file path=ppt/slides/_rels/slide207.xml.rels><?xml version="1.0" encoding="UTF-8" standalone="yes"?>
<Relationships xmlns="http://schemas.openxmlformats.org/package/2006/relationships"><Relationship Id="rId8" Type="http://schemas.openxmlformats.org/officeDocument/2006/relationships/image" Target="../media/image344.png"/><Relationship Id="rId3" Type="http://schemas.openxmlformats.org/officeDocument/2006/relationships/image" Target="../media/image339.jpg"/><Relationship Id="rId7" Type="http://schemas.openxmlformats.org/officeDocument/2006/relationships/image" Target="../media/image343.png"/><Relationship Id="rId12" Type="http://schemas.openxmlformats.org/officeDocument/2006/relationships/image" Target="../media/image348.png"/><Relationship Id="rId2" Type="http://schemas.openxmlformats.org/officeDocument/2006/relationships/notesSlide" Target="../notesSlides/notesSlide207.xml"/><Relationship Id="rId1" Type="http://schemas.openxmlformats.org/officeDocument/2006/relationships/slideLayout" Target="../slideLayouts/slideLayout3.xml"/><Relationship Id="rId6" Type="http://schemas.openxmlformats.org/officeDocument/2006/relationships/image" Target="../media/image342.jpg"/><Relationship Id="rId11" Type="http://schemas.openxmlformats.org/officeDocument/2006/relationships/image" Target="../media/image347.png"/><Relationship Id="rId5" Type="http://schemas.openxmlformats.org/officeDocument/2006/relationships/image" Target="../media/image341.jpg"/><Relationship Id="rId10" Type="http://schemas.openxmlformats.org/officeDocument/2006/relationships/image" Target="../media/image346.jpg"/><Relationship Id="rId4" Type="http://schemas.openxmlformats.org/officeDocument/2006/relationships/image" Target="../media/image340.png"/><Relationship Id="rId9" Type="http://schemas.openxmlformats.org/officeDocument/2006/relationships/image" Target="../media/image345.jpg"/></Relationships>
</file>

<file path=ppt/slides/_rels/slide208.xml.rels><?xml version="1.0" encoding="UTF-8" standalone="yes"?>
<Relationships xmlns="http://schemas.openxmlformats.org/package/2006/relationships"><Relationship Id="rId2" Type="http://schemas.openxmlformats.org/officeDocument/2006/relationships/notesSlide" Target="../notesSlides/notesSlide208.xml"/><Relationship Id="rId1" Type="http://schemas.openxmlformats.org/officeDocument/2006/relationships/slideLayout" Target="../slideLayouts/slideLayout1.xml"/></Relationships>
</file>

<file path=ppt/slides/_rels/slide209.xml.rels><?xml version="1.0" encoding="UTF-8" standalone="yes"?>
<Relationships xmlns="http://schemas.openxmlformats.org/package/2006/relationships"><Relationship Id="rId2" Type="http://schemas.openxmlformats.org/officeDocument/2006/relationships/notesSlide" Target="../notesSlides/notesSlide209.xml"/><Relationship Id="rId1" Type="http://schemas.openxmlformats.org/officeDocument/2006/relationships/slideLayout" Target="../slideLayouts/slideLayout3.xml"/></Relationships>
</file>

<file path=ppt/slides/_rels/slide210.xml.rels><?xml version="1.0" encoding="UTF-8" standalone="yes"?>
<Relationships xmlns="http://schemas.openxmlformats.org/package/2006/relationships"><Relationship Id="rId3" Type="http://schemas.openxmlformats.org/officeDocument/2006/relationships/image" Target="../media/image349.jpg"/><Relationship Id="rId2" Type="http://schemas.openxmlformats.org/officeDocument/2006/relationships/notesSlide" Target="../notesSlides/notesSlide210.xml"/><Relationship Id="rId1" Type="http://schemas.openxmlformats.org/officeDocument/2006/relationships/slideLayout" Target="../slideLayouts/slideLayout3.xml"/><Relationship Id="rId4" Type="http://schemas.openxmlformats.org/officeDocument/2006/relationships/image" Target="../media/image350.jpg"/></Relationships>
</file>

<file path=ppt/slides/_rels/slide211.xml.rels><?xml version="1.0" encoding="UTF-8" standalone="yes"?>
<Relationships xmlns="http://schemas.openxmlformats.org/package/2006/relationships"><Relationship Id="rId3" Type="http://schemas.openxmlformats.org/officeDocument/2006/relationships/image" Target="../media/image351.jpg"/><Relationship Id="rId2" Type="http://schemas.openxmlformats.org/officeDocument/2006/relationships/notesSlide" Target="../notesSlides/notesSlide211.xml"/><Relationship Id="rId1" Type="http://schemas.openxmlformats.org/officeDocument/2006/relationships/slideLayout" Target="../slideLayouts/slideLayout3.xml"/></Relationships>
</file>

<file path=ppt/slides/_rels/slide212.xml.rels><?xml version="1.0" encoding="UTF-8" standalone="yes"?>
<Relationships xmlns="http://schemas.openxmlformats.org/package/2006/relationships"><Relationship Id="rId3" Type="http://schemas.openxmlformats.org/officeDocument/2006/relationships/image" Target="../media/image352.png"/><Relationship Id="rId2" Type="http://schemas.openxmlformats.org/officeDocument/2006/relationships/notesSlide" Target="../notesSlides/notesSlide212.xml"/><Relationship Id="rId1" Type="http://schemas.openxmlformats.org/officeDocument/2006/relationships/slideLayout" Target="../slideLayouts/slideLayout4.xml"/></Relationships>
</file>

<file path=ppt/slides/_rels/slide213.xml.rels><?xml version="1.0" encoding="UTF-8" standalone="yes"?>
<Relationships xmlns="http://schemas.openxmlformats.org/package/2006/relationships"><Relationship Id="rId3" Type="http://schemas.openxmlformats.org/officeDocument/2006/relationships/image" Target="../media/image353.png"/><Relationship Id="rId2" Type="http://schemas.openxmlformats.org/officeDocument/2006/relationships/notesSlide" Target="../notesSlides/notesSlide213.xml"/><Relationship Id="rId1" Type="http://schemas.openxmlformats.org/officeDocument/2006/relationships/slideLayout" Target="../slideLayouts/slideLayout3.xml"/><Relationship Id="rId4" Type="http://schemas.openxmlformats.org/officeDocument/2006/relationships/image" Target="../media/image354.png"/></Relationships>
</file>

<file path=ppt/slides/_rels/slide214.xml.rels><?xml version="1.0" encoding="UTF-8" standalone="yes"?>
<Relationships xmlns="http://schemas.openxmlformats.org/package/2006/relationships"><Relationship Id="rId3" Type="http://schemas.openxmlformats.org/officeDocument/2006/relationships/image" Target="../media/image355.jpg"/><Relationship Id="rId2" Type="http://schemas.openxmlformats.org/officeDocument/2006/relationships/notesSlide" Target="../notesSlides/notesSlide214.xml"/><Relationship Id="rId1" Type="http://schemas.openxmlformats.org/officeDocument/2006/relationships/slideLayout" Target="../slideLayouts/slideLayout3.xml"/></Relationships>
</file>

<file path=ppt/slides/_rels/slide215.xml.rels><?xml version="1.0" encoding="UTF-8" standalone="yes"?>
<Relationships xmlns="http://schemas.openxmlformats.org/package/2006/relationships"><Relationship Id="rId2" Type="http://schemas.openxmlformats.org/officeDocument/2006/relationships/notesSlide" Target="../notesSlides/notesSlide215.xml"/><Relationship Id="rId1" Type="http://schemas.openxmlformats.org/officeDocument/2006/relationships/slideLayout" Target="../slideLayouts/slideLayout3.xml"/></Relationships>
</file>

<file path=ppt/slides/_rels/slide216.xml.rels><?xml version="1.0" encoding="UTF-8" standalone="yes"?>
<Relationships xmlns="http://schemas.openxmlformats.org/package/2006/relationships"><Relationship Id="rId2" Type="http://schemas.openxmlformats.org/officeDocument/2006/relationships/notesSlide" Target="../notesSlides/notesSlide216.xml"/><Relationship Id="rId1" Type="http://schemas.openxmlformats.org/officeDocument/2006/relationships/slideLayout" Target="../slideLayouts/slideLayout3.xml"/></Relationships>
</file>

<file path=ppt/slides/_rels/slide217.xml.rels><?xml version="1.0" encoding="UTF-8" standalone="yes"?>
<Relationships xmlns="http://schemas.openxmlformats.org/package/2006/relationships"><Relationship Id="rId3" Type="http://schemas.openxmlformats.org/officeDocument/2006/relationships/image" Target="../media/image356.jpg"/><Relationship Id="rId2" Type="http://schemas.openxmlformats.org/officeDocument/2006/relationships/notesSlide" Target="../notesSlides/notesSlide217.xml"/><Relationship Id="rId1" Type="http://schemas.openxmlformats.org/officeDocument/2006/relationships/slideLayout" Target="../slideLayouts/slideLayout3.xml"/></Relationships>
</file>

<file path=ppt/slides/_rels/slide218.xml.rels><?xml version="1.0" encoding="UTF-8" standalone="yes"?>
<Relationships xmlns="http://schemas.openxmlformats.org/package/2006/relationships"><Relationship Id="rId3" Type="http://schemas.openxmlformats.org/officeDocument/2006/relationships/image" Target="../media/image356.jpg"/><Relationship Id="rId2" Type="http://schemas.openxmlformats.org/officeDocument/2006/relationships/notesSlide" Target="../notesSlides/notesSlide218.xml"/><Relationship Id="rId1" Type="http://schemas.openxmlformats.org/officeDocument/2006/relationships/slideLayout" Target="../slideLayouts/slideLayout3.xml"/></Relationships>
</file>

<file path=ppt/slides/_rels/slide219.xml.rels><?xml version="1.0" encoding="UTF-8" standalone="yes"?>
<Relationships xmlns="http://schemas.openxmlformats.org/package/2006/relationships"><Relationship Id="rId3" Type="http://schemas.openxmlformats.org/officeDocument/2006/relationships/image" Target="../media/image357.jpg"/><Relationship Id="rId2" Type="http://schemas.openxmlformats.org/officeDocument/2006/relationships/notesSlide" Target="../notesSlides/notesSlide219.xml"/><Relationship Id="rId1" Type="http://schemas.openxmlformats.org/officeDocument/2006/relationships/slideLayout" Target="../slideLayouts/slideLayout3.xml"/></Relationships>
</file>

<file path=ppt/slides/_rels/slide220.xml.rels><?xml version="1.0" encoding="UTF-8" standalone="yes"?>
<Relationships xmlns="http://schemas.openxmlformats.org/package/2006/relationships"><Relationship Id="rId3" Type="http://schemas.openxmlformats.org/officeDocument/2006/relationships/image" Target="../media/image358.jpg"/><Relationship Id="rId2" Type="http://schemas.openxmlformats.org/officeDocument/2006/relationships/notesSlide" Target="../notesSlides/notesSlide220.xml"/><Relationship Id="rId1" Type="http://schemas.openxmlformats.org/officeDocument/2006/relationships/slideLayout" Target="../slideLayouts/slideLayout3.xml"/></Relationships>
</file>

<file path=ppt/slides/_rels/slide221.xml.rels><?xml version="1.0" encoding="UTF-8" standalone="yes"?>
<Relationships xmlns="http://schemas.openxmlformats.org/package/2006/relationships"><Relationship Id="rId3" Type="http://schemas.openxmlformats.org/officeDocument/2006/relationships/image" Target="../media/image359.jpg"/><Relationship Id="rId2" Type="http://schemas.openxmlformats.org/officeDocument/2006/relationships/notesSlide" Target="../notesSlides/notesSlide221.xml"/><Relationship Id="rId1" Type="http://schemas.openxmlformats.org/officeDocument/2006/relationships/slideLayout" Target="../slideLayouts/slideLayout4.xml"/><Relationship Id="rId4" Type="http://schemas.openxmlformats.org/officeDocument/2006/relationships/image" Target="../media/image360.jpg"/></Relationships>
</file>

<file path=ppt/slides/_rels/slide222.xml.rels><?xml version="1.0" encoding="UTF-8" standalone="yes"?>
<Relationships xmlns="http://schemas.openxmlformats.org/package/2006/relationships"><Relationship Id="rId3" Type="http://schemas.openxmlformats.org/officeDocument/2006/relationships/image" Target="../media/image361.jpg"/><Relationship Id="rId2" Type="http://schemas.openxmlformats.org/officeDocument/2006/relationships/notesSlide" Target="../notesSlides/notesSlide222.xml"/><Relationship Id="rId1" Type="http://schemas.openxmlformats.org/officeDocument/2006/relationships/slideLayout" Target="../slideLayouts/slideLayout4.xml"/><Relationship Id="rId4" Type="http://schemas.openxmlformats.org/officeDocument/2006/relationships/image" Target="../media/image362.jpg"/></Relationships>
</file>

<file path=ppt/slides/_rels/slide223.xml.rels><?xml version="1.0" encoding="UTF-8" standalone="yes"?>
<Relationships xmlns="http://schemas.openxmlformats.org/package/2006/relationships"><Relationship Id="rId3" Type="http://schemas.openxmlformats.org/officeDocument/2006/relationships/image" Target="../media/image363.jpg"/><Relationship Id="rId2" Type="http://schemas.openxmlformats.org/officeDocument/2006/relationships/notesSlide" Target="../notesSlides/notesSlide223.xml"/><Relationship Id="rId1" Type="http://schemas.openxmlformats.org/officeDocument/2006/relationships/slideLayout" Target="../slideLayouts/slideLayout4.xml"/></Relationships>
</file>

<file path=ppt/slides/_rels/slide224.xml.rels><?xml version="1.0" encoding="UTF-8" standalone="yes"?>
<Relationships xmlns="http://schemas.openxmlformats.org/package/2006/relationships"><Relationship Id="rId3" Type="http://schemas.openxmlformats.org/officeDocument/2006/relationships/image" Target="../media/image364.jpg"/><Relationship Id="rId2" Type="http://schemas.openxmlformats.org/officeDocument/2006/relationships/notesSlide" Target="../notesSlides/notesSlide224.xml"/><Relationship Id="rId1" Type="http://schemas.openxmlformats.org/officeDocument/2006/relationships/slideLayout" Target="../slideLayouts/slideLayout3.xml"/></Relationships>
</file>

<file path=ppt/slides/_rels/slide225.xml.rels><?xml version="1.0" encoding="UTF-8" standalone="yes"?>
<Relationships xmlns="http://schemas.openxmlformats.org/package/2006/relationships"><Relationship Id="rId3" Type="http://schemas.openxmlformats.org/officeDocument/2006/relationships/image" Target="../media/image365.jpg"/><Relationship Id="rId2" Type="http://schemas.openxmlformats.org/officeDocument/2006/relationships/notesSlide" Target="../notesSlides/notesSlide225.xml"/><Relationship Id="rId1" Type="http://schemas.openxmlformats.org/officeDocument/2006/relationships/slideLayout" Target="../slideLayouts/slideLayout4.xml"/></Relationships>
</file>

<file path=ppt/slides/_rels/slide226.xml.rels><?xml version="1.0" encoding="UTF-8" standalone="yes"?>
<Relationships xmlns="http://schemas.openxmlformats.org/package/2006/relationships"><Relationship Id="rId3" Type="http://schemas.openxmlformats.org/officeDocument/2006/relationships/image" Target="../media/image366.jpg"/><Relationship Id="rId2" Type="http://schemas.openxmlformats.org/officeDocument/2006/relationships/notesSlide" Target="../notesSlides/notesSlide226.xml"/><Relationship Id="rId1" Type="http://schemas.openxmlformats.org/officeDocument/2006/relationships/slideLayout" Target="../slideLayouts/slideLayout3.xml"/></Relationships>
</file>

<file path=ppt/slides/_rels/slide227.xml.rels><?xml version="1.0" encoding="UTF-8" standalone="yes"?>
<Relationships xmlns="http://schemas.openxmlformats.org/package/2006/relationships"><Relationship Id="rId3" Type="http://schemas.openxmlformats.org/officeDocument/2006/relationships/image" Target="../media/image367.jpg"/><Relationship Id="rId2" Type="http://schemas.openxmlformats.org/officeDocument/2006/relationships/notesSlide" Target="../notesSlides/notesSlide227.xml"/><Relationship Id="rId1" Type="http://schemas.openxmlformats.org/officeDocument/2006/relationships/slideLayout" Target="../slideLayouts/slideLayout4.xml"/><Relationship Id="rId5" Type="http://schemas.openxmlformats.org/officeDocument/2006/relationships/image" Target="../media/image369.jpg"/><Relationship Id="rId4" Type="http://schemas.openxmlformats.org/officeDocument/2006/relationships/image" Target="../media/image368.jpg"/></Relationships>
</file>

<file path=ppt/slides/_rels/slide228.xml.rels><?xml version="1.0" encoding="UTF-8" standalone="yes"?>
<Relationships xmlns="http://schemas.openxmlformats.org/package/2006/relationships"><Relationship Id="rId3" Type="http://schemas.openxmlformats.org/officeDocument/2006/relationships/image" Target="../media/image370.jpg"/><Relationship Id="rId2" Type="http://schemas.openxmlformats.org/officeDocument/2006/relationships/notesSlide" Target="../notesSlides/notesSlide228.xml"/><Relationship Id="rId1" Type="http://schemas.openxmlformats.org/officeDocument/2006/relationships/slideLayout" Target="../slideLayouts/slideLayout4.xml"/></Relationships>
</file>

<file path=ppt/slides/_rels/slide229.xml.rels><?xml version="1.0" encoding="UTF-8" standalone="yes"?>
<Relationships xmlns="http://schemas.openxmlformats.org/package/2006/relationships"><Relationship Id="rId2" Type="http://schemas.openxmlformats.org/officeDocument/2006/relationships/notesSlide" Target="../notesSlides/notesSlide229.xml"/><Relationship Id="rId1" Type="http://schemas.openxmlformats.org/officeDocument/2006/relationships/slideLayout" Target="../slideLayouts/slideLayout3.xml"/></Relationships>
</file>

<file path=ppt/slides/_rels/slide230.xml.rels><?xml version="1.0" encoding="UTF-8" standalone="yes"?>
<Relationships xmlns="http://schemas.openxmlformats.org/package/2006/relationships"><Relationship Id="rId2" Type="http://schemas.openxmlformats.org/officeDocument/2006/relationships/notesSlide" Target="../notesSlides/notesSlide230.xml"/><Relationship Id="rId1" Type="http://schemas.openxmlformats.org/officeDocument/2006/relationships/slideLayout" Target="../slideLayouts/slideLayout3.xml"/></Relationships>
</file>

<file path=ppt/slides/_rels/slide231.xml.rels><?xml version="1.0" encoding="UTF-8" standalone="yes"?>
<Relationships xmlns="http://schemas.openxmlformats.org/package/2006/relationships"><Relationship Id="rId2" Type="http://schemas.openxmlformats.org/officeDocument/2006/relationships/notesSlide" Target="../notesSlides/notesSlide231.xml"/><Relationship Id="rId1" Type="http://schemas.openxmlformats.org/officeDocument/2006/relationships/slideLayout" Target="../slideLayouts/slideLayout3.xml"/></Relationships>
</file>

<file path=ppt/slides/_rels/slide232.xml.rels><?xml version="1.0" encoding="UTF-8" standalone="yes"?>
<Relationships xmlns="http://schemas.openxmlformats.org/package/2006/relationships"><Relationship Id="rId3" Type="http://schemas.openxmlformats.org/officeDocument/2006/relationships/image" Target="../media/image371.jpg"/><Relationship Id="rId2" Type="http://schemas.openxmlformats.org/officeDocument/2006/relationships/notesSlide" Target="../notesSlides/notesSlide232.xml"/><Relationship Id="rId1" Type="http://schemas.openxmlformats.org/officeDocument/2006/relationships/slideLayout" Target="../slideLayouts/slideLayout4.xml"/><Relationship Id="rId6" Type="http://schemas.openxmlformats.org/officeDocument/2006/relationships/image" Target="../media/image374.jpg"/><Relationship Id="rId5" Type="http://schemas.openxmlformats.org/officeDocument/2006/relationships/image" Target="../media/image373.jpg"/><Relationship Id="rId4" Type="http://schemas.openxmlformats.org/officeDocument/2006/relationships/image" Target="../media/image372.jpg"/></Relationships>
</file>

<file path=ppt/slides/_rels/slide233.xml.rels><?xml version="1.0" encoding="UTF-8" standalone="yes"?>
<Relationships xmlns="http://schemas.openxmlformats.org/package/2006/relationships"><Relationship Id="rId3" Type="http://schemas.openxmlformats.org/officeDocument/2006/relationships/image" Target="../media/image375.jpg"/><Relationship Id="rId2" Type="http://schemas.openxmlformats.org/officeDocument/2006/relationships/notesSlide" Target="../notesSlides/notesSlide233.xml"/><Relationship Id="rId1" Type="http://schemas.openxmlformats.org/officeDocument/2006/relationships/slideLayout" Target="../slideLayouts/slideLayout3.xml"/></Relationships>
</file>

<file path=ppt/slides/_rels/slide234.xml.rels><?xml version="1.0" encoding="UTF-8" standalone="yes"?>
<Relationships xmlns="http://schemas.openxmlformats.org/package/2006/relationships"><Relationship Id="rId3" Type="http://schemas.openxmlformats.org/officeDocument/2006/relationships/image" Target="../media/image376.png"/><Relationship Id="rId7" Type="http://schemas.openxmlformats.org/officeDocument/2006/relationships/image" Target="../media/image380.jpg"/><Relationship Id="rId2" Type="http://schemas.openxmlformats.org/officeDocument/2006/relationships/notesSlide" Target="../notesSlides/notesSlide234.xml"/><Relationship Id="rId1" Type="http://schemas.openxmlformats.org/officeDocument/2006/relationships/slideLayout" Target="../slideLayouts/slideLayout3.xml"/><Relationship Id="rId6" Type="http://schemas.openxmlformats.org/officeDocument/2006/relationships/image" Target="../media/image379.jpg"/><Relationship Id="rId5" Type="http://schemas.openxmlformats.org/officeDocument/2006/relationships/image" Target="../media/image378.jpg"/><Relationship Id="rId4" Type="http://schemas.openxmlformats.org/officeDocument/2006/relationships/image" Target="../media/image377.jpg"/></Relationships>
</file>

<file path=ppt/slides/_rels/slide235.xml.rels><?xml version="1.0" encoding="UTF-8" standalone="yes"?>
<Relationships xmlns="http://schemas.openxmlformats.org/package/2006/relationships"><Relationship Id="rId3" Type="http://schemas.openxmlformats.org/officeDocument/2006/relationships/image" Target="../media/image381.jpg"/><Relationship Id="rId2" Type="http://schemas.openxmlformats.org/officeDocument/2006/relationships/notesSlide" Target="../notesSlides/notesSlide235.xml"/><Relationship Id="rId1" Type="http://schemas.openxmlformats.org/officeDocument/2006/relationships/slideLayout" Target="../slideLayouts/slideLayout3.xml"/></Relationships>
</file>

<file path=ppt/slides/_rels/slide236.xml.rels><?xml version="1.0" encoding="UTF-8" standalone="yes"?>
<Relationships xmlns="http://schemas.openxmlformats.org/package/2006/relationships"><Relationship Id="rId3" Type="http://schemas.openxmlformats.org/officeDocument/2006/relationships/image" Target="../media/image382.png"/><Relationship Id="rId2" Type="http://schemas.openxmlformats.org/officeDocument/2006/relationships/notesSlide" Target="../notesSlides/notesSlide236.xml"/><Relationship Id="rId1" Type="http://schemas.openxmlformats.org/officeDocument/2006/relationships/slideLayout" Target="../slideLayouts/slideLayout3.xml"/></Relationships>
</file>

<file path=ppt/slides/_rels/slide237.xml.rels><?xml version="1.0" encoding="UTF-8" standalone="yes"?>
<Relationships xmlns="http://schemas.openxmlformats.org/package/2006/relationships"><Relationship Id="rId2" Type="http://schemas.openxmlformats.org/officeDocument/2006/relationships/notesSlide" Target="../notesSlides/notesSlide237.xml"/><Relationship Id="rId1" Type="http://schemas.openxmlformats.org/officeDocument/2006/relationships/slideLayout" Target="../slideLayouts/slideLayout3.xml"/></Relationships>
</file>

<file path=ppt/slides/_rels/slide238.xml.rels><?xml version="1.0" encoding="UTF-8" standalone="yes"?>
<Relationships xmlns="http://schemas.openxmlformats.org/package/2006/relationships"><Relationship Id="rId2" Type="http://schemas.openxmlformats.org/officeDocument/2006/relationships/notesSlide" Target="../notesSlides/notesSlide238.xml"/><Relationship Id="rId1" Type="http://schemas.openxmlformats.org/officeDocument/2006/relationships/slideLayout" Target="../slideLayouts/slideLayout3.xml"/></Relationships>
</file>

<file path=ppt/slides/_rels/slide239.xml.rels><?xml version="1.0" encoding="UTF-8" standalone="yes"?>
<Relationships xmlns="http://schemas.openxmlformats.org/package/2006/relationships"><Relationship Id="rId3" Type="http://schemas.openxmlformats.org/officeDocument/2006/relationships/image" Target="../media/image383.jpg"/><Relationship Id="rId2" Type="http://schemas.openxmlformats.org/officeDocument/2006/relationships/notesSlide" Target="../notesSlides/notesSlide239.xml"/><Relationship Id="rId1" Type="http://schemas.openxmlformats.org/officeDocument/2006/relationships/slideLayout" Target="../slideLayouts/slideLayout3.xml"/></Relationships>
</file>

<file path=ppt/slides/_rels/slide240.xml.rels><?xml version="1.0" encoding="UTF-8" standalone="yes"?>
<Relationships xmlns="http://schemas.openxmlformats.org/package/2006/relationships"><Relationship Id="rId3" Type="http://schemas.openxmlformats.org/officeDocument/2006/relationships/image" Target="../media/image384.jpg"/><Relationship Id="rId2" Type="http://schemas.openxmlformats.org/officeDocument/2006/relationships/notesSlide" Target="../notesSlides/notesSlide240.xml"/><Relationship Id="rId1" Type="http://schemas.openxmlformats.org/officeDocument/2006/relationships/slideLayout" Target="../slideLayouts/slideLayout4.xml"/></Relationships>
</file>

<file path=ppt/slides/_rels/slide241.xml.rels><?xml version="1.0" encoding="UTF-8" standalone="yes"?>
<Relationships xmlns="http://schemas.openxmlformats.org/package/2006/relationships"><Relationship Id="rId2" Type="http://schemas.openxmlformats.org/officeDocument/2006/relationships/notesSlide" Target="../notesSlides/notesSlide241.xml"/><Relationship Id="rId1" Type="http://schemas.openxmlformats.org/officeDocument/2006/relationships/slideLayout" Target="../slideLayouts/slideLayout3.xml"/></Relationships>
</file>

<file path=ppt/slides/_rels/slide242.xml.rels><?xml version="1.0" encoding="UTF-8" standalone="yes"?>
<Relationships xmlns="http://schemas.openxmlformats.org/package/2006/relationships"><Relationship Id="rId3" Type="http://schemas.openxmlformats.org/officeDocument/2006/relationships/image" Target="../media/image385.jpg"/><Relationship Id="rId2" Type="http://schemas.openxmlformats.org/officeDocument/2006/relationships/notesSlide" Target="../notesSlides/notesSlide242.xml"/><Relationship Id="rId1" Type="http://schemas.openxmlformats.org/officeDocument/2006/relationships/slideLayout" Target="../slideLayouts/slideLayout3.xml"/></Relationships>
</file>

<file path=ppt/slides/_rels/slide243.xml.rels><?xml version="1.0" encoding="UTF-8" standalone="yes"?>
<Relationships xmlns="http://schemas.openxmlformats.org/package/2006/relationships"><Relationship Id="rId3" Type="http://schemas.openxmlformats.org/officeDocument/2006/relationships/image" Target="../media/image386.png"/><Relationship Id="rId2" Type="http://schemas.openxmlformats.org/officeDocument/2006/relationships/notesSlide" Target="../notesSlides/notesSlide243.xml"/><Relationship Id="rId1" Type="http://schemas.openxmlformats.org/officeDocument/2006/relationships/slideLayout" Target="../slideLayouts/slideLayout3.xml"/><Relationship Id="rId5" Type="http://schemas.openxmlformats.org/officeDocument/2006/relationships/image" Target="../media/image388.png"/><Relationship Id="rId4" Type="http://schemas.openxmlformats.org/officeDocument/2006/relationships/image" Target="../media/image387.jpg"/></Relationships>
</file>

<file path=ppt/slides/_rels/slide244.xml.rels><?xml version="1.0" encoding="UTF-8" standalone="yes"?>
<Relationships xmlns="http://schemas.openxmlformats.org/package/2006/relationships"><Relationship Id="rId2" Type="http://schemas.openxmlformats.org/officeDocument/2006/relationships/notesSlide" Target="../notesSlides/notesSlide244.xml"/><Relationship Id="rId1" Type="http://schemas.openxmlformats.org/officeDocument/2006/relationships/slideLayout" Target="../slideLayouts/slideLayout3.xml"/></Relationships>
</file>

<file path=ppt/slides/_rels/slide245.xml.rels><?xml version="1.0" encoding="UTF-8" standalone="yes"?>
<Relationships xmlns="http://schemas.openxmlformats.org/package/2006/relationships"><Relationship Id="rId2" Type="http://schemas.openxmlformats.org/officeDocument/2006/relationships/notesSlide" Target="../notesSlides/notesSlide245.xml"/><Relationship Id="rId1" Type="http://schemas.openxmlformats.org/officeDocument/2006/relationships/slideLayout" Target="../slideLayouts/slideLayout1.xml"/></Relationships>
</file>

<file path=ppt/slides/_rels/slide246.xml.rels><?xml version="1.0" encoding="UTF-8" standalone="yes"?>
<Relationships xmlns="http://schemas.openxmlformats.org/package/2006/relationships"><Relationship Id="rId3" Type="http://schemas.openxmlformats.org/officeDocument/2006/relationships/image" Target="../media/image389.jpg"/><Relationship Id="rId2" Type="http://schemas.openxmlformats.org/officeDocument/2006/relationships/notesSlide" Target="../notesSlides/notesSlide246.xml"/><Relationship Id="rId1" Type="http://schemas.openxmlformats.org/officeDocument/2006/relationships/slideLayout" Target="../slideLayouts/slideLayout3.xml"/></Relationships>
</file>

<file path=ppt/slides/_rels/slide247.xml.rels><?xml version="1.0" encoding="UTF-8" standalone="yes"?>
<Relationships xmlns="http://schemas.openxmlformats.org/package/2006/relationships"><Relationship Id="rId2" Type="http://schemas.openxmlformats.org/officeDocument/2006/relationships/notesSlide" Target="../notesSlides/notesSlide247.xml"/><Relationship Id="rId1" Type="http://schemas.openxmlformats.org/officeDocument/2006/relationships/slideLayout" Target="../slideLayouts/slideLayout3.xml"/></Relationships>
</file>

<file path=ppt/slides/_rels/slide248.xml.rels><?xml version="1.0" encoding="UTF-8" standalone="yes"?>
<Relationships xmlns="http://schemas.openxmlformats.org/package/2006/relationships"><Relationship Id="rId2" Type="http://schemas.openxmlformats.org/officeDocument/2006/relationships/notesSlide" Target="../notesSlides/notesSlide248.xml"/><Relationship Id="rId1" Type="http://schemas.openxmlformats.org/officeDocument/2006/relationships/slideLayout" Target="../slideLayouts/slideLayout3.xml"/></Relationships>
</file>

<file path=ppt/slides/_rels/slide249.xml.rels><?xml version="1.0" encoding="UTF-8" standalone="yes"?>
<Relationships xmlns="http://schemas.openxmlformats.org/package/2006/relationships"><Relationship Id="rId2" Type="http://schemas.openxmlformats.org/officeDocument/2006/relationships/notesSlide" Target="../notesSlides/notesSlide249.xml"/><Relationship Id="rId1" Type="http://schemas.openxmlformats.org/officeDocument/2006/relationships/slideLayout" Target="../slideLayouts/slideLayout3.xml"/></Relationships>
</file>

<file path=ppt/slides/_rels/slide250.xml.rels><?xml version="1.0" encoding="UTF-8" standalone="yes"?>
<Relationships xmlns="http://schemas.openxmlformats.org/package/2006/relationships"><Relationship Id="rId3" Type="http://schemas.openxmlformats.org/officeDocument/2006/relationships/image" Target="../media/image390.png"/><Relationship Id="rId2" Type="http://schemas.openxmlformats.org/officeDocument/2006/relationships/notesSlide" Target="../notesSlides/notesSlide250.xml"/><Relationship Id="rId1" Type="http://schemas.openxmlformats.org/officeDocument/2006/relationships/slideLayout" Target="../slideLayouts/slideLayout3.xml"/></Relationships>
</file>

<file path=ppt/slides/_rels/slide251.xml.rels><?xml version="1.0" encoding="UTF-8" standalone="yes"?>
<Relationships xmlns="http://schemas.openxmlformats.org/package/2006/relationships"><Relationship Id="rId3" Type="http://schemas.openxmlformats.org/officeDocument/2006/relationships/image" Target="../media/image391.jpg"/><Relationship Id="rId2" Type="http://schemas.openxmlformats.org/officeDocument/2006/relationships/notesSlide" Target="../notesSlides/notesSlide251.xml"/><Relationship Id="rId1" Type="http://schemas.openxmlformats.org/officeDocument/2006/relationships/slideLayout" Target="../slideLayouts/slideLayout3.xml"/></Relationships>
</file>

<file path=ppt/slides/_rels/slide252.xml.rels><?xml version="1.0" encoding="UTF-8" standalone="yes"?>
<Relationships xmlns="http://schemas.openxmlformats.org/package/2006/relationships"><Relationship Id="rId2" Type="http://schemas.openxmlformats.org/officeDocument/2006/relationships/notesSlide" Target="../notesSlides/notesSlide252.xml"/><Relationship Id="rId1" Type="http://schemas.openxmlformats.org/officeDocument/2006/relationships/slideLayout" Target="../slideLayouts/slideLayout3.xml"/></Relationships>
</file>

<file path=ppt/slides/_rels/slide253.xml.rels><?xml version="1.0" encoding="UTF-8" standalone="yes"?>
<Relationships xmlns="http://schemas.openxmlformats.org/package/2006/relationships"><Relationship Id="rId3" Type="http://schemas.openxmlformats.org/officeDocument/2006/relationships/image" Target="../media/image392.png"/><Relationship Id="rId2" Type="http://schemas.openxmlformats.org/officeDocument/2006/relationships/notesSlide" Target="../notesSlides/notesSlide253.xml"/><Relationship Id="rId1" Type="http://schemas.openxmlformats.org/officeDocument/2006/relationships/slideLayout" Target="../slideLayouts/slideLayout4.xml"/><Relationship Id="rId6" Type="http://schemas.openxmlformats.org/officeDocument/2006/relationships/image" Target="../media/image395.png"/><Relationship Id="rId5" Type="http://schemas.openxmlformats.org/officeDocument/2006/relationships/image" Target="../media/image394.png"/><Relationship Id="rId4" Type="http://schemas.openxmlformats.org/officeDocument/2006/relationships/image" Target="../media/image393.png"/></Relationships>
</file>

<file path=ppt/slides/_rels/slide254.xml.rels><?xml version="1.0" encoding="UTF-8" standalone="yes"?>
<Relationships xmlns="http://schemas.openxmlformats.org/package/2006/relationships"><Relationship Id="rId3" Type="http://schemas.openxmlformats.org/officeDocument/2006/relationships/image" Target="../media/image396.jpg"/><Relationship Id="rId2" Type="http://schemas.openxmlformats.org/officeDocument/2006/relationships/notesSlide" Target="../notesSlides/notesSlide254.xml"/><Relationship Id="rId1" Type="http://schemas.openxmlformats.org/officeDocument/2006/relationships/slideLayout" Target="../slideLayouts/slideLayout4.xml"/><Relationship Id="rId4" Type="http://schemas.openxmlformats.org/officeDocument/2006/relationships/image" Target="../media/image397.png"/></Relationships>
</file>

<file path=ppt/slides/_rels/slide255.xml.rels><?xml version="1.0" encoding="UTF-8" standalone="yes"?>
<Relationships xmlns="http://schemas.openxmlformats.org/package/2006/relationships"><Relationship Id="rId3" Type="http://schemas.openxmlformats.org/officeDocument/2006/relationships/image" Target="../media/image398.jpg"/><Relationship Id="rId2" Type="http://schemas.openxmlformats.org/officeDocument/2006/relationships/notesSlide" Target="../notesSlides/notesSlide255.xml"/><Relationship Id="rId1" Type="http://schemas.openxmlformats.org/officeDocument/2006/relationships/slideLayout" Target="../slideLayouts/slideLayout3.xml"/><Relationship Id="rId5" Type="http://schemas.openxmlformats.org/officeDocument/2006/relationships/image" Target="../media/image400.jpg"/><Relationship Id="rId4" Type="http://schemas.openxmlformats.org/officeDocument/2006/relationships/image" Target="../media/image399.jpg"/></Relationships>
</file>

<file path=ppt/slides/_rels/slide256.xml.rels><?xml version="1.0" encoding="UTF-8" standalone="yes"?>
<Relationships xmlns="http://schemas.openxmlformats.org/package/2006/relationships"><Relationship Id="rId2" Type="http://schemas.openxmlformats.org/officeDocument/2006/relationships/notesSlide" Target="../notesSlides/notesSlide256.xml"/><Relationship Id="rId1" Type="http://schemas.openxmlformats.org/officeDocument/2006/relationships/slideLayout" Target="../slideLayouts/slideLayout3.xml"/></Relationships>
</file>

<file path=ppt/slides/_rels/slide257.xml.rels><?xml version="1.0" encoding="UTF-8" standalone="yes"?>
<Relationships xmlns="http://schemas.openxmlformats.org/package/2006/relationships"><Relationship Id="rId2" Type="http://schemas.openxmlformats.org/officeDocument/2006/relationships/notesSlide" Target="../notesSlides/notesSlide257.xml"/><Relationship Id="rId1" Type="http://schemas.openxmlformats.org/officeDocument/2006/relationships/slideLayout" Target="../slideLayouts/slideLayout3.xml"/></Relationships>
</file>

<file path=ppt/slides/_rels/slide258.xml.rels><?xml version="1.0" encoding="UTF-8" standalone="yes"?>
<Relationships xmlns="http://schemas.openxmlformats.org/package/2006/relationships"><Relationship Id="rId3" Type="http://schemas.openxmlformats.org/officeDocument/2006/relationships/image" Target="../media/image401.jpg"/><Relationship Id="rId2" Type="http://schemas.openxmlformats.org/officeDocument/2006/relationships/notesSlide" Target="../notesSlides/notesSlide258.xml"/><Relationship Id="rId1" Type="http://schemas.openxmlformats.org/officeDocument/2006/relationships/slideLayout" Target="../slideLayouts/slideLayout3.xml"/><Relationship Id="rId4" Type="http://schemas.openxmlformats.org/officeDocument/2006/relationships/image" Target="../media/image402.png"/></Relationships>
</file>

<file path=ppt/slides/_rels/slide259.xml.rels><?xml version="1.0" encoding="UTF-8" standalone="yes"?>
<Relationships xmlns="http://schemas.openxmlformats.org/package/2006/relationships"><Relationship Id="rId3" Type="http://schemas.openxmlformats.org/officeDocument/2006/relationships/image" Target="../media/image403.jpg"/><Relationship Id="rId2" Type="http://schemas.openxmlformats.org/officeDocument/2006/relationships/notesSlide" Target="../notesSlides/notesSlide259.xml"/><Relationship Id="rId1" Type="http://schemas.openxmlformats.org/officeDocument/2006/relationships/slideLayout" Target="../slideLayouts/slideLayout4.xml"/></Relationships>
</file>

<file path=ppt/slides/_rels/slide260.xml.rels><?xml version="1.0" encoding="UTF-8" standalone="yes"?>
<Relationships xmlns="http://schemas.openxmlformats.org/package/2006/relationships"><Relationship Id="rId3" Type="http://schemas.openxmlformats.org/officeDocument/2006/relationships/image" Target="../media/image404.jpg"/><Relationship Id="rId2" Type="http://schemas.openxmlformats.org/officeDocument/2006/relationships/notesSlide" Target="../notesSlides/notesSlide260.xml"/><Relationship Id="rId1" Type="http://schemas.openxmlformats.org/officeDocument/2006/relationships/slideLayout" Target="../slideLayouts/slideLayout3.xml"/></Relationships>
</file>

<file path=ppt/slides/_rels/slide261.xml.rels><?xml version="1.0" encoding="UTF-8" standalone="yes"?>
<Relationships xmlns="http://schemas.openxmlformats.org/package/2006/relationships"><Relationship Id="rId2" Type="http://schemas.openxmlformats.org/officeDocument/2006/relationships/notesSlide" Target="../notesSlides/notesSlide261.xml"/><Relationship Id="rId1" Type="http://schemas.openxmlformats.org/officeDocument/2006/relationships/slideLayout" Target="../slideLayouts/slideLayout3.xml"/></Relationships>
</file>

<file path=ppt/slides/_rels/slide262.xml.rels><?xml version="1.0" encoding="UTF-8" standalone="yes"?>
<Relationships xmlns="http://schemas.openxmlformats.org/package/2006/relationships"><Relationship Id="rId3" Type="http://schemas.openxmlformats.org/officeDocument/2006/relationships/image" Target="../media/image405.jpg"/><Relationship Id="rId2" Type="http://schemas.openxmlformats.org/officeDocument/2006/relationships/notesSlide" Target="../notesSlides/notesSlide262.xml"/><Relationship Id="rId1" Type="http://schemas.openxmlformats.org/officeDocument/2006/relationships/slideLayout" Target="../slideLayouts/slideLayout5.xml"/></Relationships>
</file>

<file path=ppt/slides/_rels/slide263.xml.rels><?xml version="1.0" encoding="UTF-8" standalone="yes"?>
<Relationships xmlns="http://schemas.openxmlformats.org/package/2006/relationships"><Relationship Id="rId2" Type="http://schemas.openxmlformats.org/officeDocument/2006/relationships/notesSlide" Target="../notesSlides/notesSlide263.xml"/><Relationship Id="rId1" Type="http://schemas.openxmlformats.org/officeDocument/2006/relationships/slideLayout" Target="../slideLayouts/slideLayout3.xml"/></Relationships>
</file>

<file path=ppt/slides/_rels/slide264.xml.rels><?xml version="1.0" encoding="UTF-8" standalone="yes"?>
<Relationships xmlns="http://schemas.openxmlformats.org/package/2006/relationships"><Relationship Id="rId2" Type="http://schemas.openxmlformats.org/officeDocument/2006/relationships/notesSlide" Target="../notesSlides/notesSlide264.xml"/><Relationship Id="rId1" Type="http://schemas.openxmlformats.org/officeDocument/2006/relationships/slideLayout" Target="../slideLayouts/slideLayout3.xml"/></Relationships>
</file>

<file path=ppt/slides/_rels/slide265.xml.rels><?xml version="1.0" encoding="UTF-8" standalone="yes"?>
<Relationships xmlns="http://schemas.openxmlformats.org/package/2006/relationships"><Relationship Id="rId2" Type="http://schemas.openxmlformats.org/officeDocument/2006/relationships/notesSlide" Target="../notesSlides/notesSlide265.xml"/><Relationship Id="rId1" Type="http://schemas.openxmlformats.org/officeDocument/2006/relationships/slideLayout" Target="../slideLayouts/slideLayout3.xml"/></Relationships>
</file>

<file path=ppt/slides/_rels/slide266.xml.rels><?xml version="1.0" encoding="UTF-8" standalone="yes"?>
<Relationships xmlns="http://schemas.openxmlformats.org/package/2006/relationships"><Relationship Id="rId3" Type="http://schemas.openxmlformats.org/officeDocument/2006/relationships/image" Target="../media/image406.png"/><Relationship Id="rId2" Type="http://schemas.openxmlformats.org/officeDocument/2006/relationships/notesSlide" Target="../notesSlides/notesSlide266.xml"/><Relationship Id="rId1" Type="http://schemas.openxmlformats.org/officeDocument/2006/relationships/slideLayout" Target="../slideLayouts/slideLayout3.xml"/></Relationships>
</file>

<file path=ppt/slides/_rels/slide267.xml.rels><?xml version="1.0" encoding="UTF-8" standalone="yes"?>
<Relationships xmlns="http://schemas.openxmlformats.org/package/2006/relationships"><Relationship Id="rId3" Type="http://schemas.openxmlformats.org/officeDocument/2006/relationships/image" Target="../media/image407.jpg"/><Relationship Id="rId2" Type="http://schemas.openxmlformats.org/officeDocument/2006/relationships/notesSlide" Target="../notesSlides/notesSlide267.xml"/><Relationship Id="rId1" Type="http://schemas.openxmlformats.org/officeDocument/2006/relationships/slideLayout" Target="../slideLayouts/slideLayout4.xml"/><Relationship Id="rId4" Type="http://schemas.openxmlformats.org/officeDocument/2006/relationships/image" Target="../media/image408.jpg"/></Relationships>
</file>

<file path=ppt/slides/_rels/slide268.xml.rels><?xml version="1.0" encoding="UTF-8" standalone="yes"?>
<Relationships xmlns="http://schemas.openxmlformats.org/package/2006/relationships"><Relationship Id="rId2" Type="http://schemas.openxmlformats.org/officeDocument/2006/relationships/notesSlide" Target="../notesSlides/notesSlide268.xml"/><Relationship Id="rId1" Type="http://schemas.openxmlformats.org/officeDocument/2006/relationships/slideLayout" Target="../slideLayouts/slideLayout3.xml"/></Relationships>
</file>

<file path=ppt/slides/_rels/slide269.xml.rels><?xml version="1.0" encoding="UTF-8" standalone="yes"?>
<Relationships xmlns="http://schemas.openxmlformats.org/package/2006/relationships"><Relationship Id="rId2" Type="http://schemas.openxmlformats.org/officeDocument/2006/relationships/notesSlide" Target="../notesSlides/notesSlide269.xml"/><Relationship Id="rId1" Type="http://schemas.openxmlformats.org/officeDocument/2006/relationships/slideLayout" Target="../slideLayouts/slideLayout3.xml"/></Relationships>
</file>

<file path=ppt/slides/_rels/slide270.xml.rels><?xml version="1.0" encoding="UTF-8" standalone="yes"?>
<Relationships xmlns="http://schemas.openxmlformats.org/package/2006/relationships"><Relationship Id="rId2" Type="http://schemas.openxmlformats.org/officeDocument/2006/relationships/notesSlide" Target="../notesSlides/notesSlide270.xml"/><Relationship Id="rId1" Type="http://schemas.openxmlformats.org/officeDocument/2006/relationships/slideLayout" Target="../slideLayouts/slideLayout3.xml"/></Relationships>
</file>

<file path=ppt/slides/_rels/slide271.xml.rels><?xml version="1.0" encoding="UTF-8" standalone="yes"?>
<Relationships xmlns="http://schemas.openxmlformats.org/package/2006/relationships"><Relationship Id="rId2" Type="http://schemas.openxmlformats.org/officeDocument/2006/relationships/notesSlide" Target="../notesSlides/notesSlide271.xml"/><Relationship Id="rId1" Type="http://schemas.openxmlformats.org/officeDocument/2006/relationships/slideLayout" Target="../slideLayouts/slideLayout3.xml"/></Relationships>
</file>

<file path=ppt/slides/_rels/slide272.xml.rels><?xml version="1.0" encoding="UTF-8" standalone="yes"?>
<Relationships xmlns="http://schemas.openxmlformats.org/package/2006/relationships"><Relationship Id="rId2" Type="http://schemas.openxmlformats.org/officeDocument/2006/relationships/notesSlide" Target="../notesSlides/notesSlide272.xml"/><Relationship Id="rId1" Type="http://schemas.openxmlformats.org/officeDocument/2006/relationships/slideLayout" Target="../slideLayouts/slideLayout3.xml"/></Relationships>
</file>

<file path=ppt/slides/_rels/slide273.xml.rels><?xml version="1.0" encoding="UTF-8" standalone="yes"?>
<Relationships xmlns="http://schemas.openxmlformats.org/package/2006/relationships"><Relationship Id="rId2" Type="http://schemas.openxmlformats.org/officeDocument/2006/relationships/notesSlide" Target="../notesSlides/notesSlide273.xml"/><Relationship Id="rId1" Type="http://schemas.openxmlformats.org/officeDocument/2006/relationships/slideLayout" Target="../slideLayouts/slideLayout3.xml"/></Relationships>
</file>

<file path=ppt/slides/_rels/slide274.xml.rels><?xml version="1.0" encoding="UTF-8" standalone="yes"?>
<Relationships xmlns="http://schemas.openxmlformats.org/package/2006/relationships"><Relationship Id="rId2" Type="http://schemas.openxmlformats.org/officeDocument/2006/relationships/notesSlide" Target="../notesSlides/notesSlide274.xml"/><Relationship Id="rId1" Type="http://schemas.openxmlformats.org/officeDocument/2006/relationships/slideLayout" Target="../slideLayouts/slideLayout3.xml"/></Relationships>
</file>

<file path=ppt/slides/_rels/slide275.xml.rels><?xml version="1.0" encoding="UTF-8" standalone="yes"?>
<Relationships xmlns="http://schemas.openxmlformats.org/package/2006/relationships"><Relationship Id="rId3" Type="http://schemas.openxmlformats.org/officeDocument/2006/relationships/image" Target="../media/image409.jpg"/><Relationship Id="rId7" Type="http://schemas.openxmlformats.org/officeDocument/2006/relationships/image" Target="../media/image413.jpg"/><Relationship Id="rId2" Type="http://schemas.openxmlformats.org/officeDocument/2006/relationships/notesSlide" Target="../notesSlides/notesSlide275.xml"/><Relationship Id="rId1" Type="http://schemas.openxmlformats.org/officeDocument/2006/relationships/slideLayout" Target="../slideLayouts/slideLayout4.xml"/><Relationship Id="rId6" Type="http://schemas.openxmlformats.org/officeDocument/2006/relationships/image" Target="../media/image412.jpg"/><Relationship Id="rId5" Type="http://schemas.openxmlformats.org/officeDocument/2006/relationships/image" Target="../media/image411.jpg"/><Relationship Id="rId4" Type="http://schemas.openxmlformats.org/officeDocument/2006/relationships/image" Target="../media/image410.jpg"/></Relationships>
</file>

<file path=ppt/slides/_rels/slide276.xml.rels><?xml version="1.0" encoding="UTF-8" standalone="yes"?>
<Relationships xmlns="http://schemas.openxmlformats.org/package/2006/relationships"><Relationship Id="rId3" Type="http://schemas.openxmlformats.org/officeDocument/2006/relationships/image" Target="../media/image414.jpg"/><Relationship Id="rId2" Type="http://schemas.openxmlformats.org/officeDocument/2006/relationships/notesSlide" Target="../notesSlides/notesSlide276.xml"/><Relationship Id="rId1" Type="http://schemas.openxmlformats.org/officeDocument/2006/relationships/slideLayout" Target="../slideLayouts/slideLayout3.xml"/><Relationship Id="rId4" Type="http://schemas.openxmlformats.org/officeDocument/2006/relationships/image" Target="../media/image415.jpg"/></Relationships>
</file>

<file path=ppt/slides/_rels/slide277.xml.rels><?xml version="1.0" encoding="UTF-8" standalone="yes"?>
<Relationships xmlns="http://schemas.openxmlformats.org/package/2006/relationships"><Relationship Id="rId2" Type="http://schemas.openxmlformats.org/officeDocument/2006/relationships/notesSlide" Target="../notesSlides/notesSlide277.xml"/><Relationship Id="rId1" Type="http://schemas.openxmlformats.org/officeDocument/2006/relationships/slideLayout" Target="../slideLayouts/slideLayout3.xml"/></Relationships>
</file>

<file path=ppt/slides/_rels/slide278.xml.rels><?xml version="1.0" encoding="UTF-8" standalone="yes"?>
<Relationships xmlns="http://schemas.openxmlformats.org/package/2006/relationships"><Relationship Id="rId2" Type="http://schemas.openxmlformats.org/officeDocument/2006/relationships/notesSlide" Target="../notesSlides/notesSlide278.xml"/><Relationship Id="rId1" Type="http://schemas.openxmlformats.org/officeDocument/2006/relationships/slideLayout" Target="../slideLayouts/slideLayout3.xml"/></Relationships>
</file>

<file path=ppt/slides/_rels/slide279.xml.rels><?xml version="1.0" encoding="UTF-8" standalone="yes"?>
<Relationships xmlns="http://schemas.openxmlformats.org/package/2006/relationships"><Relationship Id="rId2" Type="http://schemas.openxmlformats.org/officeDocument/2006/relationships/notesSlide" Target="../notesSlides/notesSlide279.xml"/><Relationship Id="rId1" Type="http://schemas.openxmlformats.org/officeDocument/2006/relationships/slideLayout" Target="../slideLayouts/slideLayout5.xml"/></Relationships>
</file>

<file path=ppt/slides/_rels/slide280.xml.rels><?xml version="1.0" encoding="UTF-8" standalone="yes"?>
<Relationships xmlns="http://schemas.openxmlformats.org/package/2006/relationships"><Relationship Id="rId2" Type="http://schemas.openxmlformats.org/officeDocument/2006/relationships/notesSlide" Target="../notesSlides/notesSlide280.xml"/><Relationship Id="rId1" Type="http://schemas.openxmlformats.org/officeDocument/2006/relationships/slideLayout" Target="../slideLayouts/slideLayout1.xml"/></Relationships>
</file>

<file path=ppt/slides/_rels/slide281.xml.rels><?xml version="1.0" encoding="UTF-8" standalone="yes"?>
<Relationships xmlns="http://schemas.openxmlformats.org/package/2006/relationships"><Relationship Id="rId2" Type="http://schemas.openxmlformats.org/officeDocument/2006/relationships/notesSlide" Target="../notesSlides/notesSlide281.xml"/><Relationship Id="rId1" Type="http://schemas.openxmlformats.org/officeDocument/2006/relationships/slideLayout" Target="../slideLayouts/slideLayout3.xml"/></Relationships>
</file>

<file path=ppt/slides/_rels/slide282.xml.rels><?xml version="1.0" encoding="UTF-8" standalone="yes"?>
<Relationships xmlns="http://schemas.openxmlformats.org/package/2006/relationships"><Relationship Id="rId3" Type="http://schemas.openxmlformats.org/officeDocument/2006/relationships/image" Target="../media/image416.jpg"/><Relationship Id="rId2" Type="http://schemas.openxmlformats.org/officeDocument/2006/relationships/notesSlide" Target="../notesSlides/notesSlide282.xml"/><Relationship Id="rId1" Type="http://schemas.openxmlformats.org/officeDocument/2006/relationships/slideLayout" Target="../slideLayouts/slideLayout3.xml"/></Relationships>
</file>

<file path=ppt/slides/_rels/slide283.xml.rels><?xml version="1.0" encoding="UTF-8" standalone="yes"?>
<Relationships xmlns="http://schemas.openxmlformats.org/package/2006/relationships"><Relationship Id="rId2" Type="http://schemas.openxmlformats.org/officeDocument/2006/relationships/notesSlide" Target="../notesSlides/notesSlide283.xml"/><Relationship Id="rId1" Type="http://schemas.openxmlformats.org/officeDocument/2006/relationships/slideLayout" Target="../slideLayouts/slideLayout3.xml"/></Relationships>
</file>

<file path=ppt/slides/_rels/slide284.xml.rels><?xml version="1.0" encoding="UTF-8" standalone="yes"?>
<Relationships xmlns="http://schemas.openxmlformats.org/package/2006/relationships"><Relationship Id="rId3" Type="http://schemas.openxmlformats.org/officeDocument/2006/relationships/image" Target="../media/image417.jpg"/><Relationship Id="rId2" Type="http://schemas.openxmlformats.org/officeDocument/2006/relationships/notesSlide" Target="../notesSlides/notesSlide284.xml"/><Relationship Id="rId1" Type="http://schemas.openxmlformats.org/officeDocument/2006/relationships/slideLayout" Target="../slideLayouts/slideLayout3.xml"/></Relationships>
</file>

<file path=ppt/slides/_rels/slide285.xml.rels><?xml version="1.0" encoding="UTF-8" standalone="yes"?>
<Relationships xmlns="http://schemas.openxmlformats.org/package/2006/relationships"><Relationship Id="rId3" Type="http://schemas.openxmlformats.org/officeDocument/2006/relationships/image" Target="../media/image418.jpg"/><Relationship Id="rId2" Type="http://schemas.openxmlformats.org/officeDocument/2006/relationships/notesSlide" Target="../notesSlides/notesSlide285.xml"/><Relationship Id="rId1" Type="http://schemas.openxmlformats.org/officeDocument/2006/relationships/slideLayout" Target="../slideLayouts/slideLayout5.xml"/></Relationships>
</file>

<file path=ppt/slides/_rels/slide286.xml.rels><?xml version="1.0" encoding="UTF-8" standalone="yes"?>
<Relationships xmlns="http://schemas.openxmlformats.org/package/2006/relationships"><Relationship Id="rId2" Type="http://schemas.openxmlformats.org/officeDocument/2006/relationships/notesSlide" Target="../notesSlides/notesSlide286.xml"/><Relationship Id="rId1" Type="http://schemas.openxmlformats.org/officeDocument/2006/relationships/slideLayout" Target="../slideLayouts/slideLayout3.xml"/></Relationships>
</file>

<file path=ppt/slides/_rels/slide287.xml.rels><?xml version="1.0" encoding="UTF-8" standalone="yes"?>
<Relationships xmlns="http://schemas.openxmlformats.org/package/2006/relationships"><Relationship Id="rId2" Type="http://schemas.openxmlformats.org/officeDocument/2006/relationships/notesSlide" Target="../notesSlides/notesSlide287.xml"/><Relationship Id="rId1" Type="http://schemas.openxmlformats.org/officeDocument/2006/relationships/slideLayout" Target="../slideLayouts/slideLayout3.xml"/></Relationships>
</file>

<file path=ppt/slides/_rels/slide288.xml.rels><?xml version="1.0" encoding="UTF-8" standalone="yes"?>
<Relationships xmlns="http://schemas.openxmlformats.org/package/2006/relationships"><Relationship Id="rId2" Type="http://schemas.openxmlformats.org/officeDocument/2006/relationships/notesSlide" Target="../notesSlides/notesSlide288.xml"/><Relationship Id="rId1" Type="http://schemas.openxmlformats.org/officeDocument/2006/relationships/slideLayout" Target="../slideLayouts/slideLayout3.xml"/></Relationships>
</file>

<file path=ppt/slides/_rels/slide289.xml.rels><?xml version="1.0" encoding="UTF-8" standalone="yes"?>
<Relationships xmlns="http://schemas.openxmlformats.org/package/2006/relationships"><Relationship Id="rId3" Type="http://schemas.openxmlformats.org/officeDocument/2006/relationships/image" Target="../media/image419.jpg"/><Relationship Id="rId2" Type="http://schemas.openxmlformats.org/officeDocument/2006/relationships/notesSlide" Target="../notesSlides/notesSlide289.xml"/><Relationship Id="rId1" Type="http://schemas.openxmlformats.org/officeDocument/2006/relationships/slideLayout" Target="../slideLayouts/slideLayout3.xml"/></Relationships>
</file>

<file path=ppt/slides/_rels/slide290.xml.rels><?xml version="1.0" encoding="UTF-8" standalone="yes"?>
<Relationships xmlns="http://schemas.openxmlformats.org/package/2006/relationships"><Relationship Id="rId3" Type="http://schemas.openxmlformats.org/officeDocument/2006/relationships/image" Target="../media/image420.png"/><Relationship Id="rId2" Type="http://schemas.openxmlformats.org/officeDocument/2006/relationships/notesSlide" Target="../notesSlides/notesSlide290.xml"/><Relationship Id="rId1" Type="http://schemas.openxmlformats.org/officeDocument/2006/relationships/slideLayout" Target="../slideLayouts/slideLayout3.xml"/><Relationship Id="rId6" Type="http://schemas.openxmlformats.org/officeDocument/2006/relationships/image" Target="../media/image423.png"/><Relationship Id="rId5" Type="http://schemas.openxmlformats.org/officeDocument/2006/relationships/image" Target="../media/image422.png"/><Relationship Id="rId4" Type="http://schemas.openxmlformats.org/officeDocument/2006/relationships/image" Target="../media/image421.png"/></Relationships>
</file>

<file path=ppt/slides/_rels/slide291.xml.rels><?xml version="1.0" encoding="UTF-8" standalone="yes"?>
<Relationships xmlns="http://schemas.openxmlformats.org/package/2006/relationships"><Relationship Id="rId3" Type="http://schemas.openxmlformats.org/officeDocument/2006/relationships/image" Target="../media/image424.png"/><Relationship Id="rId2" Type="http://schemas.openxmlformats.org/officeDocument/2006/relationships/notesSlide" Target="../notesSlides/notesSlide291.xml"/><Relationship Id="rId1" Type="http://schemas.openxmlformats.org/officeDocument/2006/relationships/slideLayout" Target="../slideLayouts/slideLayout1.xml"/></Relationships>
</file>

<file path=ppt/slides/_rels/slide292.xml.rels><?xml version="1.0" encoding="UTF-8" standalone="yes"?>
<Relationships xmlns="http://schemas.openxmlformats.org/package/2006/relationships"><Relationship Id="rId3" Type="http://schemas.openxmlformats.org/officeDocument/2006/relationships/image" Target="../media/image425.jpg"/><Relationship Id="rId2" Type="http://schemas.openxmlformats.org/officeDocument/2006/relationships/notesSlide" Target="../notesSlides/notesSlide292.xml"/><Relationship Id="rId1" Type="http://schemas.openxmlformats.org/officeDocument/2006/relationships/slideLayout" Target="../slideLayouts/slideLayout4.xml"/></Relationships>
</file>

<file path=ppt/slides/_rels/slide293.xml.rels><?xml version="1.0" encoding="UTF-8" standalone="yes"?>
<Relationships xmlns="http://schemas.openxmlformats.org/package/2006/relationships"><Relationship Id="rId3" Type="http://schemas.openxmlformats.org/officeDocument/2006/relationships/image" Target="../media/image426.jpg"/><Relationship Id="rId2" Type="http://schemas.openxmlformats.org/officeDocument/2006/relationships/notesSlide" Target="../notesSlides/notesSlide293.xml"/><Relationship Id="rId1" Type="http://schemas.openxmlformats.org/officeDocument/2006/relationships/slideLayout" Target="../slideLayouts/slideLayout3.xml"/><Relationship Id="rId4" Type="http://schemas.openxmlformats.org/officeDocument/2006/relationships/image" Target="../media/image427.jpg"/></Relationships>
</file>

<file path=ppt/slides/_rels/slide294.xml.rels><?xml version="1.0" encoding="UTF-8" standalone="yes"?>
<Relationships xmlns="http://schemas.openxmlformats.org/package/2006/relationships"><Relationship Id="rId2" Type="http://schemas.openxmlformats.org/officeDocument/2006/relationships/notesSlide" Target="../notesSlides/notesSlide294.xml"/><Relationship Id="rId1" Type="http://schemas.openxmlformats.org/officeDocument/2006/relationships/slideLayout" Target="../slideLayouts/slideLayout3.xml"/></Relationships>
</file>

<file path=ppt/slides/_rels/slide295.xml.rels><?xml version="1.0" encoding="UTF-8" standalone="yes"?>
<Relationships xmlns="http://schemas.openxmlformats.org/package/2006/relationships"><Relationship Id="rId2" Type="http://schemas.openxmlformats.org/officeDocument/2006/relationships/notesSlide" Target="../notesSlides/notesSlide295.xml"/><Relationship Id="rId1" Type="http://schemas.openxmlformats.org/officeDocument/2006/relationships/slideLayout" Target="../slideLayouts/slideLayout3.xml"/></Relationships>
</file>

<file path=ppt/slides/_rels/slide296.xml.rels><?xml version="1.0" encoding="UTF-8" standalone="yes"?>
<Relationships xmlns="http://schemas.openxmlformats.org/package/2006/relationships"><Relationship Id="rId3" Type="http://schemas.openxmlformats.org/officeDocument/2006/relationships/image" Target="../media/image428.jpg"/><Relationship Id="rId2" Type="http://schemas.openxmlformats.org/officeDocument/2006/relationships/notesSlide" Target="../notesSlides/notesSlide296.xml"/><Relationship Id="rId1" Type="http://schemas.openxmlformats.org/officeDocument/2006/relationships/slideLayout" Target="../slideLayouts/slideLayout3.xml"/></Relationships>
</file>

<file path=ppt/slides/_rels/slide297.xml.rels><?xml version="1.0" encoding="UTF-8" standalone="yes"?>
<Relationships xmlns="http://schemas.openxmlformats.org/package/2006/relationships"><Relationship Id="rId3" Type="http://schemas.openxmlformats.org/officeDocument/2006/relationships/image" Target="../media/image429.jpg"/><Relationship Id="rId2" Type="http://schemas.openxmlformats.org/officeDocument/2006/relationships/notesSlide" Target="../notesSlides/notesSlide297.xml"/><Relationship Id="rId1" Type="http://schemas.openxmlformats.org/officeDocument/2006/relationships/slideLayout" Target="../slideLayouts/slideLayout3.xml"/></Relationships>
</file>

<file path=ppt/slides/_rels/slide298.xml.rels><?xml version="1.0" encoding="UTF-8" standalone="yes"?>
<Relationships xmlns="http://schemas.openxmlformats.org/package/2006/relationships"><Relationship Id="rId3" Type="http://schemas.openxmlformats.org/officeDocument/2006/relationships/image" Target="../media/image430.png"/><Relationship Id="rId2" Type="http://schemas.openxmlformats.org/officeDocument/2006/relationships/notesSlide" Target="../notesSlides/notesSlide298.xml"/><Relationship Id="rId1" Type="http://schemas.openxmlformats.org/officeDocument/2006/relationships/slideLayout" Target="../slideLayouts/slideLayout1.xml"/></Relationships>
</file>

<file path=ppt/slides/_rels/slide299.xml.rels><?xml version="1.0" encoding="UTF-8" standalone="yes"?>
<Relationships xmlns="http://schemas.openxmlformats.org/package/2006/relationships"><Relationship Id="rId3" Type="http://schemas.openxmlformats.org/officeDocument/2006/relationships/image" Target="../media/image431.png"/><Relationship Id="rId2" Type="http://schemas.openxmlformats.org/officeDocument/2006/relationships/notesSlide" Target="../notesSlides/notesSlide299.xml"/><Relationship Id="rId1" Type="http://schemas.openxmlformats.org/officeDocument/2006/relationships/slideLayout" Target="../slideLayouts/slideLayout1.xml"/></Relationships>
</file>

<file path=ppt/slides/_rels/slide300.xml.rels><?xml version="1.0" encoding="UTF-8" standalone="yes"?>
<Relationships xmlns="http://schemas.openxmlformats.org/package/2006/relationships"><Relationship Id="rId3" Type="http://schemas.openxmlformats.org/officeDocument/2006/relationships/image" Target="../media/image432.png"/><Relationship Id="rId2" Type="http://schemas.openxmlformats.org/officeDocument/2006/relationships/notesSlide" Target="../notesSlides/notesSlide300.xml"/><Relationship Id="rId1" Type="http://schemas.openxmlformats.org/officeDocument/2006/relationships/slideLayout" Target="../slideLayouts/slideLayout1.xml"/><Relationship Id="rId4" Type="http://schemas.openxmlformats.org/officeDocument/2006/relationships/image" Target="../media/image433.jpg"/></Relationships>
</file>

<file path=ppt/slides/_rels/slide301.xml.rels><?xml version="1.0" encoding="UTF-8" standalone="yes"?>
<Relationships xmlns="http://schemas.openxmlformats.org/package/2006/relationships"><Relationship Id="rId3" Type="http://schemas.openxmlformats.org/officeDocument/2006/relationships/image" Target="../media/image434.jpg"/><Relationship Id="rId2" Type="http://schemas.openxmlformats.org/officeDocument/2006/relationships/notesSlide" Target="../notesSlides/notesSlide301.xml"/><Relationship Id="rId1" Type="http://schemas.openxmlformats.org/officeDocument/2006/relationships/slideLayout" Target="../slideLayouts/slideLayout3.xml"/><Relationship Id="rId4" Type="http://schemas.openxmlformats.org/officeDocument/2006/relationships/image" Target="../media/image435.jpg"/></Relationships>
</file>

<file path=ppt/slides/_rels/slide302.xml.rels><?xml version="1.0" encoding="UTF-8" standalone="yes"?>
<Relationships xmlns="http://schemas.openxmlformats.org/package/2006/relationships"><Relationship Id="rId3" Type="http://schemas.openxmlformats.org/officeDocument/2006/relationships/image" Target="../media/image436.jpg"/><Relationship Id="rId2" Type="http://schemas.openxmlformats.org/officeDocument/2006/relationships/notesSlide" Target="../notesSlides/notesSlide302.xml"/><Relationship Id="rId1" Type="http://schemas.openxmlformats.org/officeDocument/2006/relationships/slideLayout" Target="../slideLayouts/slideLayout1.xml"/></Relationships>
</file>

<file path=ppt/slides/_rels/slide303.xml.rels><?xml version="1.0" encoding="UTF-8" standalone="yes"?>
<Relationships xmlns="http://schemas.openxmlformats.org/package/2006/relationships"><Relationship Id="rId3" Type="http://schemas.openxmlformats.org/officeDocument/2006/relationships/image" Target="../media/image437.png"/><Relationship Id="rId2" Type="http://schemas.openxmlformats.org/officeDocument/2006/relationships/notesSlide" Target="../notesSlides/notesSlide303.xml"/><Relationship Id="rId1" Type="http://schemas.openxmlformats.org/officeDocument/2006/relationships/slideLayout" Target="../slideLayouts/slideLayout1.xml"/><Relationship Id="rId4" Type="http://schemas.openxmlformats.org/officeDocument/2006/relationships/image" Target="../media/image438.jpg"/></Relationships>
</file>

<file path=ppt/slides/_rels/slide304.xml.rels><?xml version="1.0" encoding="UTF-8" standalone="yes"?>
<Relationships xmlns="http://schemas.openxmlformats.org/package/2006/relationships"><Relationship Id="rId3" Type="http://schemas.openxmlformats.org/officeDocument/2006/relationships/image" Target="../media/image439.png"/><Relationship Id="rId2" Type="http://schemas.openxmlformats.org/officeDocument/2006/relationships/notesSlide" Target="../notesSlides/notesSlide304.xml"/><Relationship Id="rId1" Type="http://schemas.openxmlformats.org/officeDocument/2006/relationships/slideLayout" Target="../slideLayouts/slideLayout5.xml"/><Relationship Id="rId4" Type="http://schemas.openxmlformats.org/officeDocument/2006/relationships/image" Target="../media/image440.png"/></Relationships>
</file>

<file path=ppt/slides/_rels/slide305.xml.rels><?xml version="1.0" encoding="UTF-8" standalone="yes"?>
<Relationships xmlns="http://schemas.openxmlformats.org/package/2006/relationships"><Relationship Id="rId3" Type="http://schemas.openxmlformats.org/officeDocument/2006/relationships/image" Target="../media/image441.jpg"/><Relationship Id="rId2" Type="http://schemas.openxmlformats.org/officeDocument/2006/relationships/notesSlide" Target="../notesSlides/notesSlide305.xml"/><Relationship Id="rId1" Type="http://schemas.openxmlformats.org/officeDocument/2006/relationships/slideLayout" Target="../slideLayouts/slideLayout1.xml"/></Relationships>
</file>

<file path=ppt/slides/_rels/slide306.xml.rels><?xml version="1.0" encoding="UTF-8" standalone="yes"?>
<Relationships xmlns="http://schemas.openxmlformats.org/package/2006/relationships"><Relationship Id="rId3" Type="http://schemas.openxmlformats.org/officeDocument/2006/relationships/image" Target="../media/image442.jpg"/><Relationship Id="rId2" Type="http://schemas.openxmlformats.org/officeDocument/2006/relationships/notesSlide" Target="../notesSlides/notesSlide306.xml"/><Relationship Id="rId1" Type="http://schemas.openxmlformats.org/officeDocument/2006/relationships/slideLayout" Target="../slideLayouts/slideLayout3.xml"/></Relationships>
</file>

<file path=ppt/slides/_rels/slide307.xml.rels><?xml version="1.0" encoding="UTF-8" standalone="yes"?>
<Relationships xmlns="http://schemas.openxmlformats.org/package/2006/relationships"><Relationship Id="rId2" Type="http://schemas.openxmlformats.org/officeDocument/2006/relationships/notesSlide" Target="../notesSlides/notesSlide307.xml"/><Relationship Id="rId1" Type="http://schemas.openxmlformats.org/officeDocument/2006/relationships/slideLayout" Target="../slideLayouts/slideLayout3.xml"/></Relationships>
</file>

<file path=ppt/slides/_rels/slide308.xml.rels><?xml version="1.0" encoding="UTF-8" standalone="yes"?>
<Relationships xmlns="http://schemas.openxmlformats.org/package/2006/relationships"><Relationship Id="rId2" Type="http://schemas.openxmlformats.org/officeDocument/2006/relationships/notesSlide" Target="../notesSlides/notesSlide308.xml"/><Relationship Id="rId1" Type="http://schemas.openxmlformats.org/officeDocument/2006/relationships/slideLayout" Target="../slideLayouts/slideLayout3.xml"/></Relationships>
</file>

<file path=ppt/slides/_rels/slide309.xml.rels><?xml version="1.0" encoding="UTF-8" standalone="yes"?>
<Relationships xmlns="http://schemas.openxmlformats.org/package/2006/relationships"><Relationship Id="rId2" Type="http://schemas.openxmlformats.org/officeDocument/2006/relationships/notesSlide" Target="../notesSlides/notesSlide309.xml"/><Relationship Id="rId1" Type="http://schemas.openxmlformats.org/officeDocument/2006/relationships/slideLayout" Target="../slideLayouts/slideLayout3.xml"/></Relationships>
</file>

<file path=ppt/slides/_rels/slide310.xml.rels><?xml version="1.0" encoding="UTF-8" standalone="yes"?>
<Relationships xmlns="http://schemas.openxmlformats.org/package/2006/relationships"><Relationship Id="rId8" Type="http://schemas.openxmlformats.org/officeDocument/2006/relationships/image" Target="../media/image448.jpg"/><Relationship Id="rId3" Type="http://schemas.openxmlformats.org/officeDocument/2006/relationships/image" Target="../media/image443.jpg"/><Relationship Id="rId7" Type="http://schemas.openxmlformats.org/officeDocument/2006/relationships/image" Target="../media/image447.jpg"/><Relationship Id="rId2" Type="http://schemas.openxmlformats.org/officeDocument/2006/relationships/notesSlide" Target="../notesSlides/notesSlide310.xml"/><Relationship Id="rId1" Type="http://schemas.openxmlformats.org/officeDocument/2006/relationships/slideLayout" Target="../slideLayouts/slideLayout3.xml"/><Relationship Id="rId6" Type="http://schemas.openxmlformats.org/officeDocument/2006/relationships/image" Target="../media/image446.jpg"/><Relationship Id="rId5" Type="http://schemas.openxmlformats.org/officeDocument/2006/relationships/image" Target="../media/image445.jpg"/><Relationship Id="rId4" Type="http://schemas.openxmlformats.org/officeDocument/2006/relationships/image" Target="../media/image444.jpg"/></Relationships>
</file>

<file path=ppt/slides/_rels/slide311.xml.rels><?xml version="1.0" encoding="UTF-8" standalone="yes"?>
<Relationships xmlns="http://schemas.openxmlformats.org/package/2006/relationships"><Relationship Id="rId2" Type="http://schemas.openxmlformats.org/officeDocument/2006/relationships/notesSlide" Target="../notesSlides/notesSlide311.xml"/><Relationship Id="rId1" Type="http://schemas.openxmlformats.org/officeDocument/2006/relationships/slideLayout" Target="../slideLayouts/slideLayout3.xml"/></Relationships>
</file>

<file path=ppt/slides/_rels/slide312.xml.rels><?xml version="1.0" encoding="UTF-8" standalone="yes"?>
<Relationships xmlns="http://schemas.openxmlformats.org/package/2006/relationships"><Relationship Id="rId2" Type="http://schemas.openxmlformats.org/officeDocument/2006/relationships/notesSlide" Target="../notesSlides/notesSlide312.xml"/><Relationship Id="rId1" Type="http://schemas.openxmlformats.org/officeDocument/2006/relationships/slideLayout" Target="../slideLayouts/slideLayout3.xml"/></Relationships>
</file>

<file path=ppt/slides/_rels/slide313.xml.rels><?xml version="1.0" encoding="UTF-8" standalone="yes"?>
<Relationships xmlns="http://schemas.openxmlformats.org/package/2006/relationships"><Relationship Id="rId2" Type="http://schemas.openxmlformats.org/officeDocument/2006/relationships/notesSlide" Target="../notesSlides/notesSlide313.xml"/><Relationship Id="rId1" Type="http://schemas.openxmlformats.org/officeDocument/2006/relationships/slideLayout" Target="../slideLayouts/slideLayout3.xml"/></Relationships>
</file>

<file path=ppt/slides/_rels/slide314.xml.rels><?xml version="1.0" encoding="UTF-8" standalone="yes"?>
<Relationships xmlns="http://schemas.openxmlformats.org/package/2006/relationships"><Relationship Id="rId3" Type="http://schemas.openxmlformats.org/officeDocument/2006/relationships/image" Target="../media/image449.jpg"/><Relationship Id="rId2" Type="http://schemas.openxmlformats.org/officeDocument/2006/relationships/notesSlide" Target="../notesSlides/notesSlide314.xml"/><Relationship Id="rId1" Type="http://schemas.openxmlformats.org/officeDocument/2006/relationships/slideLayout" Target="../slideLayouts/slideLayout3.xml"/></Relationships>
</file>

<file path=ppt/slides/_rels/slide315.xml.rels><?xml version="1.0" encoding="UTF-8" standalone="yes"?>
<Relationships xmlns="http://schemas.openxmlformats.org/package/2006/relationships"><Relationship Id="rId3" Type="http://schemas.openxmlformats.org/officeDocument/2006/relationships/image" Target="../media/image450.jpg"/><Relationship Id="rId2" Type="http://schemas.openxmlformats.org/officeDocument/2006/relationships/notesSlide" Target="../notesSlides/notesSlide315.xml"/><Relationship Id="rId1" Type="http://schemas.openxmlformats.org/officeDocument/2006/relationships/slideLayout" Target="../slideLayouts/slideLayout1.xml"/></Relationships>
</file>

<file path=ppt/slides/_rels/slide316.xml.rels><?xml version="1.0" encoding="UTF-8" standalone="yes"?>
<Relationships xmlns="http://schemas.openxmlformats.org/package/2006/relationships"><Relationship Id="rId3" Type="http://schemas.openxmlformats.org/officeDocument/2006/relationships/image" Target="../media/image451.png"/><Relationship Id="rId2" Type="http://schemas.openxmlformats.org/officeDocument/2006/relationships/notesSlide" Target="../notesSlides/notesSlide316.xml"/><Relationship Id="rId1" Type="http://schemas.openxmlformats.org/officeDocument/2006/relationships/slideLayout" Target="../slideLayouts/slideLayout4.xml"/><Relationship Id="rId4" Type="http://schemas.openxmlformats.org/officeDocument/2006/relationships/image" Target="../media/image452.png"/></Relationships>
</file>

<file path=ppt/slides/_rels/slide317.xml.rels><?xml version="1.0" encoding="UTF-8" standalone="yes"?>
<Relationships xmlns="http://schemas.openxmlformats.org/package/2006/relationships"><Relationship Id="rId2" Type="http://schemas.openxmlformats.org/officeDocument/2006/relationships/notesSlide" Target="../notesSlides/notesSlide317.xml"/><Relationship Id="rId1" Type="http://schemas.openxmlformats.org/officeDocument/2006/relationships/slideLayout" Target="../slideLayouts/slideLayout3.xml"/></Relationships>
</file>

<file path=ppt/slides/_rels/slide318.xml.rels><?xml version="1.0" encoding="UTF-8" standalone="yes"?>
<Relationships xmlns="http://schemas.openxmlformats.org/package/2006/relationships"><Relationship Id="rId3" Type="http://schemas.openxmlformats.org/officeDocument/2006/relationships/image" Target="../media/image453.png"/><Relationship Id="rId2" Type="http://schemas.openxmlformats.org/officeDocument/2006/relationships/notesSlide" Target="../notesSlides/notesSlide318.xml"/><Relationship Id="rId1" Type="http://schemas.openxmlformats.org/officeDocument/2006/relationships/slideLayout" Target="../slideLayouts/slideLayout4.xml"/></Relationships>
</file>

<file path=ppt/slides/_rels/slide319.xml.rels><?xml version="1.0" encoding="UTF-8" standalone="yes"?>
<Relationships xmlns="http://schemas.openxmlformats.org/package/2006/relationships"><Relationship Id="rId3" Type="http://schemas.openxmlformats.org/officeDocument/2006/relationships/image" Target="../media/image454.jpg"/><Relationship Id="rId2" Type="http://schemas.openxmlformats.org/officeDocument/2006/relationships/notesSlide" Target="../notesSlides/notesSlide319.xml"/><Relationship Id="rId1" Type="http://schemas.openxmlformats.org/officeDocument/2006/relationships/slideLayout" Target="../slideLayouts/slideLayout3.xml"/><Relationship Id="rId4" Type="http://schemas.openxmlformats.org/officeDocument/2006/relationships/image" Target="../media/image455.jpg"/></Relationships>
</file>

<file path=ppt/slides/_rels/slide320.xml.rels><?xml version="1.0" encoding="UTF-8" standalone="yes"?>
<Relationships xmlns="http://schemas.openxmlformats.org/package/2006/relationships"><Relationship Id="rId2" Type="http://schemas.openxmlformats.org/officeDocument/2006/relationships/notesSlide" Target="../notesSlides/notesSlide320.xml"/><Relationship Id="rId1" Type="http://schemas.openxmlformats.org/officeDocument/2006/relationships/slideLayout" Target="../slideLayouts/slideLayout3.xml"/></Relationships>
</file>

<file path=ppt/slides/_rels/slide321.xml.rels><?xml version="1.0" encoding="UTF-8" standalone="yes"?>
<Relationships xmlns="http://schemas.openxmlformats.org/package/2006/relationships"><Relationship Id="rId3" Type="http://schemas.openxmlformats.org/officeDocument/2006/relationships/image" Target="../media/image456.jpg"/><Relationship Id="rId2" Type="http://schemas.openxmlformats.org/officeDocument/2006/relationships/notesSlide" Target="../notesSlides/notesSlide321.xml"/><Relationship Id="rId1" Type="http://schemas.openxmlformats.org/officeDocument/2006/relationships/slideLayout" Target="../slideLayouts/slideLayout3.xml"/><Relationship Id="rId6" Type="http://schemas.openxmlformats.org/officeDocument/2006/relationships/image" Target="../media/image459.jpg"/><Relationship Id="rId5" Type="http://schemas.openxmlformats.org/officeDocument/2006/relationships/image" Target="../media/image458.jpg"/><Relationship Id="rId4" Type="http://schemas.openxmlformats.org/officeDocument/2006/relationships/image" Target="../media/image457.jpg"/></Relationships>
</file>

<file path=ppt/slides/_rels/slide322.xml.rels><?xml version="1.0" encoding="UTF-8" standalone="yes"?>
<Relationships xmlns="http://schemas.openxmlformats.org/package/2006/relationships"><Relationship Id="rId3" Type="http://schemas.openxmlformats.org/officeDocument/2006/relationships/image" Target="../media/image460.jpg"/><Relationship Id="rId2" Type="http://schemas.openxmlformats.org/officeDocument/2006/relationships/notesSlide" Target="../notesSlides/notesSlide322.xml"/><Relationship Id="rId1" Type="http://schemas.openxmlformats.org/officeDocument/2006/relationships/slideLayout" Target="../slideLayouts/slideLayout3.xml"/><Relationship Id="rId5" Type="http://schemas.openxmlformats.org/officeDocument/2006/relationships/image" Target="../media/image462.jpg"/><Relationship Id="rId4" Type="http://schemas.openxmlformats.org/officeDocument/2006/relationships/image" Target="../media/image461.jpg"/></Relationships>
</file>

<file path=ppt/slides/_rels/slide323.xml.rels><?xml version="1.0" encoding="UTF-8" standalone="yes"?>
<Relationships xmlns="http://schemas.openxmlformats.org/package/2006/relationships"><Relationship Id="rId3" Type="http://schemas.openxmlformats.org/officeDocument/2006/relationships/image" Target="../media/image463.jpg"/><Relationship Id="rId2" Type="http://schemas.openxmlformats.org/officeDocument/2006/relationships/notesSlide" Target="../notesSlides/notesSlide323.xml"/><Relationship Id="rId1" Type="http://schemas.openxmlformats.org/officeDocument/2006/relationships/slideLayout" Target="../slideLayouts/slideLayout3.xml"/><Relationship Id="rId4" Type="http://schemas.openxmlformats.org/officeDocument/2006/relationships/image" Target="../media/image464.jpg"/></Relationships>
</file>

<file path=ppt/slides/_rels/slide324.xml.rels><?xml version="1.0" encoding="UTF-8" standalone="yes"?>
<Relationships xmlns="http://schemas.openxmlformats.org/package/2006/relationships"><Relationship Id="rId3" Type="http://schemas.openxmlformats.org/officeDocument/2006/relationships/image" Target="../media/image465.jpg"/><Relationship Id="rId2" Type="http://schemas.openxmlformats.org/officeDocument/2006/relationships/notesSlide" Target="../notesSlides/notesSlide324.xml"/><Relationship Id="rId1" Type="http://schemas.openxmlformats.org/officeDocument/2006/relationships/slideLayout" Target="../slideLayouts/slideLayout2.xml"/><Relationship Id="rId5" Type="http://schemas.openxmlformats.org/officeDocument/2006/relationships/image" Target="../media/image467.jpg"/><Relationship Id="rId4" Type="http://schemas.openxmlformats.org/officeDocument/2006/relationships/image" Target="../media/image466.jpg"/></Relationships>
</file>

<file path=ppt/slides/_rels/slide325.xml.rels><?xml version="1.0" encoding="UTF-8" standalone="yes"?>
<Relationships xmlns="http://schemas.openxmlformats.org/package/2006/relationships"><Relationship Id="rId3" Type="http://schemas.openxmlformats.org/officeDocument/2006/relationships/image" Target="../media/image468.jpg"/><Relationship Id="rId2" Type="http://schemas.openxmlformats.org/officeDocument/2006/relationships/notesSlide" Target="../notesSlides/notesSlide325.xml"/><Relationship Id="rId1" Type="http://schemas.openxmlformats.org/officeDocument/2006/relationships/slideLayout" Target="../slideLayouts/slideLayout1.xml"/><Relationship Id="rId4" Type="http://schemas.openxmlformats.org/officeDocument/2006/relationships/image" Target="../media/image469.jpg"/></Relationships>
</file>

<file path=ppt/slides/_rels/slide326.xml.rels><?xml version="1.0" encoding="UTF-8" standalone="yes"?>
<Relationships xmlns="http://schemas.openxmlformats.org/package/2006/relationships"><Relationship Id="rId3" Type="http://schemas.openxmlformats.org/officeDocument/2006/relationships/image" Target="../media/image470.jpg"/><Relationship Id="rId2" Type="http://schemas.openxmlformats.org/officeDocument/2006/relationships/notesSlide" Target="../notesSlides/notesSlide326.xml"/><Relationship Id="rId1" Type="http://schemas.openxmlformats.org/officeDocument/2006/relationships/slideLayout" Target="../slideLayouts/slideLayout2.xml"/><Relationship Id="rId4" Type="http://schemas.openxmlformats.org/officeDocument/2006/relationships/image" Target="../media/image471.png"/></Relationships>
</file>

<file path=ppt/slides/_rels/slide327.xml.rels><?xml version="1.0" encoding="UTF-8" standalone="yes"?>
<Relationships xmlns="http://schemas.openxmlformats.org/package/2006/relationships"><Relationship Id="rId2" Type="http://schemas.openxmlformats.org/officeDocument/2006/relationships/notesSlide" Target="../notesSlides/notesSlide327.xml"/><Relationship Id="rId1" Type="http://schemas.openxmlformats.org/officeDocument/2006/relationships/slideLayout" Target="../slideLayouts/slideLayout3.xml"/></Relationships>
</file>

<file path=ppt/slides/_rels/slide328.xml.rels><?xml version="1.0" encoding="UTF-8" standalone="yes"?>
<Relationships xmlns="http://schemas.openxmlformats.org/package/2006/relationships"><Relationship Id="rId3" Type="http://schemas.openxmlformats.org/officeDocument/2006/relationships/image" Target="../media/image472.jpg"/><Relationship Id="rId2" Type="http://schemas.openxmlformats.org/officeDocument/2006/relationships/notesSlide" Target="../notesSlides/notesSlide328.xml"/><Relationship Id="rId1" Type="http://schemas.openxmlformats.org/officeDocument/2006/relationships/slideLayout" Target="../slideLayouts/slideLayout3.xml"/><Relationship Id="rId4" Type="http://schemas.openxmlformats.org/officeDocument/2006/relationships/image" Target="../media/image473.jpg"/></Relationships>
</file>

<file path=ppt/slides/_rels/slide329.xml.rels><?xml version="1.0" encoding="UTF-8" standalone="yes"?>
<Relationships xmlns="http://schemas.openxmlformats.org/package/2006/relationships"><Relationship Id="rId3" Type="http://schemas.openxmlformats.org/officeDocument/2006/relationships/image" Target="../media/image474.jpg"/><Relationship Id="rId2" Type="http://schemas.openxmlformats.org/officeDocument/2006/relationships/notesSlide" Target="../notesSlides/notesSlide329.xml"/><Relationship Id="rId1" Type="http://schemas.openxmlformats.org/officeDocument/2006/relationships/slideLayout" Target="../slideLayouts/slideLayout3.xml"/><Relationship Id="rId4" Type="http://schemas.openxmlformats.org/officeDocument/2006/relationships/image" Target="../media/image475.jpg"/></Relationships>
</file>

<file path=ppt/slides/_rels/slide330.xml.rels><?xml version="1.0" encoding="UTF-8" standalone="yes"?>
<Relationships xmlns="http://schemas.openxmlformats.org/package/2006/relationships"><Relationship Id="rId3" Type="http://schemas.openxmlformats.org/officeDocument/2006/relationships/image" Target="../media/image476.jpg"/><Relationship Id="rId2" Type="http://schemas.openxmlformats.org/officeDocument/2006/relationships/notesSlide" Target="../notesSlides/notesSlide330.xml"/><Relationship Id="rId1" Type="http://schemas.openxmlformats.org/officeDocument/2006/relationships/slideLayout" Target="../slideLayouts/slideLayout3.xml"/><Relationship Id="rId6" Type="http://schemas.openxmlformats.org/officeDocument/2006/relationships/image" Target="../media/image479.jpg"/><Relationship Id="rId5" Type="http://schemas.openxmlformats.org/officeDocument/2006/relationships/image" Target="../media/image478.jpg"/><Relationship Id="rId4" Type="http://schemas.openxmlformats.org/officeDocument/2006/relationships/image" Target="../media/image477.jpg"/></Relationships>
</file>

<file path=ppt/slides/_rels/slide331.xml.rels><?xml version="1.0" encoding="UTF-8" standalone="yes"?>
<Relationships xmlns="http://schemas.openxmlformats.org/package/2006/relationships"><Relationship Id="rId3" Type="http://schemas.openxmlformats.org/officeDocument/2006/relationships/image" Target="../media/image480.jpg"/><Relationship Id="rId7" Type="http://schemas.openxmlformats.org/officeDocument/2006/relationships/image" Target="../media/image484.jpg"/><Relationship Id="rId2" Type="http://schemas.openxmlformats.org/officeDocument/2006/relationships/notesSlide" Target="../notesSlides/notesSlide331.xml"/><Relationship Id="rId1" Type="http://schemas.openxmlformats.org/officeDocument/2006/relationships/slideLayout" Target="../slideLayouts/slideLayout3.xml"/><Relationship Id="rId6" Type="http://schemas.openxmlformats.org/officeDocument/2006/relationships/image" Target="../media/image483.jpg"/><Relationship Id="rId5" Type="http://schemas.openxmlformats.org/officeDocument/2006/relationships/image" Target="../media/image482.jpg"/><Relationship Id="rId4" Type="http://schemas.openxmlformats.org/officeDocument/2006/relationships/image" Target="../media/image481.jpg"/></Relationships>
</file>

<file path=ppt/slides/_rels/slide332.xml.rels><?xml version="1.0" encoding="UTF-8" standalone="yes"?>
<Relationships xmlns="http://schemas.openxmlformats.org/package/2006/relationships"><Relationship Id="rId3" Type="http://schemas.openxmlformats.org/officeDocument/2006/relationships/image" Target="../media/image485.jpg"/><Relationship Id="rId2" Type="http://schemas.openxmlformats.org/officeDocument/2006/relationships/notesSlide" Target="../notesSlides/notesSlide332.xml"/><Relationship Id="rId1" Type="http://schemas.openxmlformats.org/officeDocument/2006/relationships/slideLayout" Target="../slideLayouts/slideLayout3.xml"/><Relationship Id="rId4" Type="http://schemas.openxmlformats.org/officeDocument/2006/relationships/image" Target="../media/image486.jpg"/></Relationships>
</file>

<file path=ppt/slides/_rels/slide333.xml.rels><?xml version="1.0" encoding="UTF-8" standalone="yes"?>
<Relationships xmlns="http://schemas.openxmlformats.org/package/2006/relationships"><Relationship Id="rId3" Type="http://schemas.openxmlformats.org/officeDocument/2006/relationships/image" Target="../media/image487.png"/><Relationship Id="rId2" Type="http://schemas.openxmlformats.org/officeDocument/2006/relationships/notesSlide" Target="../notesSlides/notesSlide333.xml"/><Relationship Id="rId1" Type="http://schemas.openxmlformats.org/officeDocument/2006/relationships/slideLayout" Target="../slideLayouts/slideLayout3.xml"/></Relationships>
</file>

<file path=ppt/slides/_rels/slide334.xml.rels><?xml version="1.0" encoding="UTF-8" standalone="yes"?>
<Relationships xmlns="http://schemas.openxmlformats.org/package/2006/relationships"><Relationship Id="rId2" Type="http://schemas.openxmlformats.org/officeDocument/2006/relationships/notesSlide" Target="../notesSlides/notesSlide334.xml"/><Relationship Id="rId1" Type="http://schemas.openxmlformats.org/officeDocument/2006/relationships/slideLayout" Target="../slideLayouts/slideLayout3.xml"/></Relationships>
</file>

<file path=ppt/slides/_rels/slide335.xml.rels><?xml version="1.0" encoding="UTF-8" standalone="yes"?>
<Relationships xmlns="http://schemas.openxmlformats.org/package/2006/relationships"><Relationship Id="rId3" Type="http://schemas.openxmlformats.org/officeDocument/2006/relationships/image" Target="../media/image488.jpg"/><Relationship Id="rId2" Type="http://schemas.openxmlformats.org/officeDocument/2006/relationships/notesSlide" Target="../notesSlides/notesSlide335.xml"/><Relationship Id="rId1" Type="http://schemas.openxmlformats.org/officeDocument/2006/relationships/slideLayout" Target="../slideLayouts/slideLayout3.xml"/></Relationships>
</file>

<file path=ppt/slides/_rels/slide336.xml.rels><?xml version="1.0" encoding="UTF-8" standalone="yes"?>
<Relationships xmlns="http://schemas.openxmlformats.org/package/2006/relationships"><Relationship Id="rId3" Type="http://schemas.openxmlformats.org/officeDocument/2006/relationships/image" Target="../media/image489.jpg"/><Relationship Id="rId2" Type="http://schemas.openxmlformats.org/officeDocument/2006/relationships/notesSlide" Target="../notesSlides/notesSlide336.xml"/><Relationship Id="rId1" Type="http://schemas.openxmlformats.org/officeDocument/2006/relationships/slideLayout" Target="../slideLayouts/slideLayout3.xml"/></Relationships>
</file>

<file path=ppt/slides/_rels/slide337.xml.rels><?xml version="1.0" encoding="UTF-8" standalone="yes"?>
<Relationships xmlns="http://schemas.openxmlformats.org/package/2006/relationships"><Relationship Id="rId3" Type="http://schemas.openxmlformats.org/officeDocument/2006/relationships/image" Target="../media/image490.jpg"/><Relationship Id="rId2" Type="http://schemas.openxmlformats.org/officeDocument/2006/relationships/notesSlide" Target="../notesSlides/notesSlide337.xml"/><Relationship Id="rId1" Type="http://schemas.openxmlformats.org/officeDocument/2006/relationships/slideLayout" Target="../slideLayouts/slideLayout3.xml"/></Relationships>
</file>

<file path=ppt/slides/_rels/slide338.xml.rels><?xml version="1.0" encoding="UTF-8" standalone="yes"?>
<Relationships xmlns="http://schemas.openxmlformats.org/package/2006/relationships"><Relationship Id="rId2" Type="http://schemas.openxmlformats.org/officeDocument/2006/relationships/notesSlide" Target="../notesSlides/notesSlide338.xml"/><Relationship Id="rId1" Type="http://schemas.openxmlformats.org/officeDocument/2006/relationships/slideLayout" Target="../slideLayouts/slideLayout3.xml"/></Relationships>
</file>

<file path=ppt/slides/_rels/slide339.xml.rels><?xml version="1.0" encoding="UTF-8" standalone="yes"?>
<Relationships xmlns="http://schemas.openxmlformats.org/package/2006/relationships"><Relationship Id="rId2" Type="http://schemas.openxmlformats.org/officeDocument/2006/relationships/notesSlide" Target="../notesSlides/notesSlide339.xml"/><Relationship Id="rId1" Type="http://schemas.openxmlformats.org/officeDocument/2006/relationships/slideLayout" Target="../slideLayouts/slideLayout3.xml"/></Relationships>
</file>

<file path=ppt/slides/_rels/slide340.xml.rels><?xml version="1.0" encoding="UTF-8" standalone="yes"?>
<Relationships xmlns="http://schemas.openxmlformats.org/package/2006/relationships"><Relationship Id="rId3" Type="http://schemas.openxmlformats.org/officeDocument/2006/relationships/image" Target="../media/image491.png"/><Relationship Id="rId2" Type="http://schemas.openxmlformats.org/officeDocument/2006/relationships/notesSlide" Target="../notesSlides/notesSlide340.xml"/><Relationship Id="rId1" Type="http://schemas.openxmlformats.org/officeDocument/2006/relationships/slideLayout" Target="../slideLayouts/slideLayout4.xml"/></Relationships>
</file>

<file path=ppt/slides/_rels/slide341.xml.rels><?xml version="1.0" encoding="UTF-8" standalone="yes"?>
<Relationships xmlns="http://schemas.openxmlformats.org/package/2006/relationships"><Relationship Id="rId2" Type="http://schemas.openxmlformats.org/officeDocument/2006/relationships/notesSlide" Target="../notesSlides/notesSlide341.xml"/><Relationship Id="rId1" Type="http://schemas.openxmlformats.org/officeDocument/2006/relationships/slideLayout" Target="../slideLayouts/slideLayout1.xml"/></Relationships>
</file>

<file path=ppt/slides/_rels/slide342.xml.rels><?xml version="1.0" encoding="UTF-8" standalone="yes"?>
<Relationships xmlns="http://schemas.openxmlformats.org/package/2006/relationships"><Relationship Id="rId2" Type="http://schemas.openxmlformats.org/officeDocument/2006/relationships/notesSlide" Target="../notesSlides/notesSlide342.xml"/><Relationship Id="rId1" Type="http://schemas.openxmlformats.org/officeDocument/2006/relationships/slideLayout" Target="../slideLayouts/slideLayout3.xml"/></Relationships>
</file>

<file path=ppt/slides/_rels/slide343.xml.rels><?xml version="1.0" encoding="UTF-8" standalone="yes"?>
<Relationships xmlns="http://schemas.openxmlformats.org/package/2006/relationships"><Relationship Id="rId2" Type="http://schemas.openxmlformats.org/officeDocument/2006/relationships/notesSlide" Target="../notesSlides/notesSlide343.xml"/><Relationship Id="rId1" Type="http://schemas.openxmlformats.org/officeDocument/2006/relationships/slideLayout" Target="../slideLayouts/slideLayout3.xml"/></Relationships>
</file>

<file path=ppt/slides/_rels/slide344.xml.rels><?xml version="1.0" encoding="UTF-8" standalone="yes"?>
<Relationships xmlns="http://schemas.openxmlformats.org/package/2006/relationships"><Relationship Id="rId2" Type="http://schemas.openxmlformats.org/officeDocument/2006/relationships/notesSlide" Target="../notesSlides/notesSlide344.xml"/><Relationship Id="rId1" Type="http://schemas.openxmlformats.org/officeDocument/2006/relationships/slideLayout" Target="../slideLayouts/slideLayout3.xml"/></Relationships>
</file>

<file path=ppt/slides/_rels/slide345.xml.rels><?xml version="1.0" encoding="UTF-8" standalone="yes"?>
<Relationships xmlns="http://schemas.openxmlformats.org/package/2006/relationships"><Relationship Id="rId2" Type="http://schemas.openxmlformats.org/officeDocument/2006/relationships/notesSlide" Target="../notesSlides/notesSlide345.xml"/><Relationship Id="rId1" Type="http://schemas.openxmlformats.org/officeDocument/2006/relationships/slideLayout" Target="../slideLayouts/slideLayout3.xml"/></Relationships>
</file>

<file path=ppt/slides/_rels/slide346.xml.rels><?xml version="1.0" encoding="UTF-8" standalone="yes"?>
<Relationships xmlns="http://schemas.openxmlformats.org/package/2006/relationships"><Relationship Id="rId3" Type="http://schemas.openxmlformats.org/officeDocument/2006/relationships/image" Target="../media/image492.png"/><Relationship Id="rId2" Type="http://schemas.openxmlformats.org/officeDocument/2006/relationships/notesSlide" Target="../notesSlides/notesSlide346.xml"/><Relationship Id="rId1" Type="http://schemas.openxmlformats.org/officeDocument/2006/relationships/slideLayout" Target="../slideLayouts/slideLayout3.xml"/><Relationship Id="rId6" Type="http://schemas.openxmlformats.org/officeDocument/2006/relationships/image" Target="../media/image495.png"/><Relationship Id="rId5" Type="http://schemas.openxmlformats.org/officeDocument/2006/relationships/image" Target="../media/image494.png"/><Relationship Id="rId4" Type="http://schemas.openxmlformats.org/officeDocument/2006/relationships/image" Target="../media/image493.png"/></Relationships>
</file>

<file path=ppt/slides/_rels/slide347.xml.rels><?xml version="1.0" encoding="UTF-8" standalone="yes"?>
<Relationships xmlns="http://schemas.openxmlformats.org/package/2006/relationships"><Relationship Id="rId3" Type="http://schemas.openxmlformats.org/officeDocument/2006/relationships/image" Target="../media/image496.png"/><Relationship Id="rId2" Type="http://schemas.openxmlformats.org/officeDocument/2006/relationships/notesSlide" Target="../notesSlides/notesSlide347.xml"/><Relationship Id="rId1" Type="http://schemas.openxmlformats.org/officeDocument/2006/relationships/slideLayout" Target="../slideLayouts/slideLayout3.xml"/><Relationship Id="rId5" Type="http://schemas.openxmlformats.org/officeDocument/2006/relationships/image" Target="../media/image498.png"/><Relationship Id="rId4" Type="http://schemas.openxmlformats.org/officeDocument/2006/relationships/image" Target="../media/image497.png"/></Relationships>
</file>

<file path=ppt/slides/_rels/slide348.xml.rels><?xml version="1.0" encoding="UTF-8" standalone="yes"?>
<Relationships xmlns="http://schemas.openxmlformats.org/package/2006/relationships"><Relationship Id="rId2" Type="http://schemas.openxmlformats.org/officeDocument/2006/relationships/notesSlide" Target="../notesSlides/notesSlide348.xml"/><Relationship Id="rId1" Type="http://schemas.openxmlformats.org/officeDocument/2006/relationships/slideLayout" Target="../slideLayouts/slideLayout3.xml"/></Relationships>
</file>

<file path=ppt/slides/_rels/slide349.xml.rels><?xml version="1.0" encoding="UTF-8" standalone="yes"?>
<Relationships xmlns="http://schemas.openxmlformats.org/package/2006/relationships"><Relationship Id="rId8" Type="http://schemas.openxmlformats.org/officeDocument/2006/relationships/image" Target="../media/image504.png"/><Relationship Id="rId13" Type="http://schemas.openxmlformats.org/officeDocument/2006/relationships/image" Target="../media/image509.png"/><Relationship Id="rId3" Type="http://schemas.openxmlformats.org/officeDocument/2006/relationships/image" Target="../media/image499.jpg"/><Relationship Id="rId7" Type="http://schemas.openxmlformats.org/officeDocument/2006/relationships/image" Target="../media/image503.png"/><Relationship Id="rId12" Type="http://schemas.openxmlformats.org/officeDocument/2006/relationships/image" Target="../media/image508.png"/><Relationship Id="rId2" Type="http://schemas.openxmlformats.org/officeDocument/2006/relationships/notesSlide" Target="../notesSlides/notesSlide349.xml"/><Relationship Id="rId1" Type="http://schemas.openxmlformats.org/officeDocument/2006/relationships/slideLayout" Target="../slideLayouts/slideLayout3.xml"/><Relationship Id="rId6" Type="http://schemas.openxmlformats.org/officeDocument/2006/relationships/image" Target="../media/image502.png"/><Relationship Id="rId11" Type="http://schemas.openxmlformats.org/officeDocument/2006/relationships/image" Target="../media/image507.png"/><Relationship Id="rId5" Type="http://schemas.openxmlformats.org/officeDocument/2006/relationships/image" Target="../media/image501.png"/><Relationship Id="rId10" Type="http://schemas.openxmlformats.org/officeDocument/2006/relationships/image" Target="../media/image506.png"/><Relationship Id="rId4" Type="http://schemas.openxmlformats.org/officeDocument/2006/relationships/image" Target="../media/image500.png"/><Relationship Id="rId9" Type="http://schemas.openxmlformats.org/officeDocument/2006/relationships/image" Target="../media/image505.png"/><Relationship Id="rId14" Type="http://schemas.openxmlformats.org/officeDocument/2006/relationships/image" Target="../media/image510.png"/></Relationships>
</file>

<file path=ppt/slides/_rels/slide350.xml.rels><?xml version="1.0" encoding="UTF-8" standalone="yes"?>
<Relationships xmlns="http://schemas.openxmlformats.org/package/2006/relationships"><Relationship Id="rId2" Type="http://schemas.openxmlformats.org/officeDocument/2006/relationships/notesSlide" Target="../notesSlides/notesSlide350.xml"/><Relationship Id="rId1" Type="http://schemas.openxmlformats.org/officeDocument/2006/relationships/slideLayout" Target="../slideLayouts/slideLayout3.xml"/></Relationships>
</file>

<file path=ppt/slides/_rels/slide351.xml.rels><?xml version="1.0" encoding="UTF-8" standalone="yes"?>
<Relationships xmlns="http://schemas.openxmlformats.org/package/2006/relationships"><Relationship Id="rId3" Type="http://schemas.openxmlformats.org/officeDocument/2006/relationships/image" Target="../media/image511.jpg"/><Relationship Id="rId2" Type="http://schemas.openxmlformats.org/officeDocument/2006/relationships/notesSlide" Target="../notesSlides/notesSlide351.xml"/><Relationship Id="rId1" Type="http://schemas.openxmlformats.org/officeDocument/2006/relationships/slideLayout" Target="../slideLayouts/slideLayout4.xml"/></Relationships>
</file>

<file path=ppt/slides/_rels/slide352.xml.rels><?xml version="1.0" encoding="UTF-8" standalone="yes"?>
<Relationships xmlns="http://schemas.openxmlformats.org/package/2006/relationships"><Relationship Id="rId2" Type="http://schemas.openxmlformats.org/officeDocument/2006/relationships/notesSlide" Target="../notesSlides/notesSlide352.xml"/><Relationship Id="rId1" Type="http://schemas.openxmlformats.org/officeDocument/2006/relationships/slideLayout" Target="../slideLayouts/slideLayout3.xml"/></Relationships>
</file>

<file path=ppt/slides/_rels/slide353.xml.rels><?xml version="1.0" encoding="UTF-8" standalone="yes"?>
<Relationships xmlns="http://schemas.openxmlformats.org/package/2006/relationships"><Relationship Id="rId3" Type="http://schemas.openxmlformats.org/officeDocument/2006/relationships/image" Target="../media/image512.jpg"/><Relationship Id="rId2" Type="http://schemas.openxmlformats.org/officeDocument/2006/relationships/notesSlide" Target="../notesSlides/notesSlide353.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55"/>
        <p:cNvGrpSpPr/>
        <p:nvPr/>
      </p:nvGrpSpPr>
      <p:grpSpPr>
        <a:xfrm>
          <a:off x="0" y="0"/>
          <a:ext cx="0" cy="0"/>
          <a:chOff x="0" y="0"/>
          <a:chExt cx="0" cy="0"/>
        </a:xfrm>
      </p:grpSpPr>
      <p:sp>
        <p:nvSpPr>
          <p:cNvPr id="56" name="Google Shape;56;p1"/>
          <p:cNvSpPr/>
          <p:nvPr/>
        </p:nvSpPr>
        <p:spPr>
          <a:xfrm>
            <a:off x="0" y="-30479"/>
            <a:ext cx="10692002" cy="6156960"/>
          </a:xfrm>
          <a:prstGeom prst="rect">
            <a:avLst/>
          </a:prstGeom>
          <a:blipFill rotWithShape="1">
            <a:blip r:embed="rId3">
              <a:alphaModFix/>
            </a:blip>
            <a:stretch>
              <a:fillRect/>
            </a:stretch>
          </a:blipFill>
          <a:ln>
            <a:noFill/>
          </a:ln>
        </p:spPr>
        <p:txBody>
          <a:bodyPr spcFirstLastPara="1" wrap="square" lIns="0" tIns="0" rIns="0" bIns="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2" name="Google Shape;72;p1"/>
          <p:cNvSpPr txBox="1"/>
          <p:nvPr/>
        </p:nvSpPr>
        <p:spPr>
          <a:xfrm>
            <a:off x="894968" y="2290680"/>
            <a:ext cx="8902065" cy="2171748"/>
          </a:xfrm>
          <a:prstGeom prst="rect">
            <a:avLst/>
          </a:prstGeom>
          <a:noFill/>
          <a:ln>
            <a:noFill/>
          </a:ln>
        </p:spPr>
        <p:txBody>
          <a:bodyPr spcFirstLastPara="1" wrap="square" lIns="0" tIns="0" rIns="0" bIns="0" anchor="t" anchorCtr="0">
            <a:spAutoFit/>
          </a:bodyPr>
          <a:lstStyle/>
          <a:p>
            <a:pPr lvl="0" algn="ctr">
              <a:lnSpc>
                <a:spcPct val="146875"/>
              </a:lnSpc>
            </a:pPr>
            <a:r>
              <a:rPr lang="en-US" sz="3200" b="1" dirty="0">
                <a:solidFill>
                  <a:srgbClr val="428F9B"/>
                </a:solidFill>
                <a:latin typeface="Calibri"/>
                <a:ea typeface="Calibri"/>
                <a:cs typeface="Calibri"/>
                <a:sym typeface="Calibri"/>
              </a:rPr>
              <a:t>ESF II Project of the University of West Bohemia</a:t>
            </a:r>
          </a:p>
          <a:p>
            <a:pPr lvl="0" algn="ctr">
              <a:lnSpc>
                <a:spcPct val="146875"/>
              </a:lnSpc>
            </a:pPr>
            <a:r>
              <a:rPr lang="en-US" sz="3200" b="1" dirty="0">
                <a:solidFill>
                  <a:srgbClr val="428F9B"/>
                </a:solidFill>
                <a:latin typeface="Calibri"/>
                <a:ea typeface="Calibri"/>
                <a:cs typeface="Calibri"/>
                <a:sym typeface="Calibri"/>
              </a:rPr>
              <a:t> in Pilsen</a:t>
            </a:r>
          </a:p>
          <a:p>
            <a:pPr lvl="0" algn="ctr">
              <a:lnSpc>
                <a:spcPct val="146875"/>
              </a:lnSpc>
            </a:pPr>
            <a:r>
              <a:rPr lang="en-US" sz="3200" b="1" dirty="0">
                <a:solidFill>
                  <a:srgbClr val="428F9B"/>
                </a:solidFill>
                <a:latin typeface="Calibri"/>
                <a:ea typeface="Calibri"/>
                <a:cs typeface="Calibri"/>
                <a:sym typeface="Calibri"/>
              </a:rPr>
              <a:t>Reg No. CZ.02.2.69 / 0.0 / 0.0 / 18_056 / 0013239</a:t>
            </a:r>
            <a:endParaRPr sz="4000" dirty="0">
              <a:solidFill>
                <a:schemeClr val="dk1"/>
              </a:solidFill>
              <a:latin typeface="Calibri"/>
              <a:ea typeface="Calibri"/>
              <a:cs typeface="Calibri"/>
              <a:sym typeface="Calibri"/>
            </a:endParaRPr>
          </a:p>
        </p:txBody>
      </p:sp>
      <p:pic>
        <p:nvPicPr>
          <p:cNvPr id="19" name="Obrázek 18" descr="https://opvvv.msmt.cz/media/msmt/uploads/OP_VVV/Pravidla_pro_publicitu/logolinky/JVS2_opraveny_aj/logolink_OP_VVV_hor_barva_eng.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77782" y="6159699"/>
            <a:ext cx="5273675" cy="1247775"/>
          </a:xfrm>
          <a:prstGeom prst="rect">
            <a:avLst/>
          </a:prstGeom>
          <a:noFill/>
          <a:ln>
            <a:noFill/>
          </a:ln>
        </p:spPr>
      </p:pic>
    </p:spTree>
  </p:cSld>
  <p:clrMapOvr>
    <a:masterClrMapping/>
  </p:clrMapOvr>
  <p:transition>
    <p:push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6"/>
        <p:cNvGrpSpPr/>
        <p:nvPr/>
      </p:nvGrpSpPr>
      <p:grpSpPr>
        <a:xfrm>
          <a:off x="0" y="0"/>
          <a:ext cx="0" cy="0"/>
          <a:chOff x="0" y="0"/>
          <a:chExt cx="0" cy="0"/>
        </a:xfrm>
      </p:grpSpPr>
      <p:sp>
        <p:nvSpPr>
          <p:cNvPr id="77" name="Google Shape;77;p2"/>
          <p:cNvSpPr txBox="1"/>
          <p:nvPr/>
        </p:nvSpPr>
        <p:spPr>
          <a:xfrm>
            <a:off x="2050627" y="2782797"/>
            <a:ext cx="6592146" cy="914828"/>
          </a:xfrm>
          <a:prstGeom prst="rect">
            <a:avLst/>
          </a:prstGeom>
          <a:noFill/>
          <a:ln>
            <a:noFill/>
          </a:ln>
        </p:spPr>
        <p:txBody>
          <a:bodyPr spcFirstLastPara="1" wrap="square" lIns="0" tIns="11125" rIns="0" bIns="0" anchor="t" anchorCtr="0">
            <a:spAutoFit/>
          </a:bodyPr>
          <a:lstStyle/>
          <a:p>
            <a:pPr marL="11140" lvl="0" algn="ctr"/>
            <a:r>
              <a:rPr lang="en-US" sz="2894" dirty="0">
                <a:solidFill>
                  <a:schemeClr val="dk1"/>
                </a:solidFill>
                <a:latin typeface="Calibri"/>
                <a:ea typeface="Calibri"/>
                <a:cs typeface="Calibri"/>
                <a:sym typeface="Calibri"/>
              </a:rPr>
              <a:t>Selected Chapters from Welding</a:t>
            </a:r>
          </a:p>
          <a:p>
            <a:pPr marL="11140" lvl="0" algn="ctr"/>
            <a:r>
              <a:rPr lang="en-US" sz="2894" dirty="0">
                <a:solidFill>
                  <a:schemeClr val="dk1"/>
                </a:solidFill>
                <a:latin typeface="Calibri"/>
                <a:ea typeface="Calibri"/>
                <a:cs typeface="Calibri"/>
                <a:sym typeface="Calibri"/>
              </a:rPr>
              <a:t>Full-time and Part-time Forms of Study</a:t>
            </a:r>
            <a:endParaRPr sz="2894" dirty="0">
              <a:solidFill>
                <a:schemeClr val="dk1"/>
              </a:solidFill>
              <a:latin typeface="Calibri"/>
              <a:ea typeface="Calibri"/>
              <a:cs typeface="Calibri"/>
              <a:sym typeface="Calibri"/>
            </a:endParaRPr>
          </a:p>
        </p:txBody>
      </p:sp>
      <p:sp>
        <p:nvSpPr>
          <p:cNvPr id="79" name="Google Shape;79;p2"/>
          <p:cNvSpPr txBox="1"/>
          <p:nvPr/>
        </p:nvSpPr>
        <p:spPr>
          <a:xfrm>
            <a:off x="4542648" y="5278501"/>
            <a:ext cx="2821800" cy="226800"/>
          </a:xfrm>
          <a:prstGeom prst="rect">
            <a:avLst/>
          </a:prstGeom>
          <a:noFill/>
          <a:ln>
            <a:noFill/>
          </a:ln>
        </p:spPr>
        <p:txBody>
          <a:bodyPr spcFirstLastPara="1" wrap="square" lIns="0" tIns="11125" rIns="0" bIns="0" anchor="t" anchorCtr="0">
            <a:spAutoFit/>
          </a:bodyPr>
          <a:lstStyle/>
          <a:p>
            <a:pPr marL="11140" marR="0" lvl="0" indent="0" algn="ctr" rtl="0">
              <a:spcBef>
                <a:spcPts val="0"/>
              </a:spcBef>
              <a:spcAft>
                <a:spcPts val="0"/>
              </a:spcAft>
              <a:buNone/>
            </a:pPr>
            <a:r>
              <a:rPr lang="en-US" sz="1400">
                <a:solidFill>
                  <a:schemeClr val="dk1"/>
                </a:solidFill>
                <a:latin typeface="Calibri"/>
                <a:ea typeface="Calibri"/>
                <a:cs typeface="Calibri"/>
                <a:sym typeface="Calibri"/>
              </a:rPr>
              <a:t>Ing. Petra Čejková, IWE.</a:t>
            </a:r>
            <a:endParaRPr sz="1400">
              <a:solidFill>
                <a:schemeClr val="dk1"/>
              </a:solidFill>
              <a:latin typeface="Calibri"/>
              <a:ea typeface="Calibri"/>
              <a:cs typeface="Calibri"/>
              <a:sym typeface="Calibri"/>
            </a:endParaRPr>
          </a:p>
        </p:txBody>
      </p:sp>
      <p:sp>
        <p:nvSpPr>
          <p:cNvPr id="6" name="TextBox 5">
            <a:extLst>
              <a:ext uri="{FF2B5EF4-FFF2-40B4-BE49-F238E27FC236}">
                <a16:creationId xmlns:a16="http://schemas.microsoft.com/office/drawing/2014/main" xmlns="" id="{1830F7E9-D6F3-9A47-B0EE-B650AA8AC403}"/>
              </a:ext>
            </a:extLst>
          </p:cNvPr>
          <p:cNvSpPr txBox="1"/>
          <p:nvPr/>
        </p:nvSpPr>
        <p:spPr>
          <a:xfrm>
            <a:off x="2675335" y="3632299"/>
            <a:ext cx="5350668" cy="584775"/>
          </a:xfrm>
          <a:prstGeom prst="rect">
            <a:avLst/>
          </a:prstGeom>
          <a:noFill/>
        </p:spPr>
        <p:txBody>
          <a:bodyPr wrap="square">
            <a:spAutoFit/>
          </a:bodyPr>
          <a:lstStyle/>
          <a:p>
            <a:pPr marL="11140" lvl="0"/>
            <a:r>
              <a:rPr lang="en-US" sz="1600" b="1" dirty="0">
                <a:solidFill>
                  <a:schemeClr val="dk1"/>
                </a:solidFill>
                <a:latin typeface="Calibri"/>
                <a:ea typeface="Calibri"/>
                <a:cs typeface="Calibri"/>
                <a:sym typeface="Calibri"/>
              </a:rPr>
              <a:t>Prerequisites and co-requisites: course TTSS/KMM - 2nd year of bachelor study</a:t>
            </a:r>
            <a:endParaRPr lang="en-US" sz="1600" dirty="0">
              <a:solidFill>
                <a:schemeClr val="dk1"/>
              </a:solidFill>
              <a:latin typeface="Calibri"/>
              <a:ea typeface="Calibri"/>
              <a:cs typeface="Calibri"/>
              <a:sym typeface="Calibri"/>
            </a:endParaRPr>
          </a:p>
        </p:txBody>
      </p:sp>
      <p:pic>
        <p:nvPicPr>
          <p:cNvPr id="5" name="Obrázek 4" descr="https://opvvv.msmt.cz/media/msmt/uploads/OP_VVV/Pravidla_pro_publicitu/logolinky/JVS2_opraveny_aj/logolink_OP_VVV_hor_barva_eng.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752328" y="6315075"/>
            <a:ext cx="5273675" cy="12477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4" name="Google Shape;84;p3"/>
          <p:cNvSpPr txBox="1"/>
          <p:nvPr/>
        </p:nvSpPr>
        <p:spPr>
          <a:xfrm>
            <a:off x="9753461" y="7303809"/>
            <a:ext cx="381644" cy="251771"/>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1544">
                <a:solidFill>
                  <a:srgbClr val="FFFFFF"/>
                </a:solidFill>
                <a:latin typeface="Times New Roman"/>
                <a:ea typeface="Times New Roman"/>
                <a:cs typeface="Times New Roman"/>
                <a:sym typeface="Times New Roman"/>
              </a:rPr>
              <a:t>1/52</a:t>
            </a:r>
            <a:endParaRPr sz="1544">
              <a:solidFill>
                <a:schemeClr val="dk1"/>
              </a:solidFill>
              <a:latin typeface="Times New Roman"/>
              <a:ea typeface="Times New Roman"/>
              <a:cs typeface="Times New Roman"/>
              <a:sym typeface="Times New Roman"/>
            </a:endParaRPr>
          </a:p>
        </p:txBody>
      </p:sp>
      <p:sp>
        <p:nvSpPr>
          <p:cNvPr id="85" name="Google Shape;85;p3"/>
          <p:cNvSpPr txBox="1">
            <a:spLocks noGrp="1"/>
          </p:cNvSpPr>
          <p:nvPr>
            <p:ph type="title"/>
          </p:nvPr>
        </p:nvSpPr>
        <p:spPr>
          <a:xfrm>
            <a:off x="241301" y="962025"/>
            <a:ext cx="10083800" cy="7298368"/>
          </a:xfrm>
          <a:prstGeom prst="rect">
            <a:avLst/>
          </a:prstGeom>
          <a:noFill/>
          <a:ln>
            <a:noFill/>
          </a:ln>
        </p:spPr>
        <p:txBody>
          <a:bodyPr spcFirstLastPara="1" wrap="square" lIns="0" tIns="236675" rIns="0" bIns="0" anchor="t" anchorCtr="0">
            <a:spAutoFit/>
          </a:bodyPr>
          <a:lstStyle/>
          <a:p>
            <a:pPr marL="740236" lvl="0"/>
            <a:r>
              <a:rPr lang="cs-CZ" sz="2867" dirty="0">
                <a:latin typeface="Tahoma"/>
                <a:ea typeface="Tahoma"/>
                <a:cs typeface="Tahoma"/>
                <a:sym typeface="Tahoma"/>
              </a:rPr>
              <a:t>Hybrid </a:t>
            </a:r>
            <a:r>
              <a:rPr lang="cs-CZ" sz="2867" dirty="0" err="1">
                <a:latin typeface="Tahoma"/>
                <a:ea typeface="Tahoma"/>
                <a:cs typeface="Tahoma"/>
                <a:sym typeface="Tahoma"/>
              </a:rPr>
              <a:t>welding</a:t>
            </a:r>
            <a:r>
              <a:rPr lang="cs-CZ" sz="2867" dirty="0">
                <a:latin typeface="Tahoma"/>
                <a:ea typeface="Tahoma"/>
                <a:cs typeface="Tahoma"/>
                <a:sym typeface="Tahoma"/>
              </a:rPr>
              <a:t> </a:t>
            </a:r>
            <a:r>
              <a:rPr lang="cs-CZ" sz="2867" dirty="0" err="1">
                <a:latin typeface="Tahoma"/>
                <a:ea typeface="Tahoma"/>
                <a:cs typeface="Tahoma"/>
                <a:sym typeface="Tahoma"/>
              </a:rPr>
              <a:t>methods</a:t>
            </a:r>
            <a:r>
              <a:rPr lang="cs-CZ" sz="2867" dirty="0">
                <a:latin typeface="Tahoma"/>
                <a:ea typeface="Tahoma"/>
                <a:cs typeface="Tahoma"/>
                <a:sym typeface="Tahoma"/>
              </a:rPr>
              <a:t/>
            </a:r>
            <a:br>
              <a:rPr lang="cs-CZ" sz="2867" dirty="0">
                <a:latin typeface="Tahoma"/>
                <a:ea typeface="Tahoma"/>
                <a:cs typeface="Tahoma"/>
                <a:sym typeface="Tahoma"/>
              </a:rPr>
            </a:br>
            <a:r>
              <a:rPr lang="cs-CZ" sz="2867" dirty="0">
                <a:latin typeface="Tahoma"/>
                <a:ea typeface="Tahoma"/>
                <a:cs typeface="Tahoma"/>
                <a:sym typeface="Tahoma"/>
              </a:rPr>
              <a:t>Electric </a:t>
            </a:r>
            <a:r>
              <a:rPr lang="cs-CZ" sz="2867" dirty="0" err="1">
                <a:latin typeface="Tahoma"/>
                <a:ea typeface="Tahoma"/>
                <a:cs typeface="Tahoma"/>
                <a:sym typeface="Tahoma"/>
              </a:rPr>
              <a:t>arc</a:t>
            </a:r>
            <a:r>
              <a:rPr lang="cs-CZ" sz="2867" dirty="0">
                <a:latin typeface="Tahoma"/>
                <a:ea typeface="Tahoma"/>
                <a:cs typeface="Tahoma"/>
                <a:sym typeface="Tahoma"/>
              </a:rPr>
              <a:t> </a:t>
            </a:r>
            <a:r>
              <a:rPr lang="cs-CZ" sz="2867" dirty="0" err="1">
                <a:latin typeface="Tahoma"/>
                <a:ea typeface="Tahoma"/>
                <a:cs typeface="Tahoma"/>
                <a:sym typeface="Tahoma"/>
              </a:rPr>
              <a:t>welding</a:t>
            </a:r>
            <a:r>
              <a:rPr lang="cs-CZ" sz="2867" dirty="0">
                <a:latin typeface="Tahoma"/>
                <a:ea typeface="Tahoma"/>
                <a:cs typeface="Tahoma"/>
                <a:sym typeface="Tahoma"/>
              </a:rPr>
              <a:t/>
            </a:r>
            <a:br>
              <a:rPr lang="cs-CZ" sz="2867" dirty="0">
                <a:latin typeface="Tahoma"/>
                <a:ea typeface="Tahoma"/>
                <a:cs typeface="Tahoma"/>
                <a:sym typeface="Tahoma"/>
              </a:rPr>
            </a:br>
            <a:r>
              <a:rPr lang="cs-CZ" sz="2867" dirty="0">
                <a:latin typeface="Tahoma"/>
                <a:ea typeface="Tahoma"/>
                <a:cs typeface="Tahoma"/>
                <a:sym typeface="Tahoma"/>
              </a:rPr>
              <a:t>Orbital </a:t>
            </a:r>
            <a:r>
              <a:rPr lang="cs-CZ" sz="2867" dirty="0" err="1">
                <a:latin typeface="Tahoma"/>
                <a:ea typeface="Tahoma"/>
                <a:cs typeface="Tahoma"/>
                <a:sym typeface="Tahoma"/>
              </a:rPr>
              <a:t>welding</a:t>
            </a:r>
            <a:r>
              <a:rPr lang="cs-CZ" sz="2867" dirty="0">
                <a:latin typeface="Tahoma"/>
                <a:ea typeface="Tahoma"/>
                <a:cs typeface="Tahoma"/>
                <a:sym typeface="Tahoma"/>
              </a:rPr>
              <a:t/>
            </a:r>
            <a:br>
              <a:rPr lang="cs-CZ" sz="2867" dirty="0">
                <a:latin typeface="Tahoma"/>
                <a:ea typeface="Tahoma"/>
                <a:cs typeface="Tahoma"/>
                <a:sym typeface="Tahoma"/>
              </a:rPr>
            </a:br>
            <a:r>
              <a:rPr lang="cs-CZ" sz="2867" dirty="0">
                <a:latin typeface="Tahoma"/>
                <a:ea typeface="Tahoma"/>
                <a:cs typeface="Tahoma"/>
                <a:sym typeface="Tahoma"/>
              </a:rPr>
              <a:t>Plasma </a:t>
            </a:r>
            <a:r>
              <a:rPr lang="cs-CZ" sz="2867" dirty="0" err="1">
                <a:latin typeface="Tahoma"/>
                <a:ea typeface="Tahoma"/>
                <a:cs typeface="Tahoma"/>
                <a:sym typeface="Tahoma"/>
              </a:rPr>
              <a:t>welding</a:t>
            </a:r>
            <a:r>
              <a:rPr lang="cs-CZ" sz="2867" dirty="0">
                <a:latin typeface="Tahoma"/>
                <a:ea typeface="Tahoma"/>
                <a:cs typeface="Tahoma"/>
                <a:sym typeface="Tahoma"/>
              </a:rPr>
              <a:t/>
            </a:r>
            <a:br>
              <a:rPr lang="cs-CZ" sz="2867" dirty="0">
                <a:latin typeface="Tahoma"/>
                <a:ea typeface="Tahoma"/>
                <a:cs typeface="Tahoma"/>
                <a:sym typeface="Tahoma"/>
              </a:rPr>
            </a:br>
            <a:r>
              <a:rPr lang="cs-CZ" sz="2867" dirty="0">
                <a:latin typeface="Tahoma"/>
                <a:ea typeface="Tahoma"/>
                <a:cs typeface="Tahoma"/>
                <a:sym typeface="Tahoma"/>
              </a:rPr>
              <a:t>Laser </a:t>
            </a:r>
            <a:r>
              <a:rPr lang="cs-CZ" sz="2867" dirty="0" err="1">
                <a:latin typeface="Tahoma"/>
                <a:ea typeface="Tahoma"/>
                <a:cs typeface="Tahoma"/>
                <a:sym typeface="Tahoma"/>
              </a:rPr>
              <a:t>welding</a:t>
            </a:r>
            <a:r>
              <a:rPr lang="cs-CZ" sz="2867" dirty="0">
                <a:latin typeface="Tahoma"/>
                <a:ea typeface="Tahoma"/>
                <a:cs typeface="Tahoma"/>
                <a:sym typeface="Tahoma"/>
              </a:rPr>
              <a:t/>
            </a:r>
            <a:br>
              <a:rPr lang="cs-CZ" sz="2867" dirty="0">
                <a:latin typeface="Tahoma"/>
                <a:ea typeface="Tahoma"/>
                <a:cs typeface="Tahoma"/>
                <a:sym typeface="Tahoma"/>
              </a:rPr>
            </a:br>
            <a:r>
              <a:rPr lang="cs-CZ" sz="2867" dirty="0">
                <a:latin typeface="Tahoma"/>
                <a:ea typeface="Tahoma"/>
                <a:cs typeface="Tahoma"/>
                <a:sym typeface="Tahoma"/>
              </a:rPr>
              <a:t>Electric </a:t>
            </a:r>
            <a:r>
              <a:rPr lang="cs-CZ" sz="2867" dirty="0" err="1">
                <a:latin typeface="Tahoma"/>
                <a:ea typeface="Tahoma"/>
                <a:cs typeface="Tahoma"/>
                <a:sym typeface="Tahoma"/>
              </a:rPr>
              <a:t>beam</a:t>
            </a:r>
            <a:r>
              <a:rPr lang="cs-CZ" sz="2867" dirty="0">
                <a:latin typeface="Tahoma"/>
                <a:ea typeface="Tahoma"/>
                <a:cs typeface="Tahoma"/>
                <a:sym typeface="Tahoma"/>
              </a:rPr>
              <a:t> </a:t>
            </a:r>
            <a:r>
              <a:rPr lang="cs-CZ" sz="2867" dirty="0" err="1">
                <a:latin typeface="Tahoma"/>
                <a:ea typeface="Tahoma"/>
                <a:cs typeface="Tahoma"/>
                <a:sym typeface="Tahoma"/>
              </a:rPr>
              <a:t>welding</a:t>
            </a:r>
            <a:r>
              <a:rPr lang="cs-CZ" sz="2867" dirty="0">
                <a:latin typeface="Tahoma"/>
                <a:ea typeface="Tahoma"/>
                <a:cs typeface="Tahoma"/>
                <a:sym typeface="Tahoma"/>
              </a:rPr>
              <a:t/>
            </a:r>
            <a:br>
              <a:rPr lang="cs-CZ" sz="2867" dirty="0">
                <a:latin typeface="Tahoma"/>
                <a:ea typeface="Tahoma"/>
                <a:cs typeface="Tahoma"/>
                <a:sym typeface="Tahoma"/>
              </a:rPr>
            </a:br>
            <a:r>
              <a:rPr lang="cs-CZ" sz="2867" dirty="0" err="1">
                <a:latin typeface="Tahoma"/>
                <a:ea typeface="Tahoma"/>
                <a:cs typeface="Tahoma"/>
                <a:sym typeface="Tahoma"/>
              </a:rPr>
              <a:t>Welding</a:t>
            </a:r>
            <a:r>
              <a:rPr lang="cs-CZ" sz="2867" dirty="0">
                <a:latin typeface="Tahoma"/>
                <a:ea typeface="Tahoma"/>
                <a:cs typeface="Tahoma"/>
                <a:sym typeface="Tahoma"/>
              </a:rPr>
              <a:t> vs. </a:t>
            </a:r>
            <a:r>
              <a:rPr lang="cs-CZ" sz="2867" dirty="0" err="1">
                <a:latin typeface="Tahoma"/>
                <a:ea typeface="Tahoma"/>
                <a:cs typeface="Tahoma"/>
                <a:sym typeface="Tahoma"/>
              </a:rPr>
              <a:t>soldering</a:t>
            </a:r>
            <a:r>
              <a:rPr lang="cs-CZ" sz="2867" dirty="0">
                <a:latin typeface="Tahoma"/>
                <a:ea typeface="Tahoma"/>
                <a:cs typeface="Tahoma"/>
                <a:sym typeface="Tahoma"/>
              </a:rPr>
              <a:t/>
            </a:r>
            <a:br>
              <a:rPr lang="cs-CZ" sz="2867" dirty="0">
                <a:latin typeface="Tahoma"/>
                <a:ea typeface="Tahoma"/>
                <a:cs typeface="Tahoma"/>
                <a:sym typeface="Tahoma"/>
              </a:rPr>
            </a:br>
            <a:r>
              <a:rPr lang="cs-CZ" sz="2867" dirty="0" err="1">
                <a:latin typeface="Tahoma"/>
                <a:ea typeface="Tahoma"/>
                <a:cs typeface="Tahoma"/>
                <a:sym typeface="Tahoma"/>
              </a:rPr>
              <a:t>Weldability</a:t>
            </a:r>
            <a:r>
              <a:rPr lang="cs-CZ" sz="2867" dirty="0">
                <a:latin typeface="Tahoma"/>
                <a:ea typeface="Tahoma"/>
                <a:cs typeface="Tahoma"/>
                <a:sym typeface="Tahoma"/>
              </a:rPr>
              <a:t/>
            </a:r>
            <a:br>
              <a:rPr lang="cs-CZ" sz="2867" dirty="0">
                <a:latin typeface="Tahoma"/>
                <a:ea typeface="Tahoma"/>
                <a:cs typeface="Tahoma"/>
                <a:sym typeface="Tahoma"/>
              </a:rPr>
            </a:br>
            <a:r>
              <a:rPr lang="cs-CZ" sz="2867" dirty="0" err="1">
                <a:latin typeface="Tahoma"/>
                <a:ea typeface="Tahoma"/>
                <a:cs typeface="Tahoma"/>
                <a:sym typeface="Tahoma"/>
              </a:rPr>
              <a:t>Electrical</a:t>
            </a:r>
            <a:r>
              <a:rPr lang="cs-CZ" sz="2867" dirty="0">
                <a:latin typeface="Tahoma"/>
                <a:ea typeface="Tahoma"/>
                <a:cs typeface="Tahoma"/>
                <a:sym typeface="Tahoma"/>
              </a:rPr>
              <a:t> </a:t>
            </a:r>
            <a:r>
              <a:rPr lang="cs-CZ" sz="2867" dirty="0" err="1">
                <a:latin typeface="Tahoma"/>
                <a:ea typeface="Tahoma"/>
                <a:cs typeface="Tahoma"/>
                <a:sym typeface="Tahoma"/>
              </a:rPr>
              <a:t>resistance</a:t>
            </a:r>
            <a:r>
              <a:rPr lang="cs-CZ" sz="2867" dirty="0">
                <a:latin typeface="Tahoma"/>
                <a:ea typeface="Tahoma"/>
                <a:cs typeface="Tahoma"/>
                <a:sym typeface="Tahoma"/>
              </a:rPr>
              <a:t> </a:t>
            </a:r>
            <a:r>
              <a:rPr lang="cs-CZ" sz="2867" dirty="0" err="1">
                <a:latin typeface="Tahoma"/>
                <a:ea typeface="Tahoma"/>
                <a:cs typeface="Tahoma"/>
                <a:sym typeface="Tahoma"/>
              </a:rPr>
              <a:t>welding</a:t>
            </a:r>
            <a:r>
              <a:rPr lang="cs-CZ" sz="2867" dirty="0">
                <a:latin typeface="Tahoma"/>
                <a:ea typeface="Tahoma"/>
                <a:cs typeface="Tahoma"/>
                <a:sym typeface="Tahoma"/>
              </a:rPr>
              <a:t/>
            </a:r>
            <a:br>
              <a:rPr lang="cs-CZ" sz="2867" dirty="0">
                <a:latin typeface="Tahoma"/>
                <a:ea typeface="Tahoma"/>
                <a:cs typeface="Tahoma"/>
                <a:sym typeface="Tahoma"/>
              </a:rPr>
            </a:br>
            <a:r>
              <a:rPr lang="cs-CZ" sz="2867" dirty="0">
                <a:latin typeface="Tahoma"/>
                <a:ea typeface="Tahoma"/>
                <a:cs typeface="Tahoma"/>
                <a:sym typeface="Tahoma"/>
              </a:rPr>
              <a:t/>
            </a:r>
            <a:br>
              <a:rPr lang="cs-CZ" sz="2867" dirty="0">
                <a:latin typeface="Tahoma"/>
                <a:ea typeface="Tahoma"/>
                <a:cs typeface="Tahoma"/>
                <a:sym typeface="Tahoma"/>
              </a:rPr>
            </a:br>
            <a:r>
              <a:rPr lang="cs-CZ" sz="2867" dirty="0">
                <a:latin typeface="Tahoma"/>
                <a:ea typeface="Tahoma"/>
                <a:cs typeface="Tahoma"/>
                <a:sym typeface="Tahoma"/>
              </a:rPr>
              <a:t/>
            </a:r>
            <a:br>
              <a:rPr lang="cs-CZ" sz="2867" dirty="0">
                <a:latin typeface="Tahoma"/>
                <a:ea typeface="Tahoma"/>
                <a:cs typeface="Tahoma"/>
                <a:sym typeface="Tahoma"/>
              </a:rPr>
            </a:br>
            <a:r>
              <a:rPr lang="cs-CZ" sz="2867" dirty="0">
                <a:latin typeface="Tahoma"/>
                <a:ea typeface="Tahoma"/>
                <a:cs typeface="Tahoma"/>
                <a:sym typeface="Tahoma"/>
              </a:rPr>
              <a:t/>
            </a:r>
            <a:br>
              <a:rPr lang="cs-CZ" sz="2867" dirty="0">
                <a:latin typeface="Tahoma"/>
                <a:ea typeface="Tahoma"/>
                <a:cs typeface="Tahoma"/>
                <a:sym typeface="Tahoma"/>
              </a:rPr>
            </a:br>
            <a:r>
              <a:rPr lang="cs-CZ" sz="2867" dirty="0">
                <a:latin typeface="Tahoma"/>
                <a:ea typeface="Tahoma"/>
                <a:cs typeface="Tahoma"/>
                <a:sym typeface="Tahoma"/>
              </a:rPr>
              <a:t/>
            </a:r>
            <a:br>
              <a:rPr lang="cs-CZ" sz="2867" dirty="0">
                <a:latin typeface="Tahoma"/>
                <a:ea typeface="Tahoma"/>
                <a:cs typeface="Tahoma"/>
                <a:sym typeface="Tahoma"/>
              </a:rPr>
            </a:br>
            <a:r>
              <a:rPr lang="cs-CZ" sz="2867" dirty="0">
                <a:latin typeface="Tahoma"/>
                <a:ea typeface="Tahoma"/>
                <a:cs typeface="Tahoma"/>
                <a:sym typeface="Tahoma"/>
              </a:rPr>
              <a:t/>
            </a:r>
            <a:br>
              <a:rPr lang="cs-CZ" sz="2867" dirty="0">
                <a:latin typeface="Tahoma"/>
                <a:ea typeface="Tahoma"/>
                <a:cs typeface="Tahoma"/>
                <a:sym typeface="Tahoma"/>
              </a:rPr>
            </a:br>
            <a:r>
              <a:rPr lang="cs-CZ" sz="2867" dirty="0">
                <a:latin typeface="Tahoma"/>
                <a:ea typeface="Tahoma"/>
                <a:cs typeface="Tahoma"/>
                <a:sym typeface="Tahoma"/>
              </a:rPr>
              <a:t/>
            </a:r>
            <a:br>
              <a:rPr lang="cs-CZ" sz="2867" dirty="0">
                <a:latin typeface="Tahoma"/>
                <a:ea typeface="Tahoma"/>
                <a:cs typeface="Tahoma"/>
                <a:sym typeface="Tahoma"/>
              </a:rPr>
            </a:br>
            <a:endParaRPr lang="cs-CZ" sz="2867" dirty="0">
              <a:latin typeface="Tahoma"/>
              <a:ea typeface="Tahoma"/>
              <a:cs typeface="Tahoma"/>
              <a:sym typeface="Tahom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9"/>
        <p:cNvGrpSpPr/>
        <p:nvPr/>
      </p:nvGrpSpPr>
      <p:grpSpPr>
        <a:xfrm>
          <a:off x="0" y="0"/>
          <a:ext cx="0" cy="0"/>
          <a:chOff x="0" y="0"/>
          <a:chExt cx="0" cy="0"/>
        </a:xfrm>
      </p:grpSpPr>
      <p:sp>
        <p:nvSpPr>
          <p:cNvPr id="90" name="Google Shape;90;p4"/>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lvl="0"/>
            <a:r>
              <a:rPr lang="en-US" dirty="0"/>
              <a:t>1. Hybrid welding methods</a:t>
            </a:r>
            <a:endParaRPr dirty="0"/>
          </a:p>
        </p:txBody>
      </p:sp>
      <p:sp>
        <p:nvSpPr>
          <p:cNvPr id="91" name="Google Shape;91;p4"/>
          <p:cNvSpPr txBox="1">
            <a:spLocks noGrp="1"/>
          </p:cNvSpPr>
          <p:nvPr>
            <p:ph type="body" idx="1"/>
          </p:nvPr>
        </p:nvSpPr>
        <p:spPr>
          <a:xfrm>
            <a:off x="707302" y="1976515"/>
            <a:ext cx="9278700" cy="2770500"/>
          </a:xfrm>
          <a:prstGeom prst="rect">
            <a:avLst/>
          </a:prstGeom>
          <a:noFill/>
          <a:ln>
            <a:noFill/>
          </a:ln>
        </p:spPr>
        <p:txBody>
          <a:bodyPr spcFirstLastPara="1" wrap="square" lIns="0" tIns="0" rIns="0" bIns="0" anchor="t" anchorCtr="0">
            <a:spAutoFit/>
          </a:bodyPr>
          <a:lstStyle/>
          <a:p>
            <a:pPr marL="0" lvl="0" indent="0"/>
            <a:r>
              <a:rPr lang="en-US" dirty="0"/>
              <a:t>Hybrid welding methods are processes in which two different welding methods are combined in order to achieve optimum weld quality and welding speed.</a:t>
            </a:r>
          </a:p>
          <a:p>
            <a:pPr marL="0" lvl="0" indent="0"/>
            <a:r>
              <a:rPr lang="en-US" dirty="0"/>
              <a:t>  Energy is supplied to the melting bath by both sources simultaneously.</a:t>
            </a:r>
          </a:p>
          <a:p>
            <a:pPr marL="0" lvl="0" indent="0"/>
            <a:r>
              <a:rPr lang="en-US" dirty="0"/>
              <a:t>These methods use the advantages of the two methods used; at the same time, their shortcomings are suppressed, which will be discussed in more detail in the following chapters.</a:t>
            </a:r>
          </a:p>
          <a:p>
            <a:pPr marL="0" lvl="0" indent="0"/>
            <a:r>
              <a:rPr lang="en-US" dirty="0"/>
              <a:t>Hybrid welding is mainly used in areas where it is necessary to weld large parts and various types of materials, and where there are high quality requirements.</a:t>
            </a:r>
          </a:p>
          <a:p>
            <a:pPr marL="0" lvl="0" indent="0"/>
            <a:r>
              <a:rPr lang="en-US" dirty="0"/>
              <a:t>These include, for example, the automotive, marine, railway, energy and construction industries. The most commonly used combinations include laser + electric arc (MIG, MAG, TIG), plasma + laser, plasma + electric arc, and TIG + MIG.</a:t>
            </a:r>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sp>
        <p:nvSpPr>
          <p:cNvPr id="96" name="Google Shape;96;p5"/>
          <p:cNvSpPr txBox="1">
            <a:spLocks noGrp="1"/>
          </p:cNvSpPr>
          <p:nvPr>
            <p:ph type="title"/>
          </p:nvPr>
        </p:nvSpPr>
        <p:spPr>
          <a:xfrm>
            <a:off x="707301" y="885825"/>
            <a:ext cx="9278797" cy="538655"/>
          </a:xfrm>
          <a:prstGeom prst="rect">
            <a:avLst/>
          </a:prstGeom>
          <a:noFill/>
          <a:ln>
            <a:noFill/>
          </a:ln>
        </p:spPr>
        <p:txBody>
          <a:bodyPr spcFirstLastPara="1" wrap="square" lIns="0" tIns="0" rIns="0" bIns="0" anchor="t" anchorCtr="0">
            <a:spAutoFit/>
          </a:bodyPr>
          <a:lstStyle/>
          <a:p>
            <a:pPr lvl="0"/>
            <a:r>
              <a:rPr lang="en-US" dirty="0"/>
              <a:t>Advantages and disadvantages of partial methods</a:t>
            </a:r>
            <a:endParaRPr dirty="0"/>
          </a:p>
        </p:txBody>
      </p:sp>
      <p:sp>
        <p:nvSpPr>
          <p:cNvPr id="97" name="Google Shape;97;p5"/>
          <p:cNvSpPr txBox="1">
            <a:spLocks noGrp="1"/>
          </p:cNvSpPr>
          <p:nvPr>
            <p:ph type="body" idx="1"/>
          </p:nvPr>
        </p:nvSpPr>
        <p:spPr>
          <a:xfrm>
            <a:off x="707302" y="1495426"/>
            <a:ext cx="9278797" cy="5816977"/>
          </a:xfrm>
          <a:prstGeom prst="rect">
            <a:avLst/>
          </a:prstGeom>
          <a:noFill/>
          <a:ln>
            <a:noFill/>
          </a:ln>
        </p:spPr>
        <p:txBody>
          <a:bodyPr spcFirstLastPara="1" wrap="square" lIns="0" tIns="0" rIns="0" bIns="0" anchor="t" anchorCtr="0">
            <a:spAutoFit/>
          </a:bodyPr>
          <a:lstStyle/>
          <a:p>
            <a:pPr marL="285766" lvl="0" indent="-285766">
              <a:buClr>
                <a:schemeClr val="dk1"/>
              </a:buClr>
              <a:buSzPts val="1800"/>
              <a:buFont typeface="Arial"/>
              <a:buChar char="•"/>
            </a:pPr>
            <a:r>
              <a:rPr lang="en-US" dirty="0"/>
              <a:t>Laser welding</a:t>
            </a:r>
          </a:p>
          <a:p>
            <a:pPr marL="285766" lvl="0" indent="-285766">
              <a:buClr>
                <a:schemeClr val="dk1"/>
              </a:buClr>
              <a:buSzPts val="1800"/>
              <a:buFont typeface="Arial"/>
              <a:buChar char="•"/>
            </a:pPr>
            <a:r>
              <a:rPr lang="en-US" dirty="0"/>
              <a:t>One of the main advantages of laser welding is the small amount of heat input, and thus also small deformations and low internal stresses. Other advantages of laser welding include the possibility of welding a wide range of materials, achieving a high welding speed and productivity, the possibility of welding without additional material, high repeatability and the possibility of local welding even in hard-to-reach places. The disadvantages of laser welding include low gap-bridging, high acquisition costs for relevant equipment, low efficiency and insufficient mobility.</a:t>
            </a:r>
          </a:p>
          <a:p>
            <a:pPr marL="285766" lvl="0" indent="-285766">
              <a:buClr>
                <a:schemeClr val="dk1"/>
              </a:buClr>
              <a:buSzPts val="1800"/>
              <a:buFont typeface="Arial"/>
              <a:buChar char="•"/>
            </a:pPr>
            <a:r>
              <a:rPr lang="en-US" dirty="0"/>
              <a:t>Electric arc welding</a:t>
            </a:r>
          </a:p>
          <a:p>
            <a:pPr marL="285766" lvl="0" indent="-285766">
              <a:buClr>
                <a:schemeClr val="dk1"/>
              </a:buClr>
              <a:buSzPts val="1800"/>
              <a:buFont typeface="Arial"/>
              <a:buChar char="•"/>
            </a:pPr>
            <a:r>
              <a:rPr lang="en-US" dirty="0"/>
              <a:t>The main advantage of this method is high efficiency (up to 80%) and easy bridging of the contact gap. With this method, it is also possible to weld materials with high surface reflectivity. The advantage of MIG/MAG methods is the possibility of welding in all positions and high welding speed. The advantages of the TIG method include the possibility to weld without additional material and the high arc temperature. The disadvantage of electric arc welding is the porosity of the weld metal, which leads to a reduction in toughness, a large TOO and a higher deformation compared to laser welding.</a:t>
            </a:r>
          </a:p>
          <a:p>
            <a:pPr marL="285766" lvl="0" indent="-285766">
              <a:buClr>
                <a:schemeClr val="dk1"/>
              </a:buClr>
              <a:buSzPts val="1800"/>
              <a:buFont typeface="Arial"/>
              <a:buChar char="•"/>
            </a:pPr>
            <a:r>
              <a:rPr lang="en-US" dirty="0"/>
              <a:t>Plasma welding</a:t>
            </a:r>
          </a:p>
          <a:p>
            <a:pPr marL="285766" lvl="0" indent="-285766">
              <a:buClr>
                <a:schemeClr val="dk1"/>
              </a:buClr>
              <a:buSzPts val="1800"/>
              <a:buFont typeface="Arial"/>
              <a:buChar char="•"/>
            </a:pPr>
            <a:r>
              <a:rPr lang="en-US" dirty="0"/>
              <a:t>The advantages of plasma welding include high efficiency, a large ratio of weld depth to width and a high welding speed. Compared to laser welding, this technology also has lower costs. On the other hand, the disadvantage of this technology is a lower performance density compared to the laser.</a:t>
            </a:r>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1"/>
        <p:cNvGrpSpPr/>
        <p:nvPr/>
      </p:nvGrpSpPr>
      <p:grpSpPr>
        <a:xfrm>
          <a:off x="0" y="0"/>
          <a:ext cx="0" cy="0"/>
          <a:chOff x="0" y="0"/>
          <a:chExt cx="0" cy="0"/>
        </a:xfrm>
      </p:grpSpPr>
      <p:sp>
        <p:nvSpPr>
          <p:cNvPr id="102" name="Google Shape;102;p6"/>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US" dirty="0"/>
              <a:t>Hybrid methods</a:t>
            </a:r>
            <a:endParaRPr dirty="0"/>
          </a:p>
        </p:txBody>
      </p:sp>
      <p:sp>
        <p:nvSpPr>
          <p:cNvPr id="103" name="Google Shape;103;p6"/>
          <p:cNvSpPr txBox="1">
            <a:spLocks noGrp="1"/>
          </p:cNvSpPr>
          <p:nvPr>
            <p:ph type="body" idx="1"/>
          </p:nvPr>
        </p:nvSpPr>
        <p:spPr>
          <a:xfrm>
            <a:off x="707302" y="2069866"/>
            <a:ext cx="9278797" cy="4431983"/>
          </a:xfrm>
          <a:prstGeom prst="rect">
            <a:avLst/>
          </a:prstGeom>
          <a:noFill/>
          <a:ln>
            <a:noFill/>
          </a:ln>
        </p:spPr>
        <p:txBody>
          <a:bodyPr spcFirstLastPara="1" wrap="square" lIns="0" tIns="0" rIns="0" bIns="0" anchor="t" anchorCtr="0">
            <a:spAutoFit/>
          </a:bodyPr>
          <a:lstStyle/>
          <a:p>
            <a:pPr marL="285766" lvl="0" indent="-285766">
              <a:buClr>
                <a:schemeClr val="dk1"/>
              </a:buClr>
              <a:buSzPts val="1800"/>
              <a:buFont typeface="Arial"/>
              <a:buChar char="•"/>
            </a:pPr>
            <a:r>
              <a:rPr lang="en-US" dirty="0"/>
              <a:t>Laser + electric arc (</a:t>
            </a:r>
            <a:r>
              <a:rPr lang="en-US" dirty="0" err="1"/>
              <a:t>LaserHybrid</a:t>
            </a:r>
            <a:r>
              <a:rPr lang="en-US" dirty="0"/>
              <a:t>)</a:t>
            </a:r>
          </a:p>
          <a:p>
            <a:pPr marL="285766" lvl="0" indent="-285766">
              <a:buClr>
                <a:schemeClr val="dk1"/>
              </a:buClr>
              <a:buSzPts val="1800"/>
              <a:buFont typeface="Arial"/>
              <a:buChar char="•"/>
            </a:pPr>
            <a:r>
              <a:rPr lang="en-US" dirty="0"/>
              <a:t>Principle of the method: During laser welding together with one of the methods of electric arc welding, energy is supplied to the melting bath by both sources simultaneously. First, a laser beam proceeds, which melts the material and forms a welding layer. It is followed by the arc welding equipment at a distance of one to several millimeters. Additional material is supplied and the welding is performed by the classic method of electric arc welding. This procedure is shown in the figure.</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r>
              <a:rPr lang="en-US" dirty="0"/>
              <a:t>Figure 1 - Principle of the laser welding together with electric arc</a:t>
            </a:r>
            <a:endParaRPr dirty="0"/>
          </a:p>
        </p:txBody>
      </p:sp>
      <p:pic>
        <p:nvPicPr>
          <p:cNvPr id="104" name="Google Shape;104;p6"/>
          <p:cNvPicPr preferRelativeResize="0"/>
          <p:nvPr/>
        </p:nvPicPr>
        <p:blipFill rotWithShape="1">
          <a:blip r:embed="rId3">
            <a:alphaModFix/>
          </a:blip>
          <a:srcRect/>
          <a:stretch/>
        </p:blipFill>
        <p:spPr>
          <a:xfrm>
            <a:off x="2908300" y="3781426"/>
            <a:ext cx="4163006" cy="2162477"/>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8"/>
        <p:cNvGrpSpPr/>
        <p:nvPr/>
      </p:nvGrpSpPr>
      <p:grpSpPr>
        <a:xfrm>
          <a:off x="0" y="0"/>
          <a:ext cx="0" cy="0"/>
          <a:chOff x="0" y="0"/>
          <a:chExt cx="0" cy="0"/>
        </a:xfrm>
      </p:grpSpPr>
      <p:sp>
        <p:nvSpPr>
          <p:cNvPr id="109" name="Google Shape;109;p7"/>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lvl="0"/>
            <a:r>
              <a:rPr lang="en-US" dirty="0"/>
              <a:t>Advantages of the </a:t>
            </a:r>
            <a:r>
              <a:rPr lang="en-US" dirty="0" err="1"/>
              <a:t>LaserHybrid</a:t>
            </a:r>
            <a:r>
              <a:rPr lang="en-US" dirty="0"/>
              <a:t> method</a:t>
            </a:r>
            <a:endParaRPr dirty="0"/>
          </a:p>
        </p:txBody>
      </p:sp>
      <p:sp>
        <p:nvSpPr>
          <p:cNvPr id="110" name="Google Shape;110;p7"/>
          <p:cNvSpPr txBox="1">
            <a:spLocks noGrp="1"/>
          </p:cNvSpPr>
          <p:nvPr>
            <p:ph type="body" idx="1"/>
          </p:nvPr>
        </p:nvSpPr>
        <p:spPr>
          <a:xfrm>
            <a:off x="707302" y="2069865"/>
            <a:ext cx="9278797" cy="3046988"/>
          </a:xfrm>
          <a:prstGeom prst="rect">
            <a:avLst/>
          </a:prstGeom>
          <a:noFill/>
          <a:ln>
            <a:noFill/>
          </a:ln>
        </p:spPr>
        <p:txBody>
          <a:bodyPr spcFirstLastPara="1" wrap="square" lIns="0" tIns="0" rIns="0" bIns="0" anchor="t" anchorCtr="0">
            <a:spAutoFit/>
          </a:bodyPr>
          <a:lstStyle/>
          <a:p>
            <a:pPr marL="285766" lvl="0" indent="-285766">
              <a:buClr>
                <a:schemeClr val="dk1"/>
              </a:buClr>
              <a:buSzPts val="1800"/>
              <a:buFont typeface="Arial"/>
              <a:buChar char="•"/>
            </a:pPr>
            <a:r>
              <a:rPr lang="en-US" dirty="0"/>
              <a:t>Advantages of the </a:t>
            </a:r>
            <a:r>
              <a:rPr lang="en-US" dirty="0" err="1"/>
              <a:t>LaserHybrid</a:t>
            </a:r>
            <a:r>
              <a:rPr lang="en-US" dirty="0"/>
              <a:t> method include large bridging of joints, or even their filling with additional material, low heat input and deep penetration.</a:t>
            </a:r>
          </a:p>
          <a:p>
            <a:pPr marL="285766" lvl="0" indent="-285766">
              <a:buClr>
                <a:schemeClr val="dk1"/>
              </a:buClr>
              <a:buSzPts val="1800"/>
              <a:buFont typeface="Arial"/>
              <a:buChar char="•"/>
            </a:pPr>
            <a:r>
              <a:rPr lang="en-US" dirty="0"/>
              <a:t>The speed of automated welding using this method can be up to 8 meters per minute, while high-quality welds are achieved.</a:t>
            </a:r>
          </a:p>
          <a:p>
            <a:pPr marL="285766" lvl="0" indent="-285766">
              <a:buClr>
                <a:schemeClr val="dk1"/>
              </a:buClr>
              <a:buSzPts val="1800"/>
              <a:buFont typeface="Arial"/>
              <a:buChar char="•"/>
            </a:pPr>
            <a:r>
              <a:rPr lang="en-US" dirty="0"/>
              <a:t>In contrast to separate laser welding, in the case of the production of fillet welds, a deeper weld of higher strength occurs.</a:t>
            </a:r>
          </a:p>
          <a:p>
            <a:pPr marL="285766" lvl="0" indent="-285766">
              <a:buClr>
                <a:schemeClr val="dk1"/>
              </a:buClr>
              <a:buSzPts val="1800"/>
              <a:buFont typeface="Arial"/>
              <a:buChar char="•"/>
            </a:pPr>
            <a:r>
              <a:rPr lang="en-US" dirty="0"/>
              <a:t>The cost-effectiveness of the process is also a benefit. Although the cost of the laser is higher, hybrid welding is faster than the stand-alone MIG method, consumes less gas and reduces the amount of welding consumption of the electrode due to its low heat demand. Thanks to the lower arc and the optimized weld, the consumption of additional material is also significantly reduced.</a:t>
            </a:r>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4"/>
        <p:cNvGrpSpPr/>
        <p:nvPr/>
      </p:nvGrpSpPr>
      <p:grpSpPr>
        <a:xfrm>
          <a:off x="0" y="0"/>
          <a:ext cx="0" cy="0"/>
          <a:chOff x="0" y="0"/>
          <a:chExt cx="0" cy="0"/>
        </a:xfrm>
      </p:grpSpPr>
      <p:sp>
        <p:nvSpPr>
          <p:cNvPr id="115" name="Google Shape;115;p8"/>
          <p:cNvSpPr txBox="1">
            <a:spLocks noGrp="1"/>
          </p:cNvSpPr>
          <p:nvPr>
            <p:ph type="title"/>
          </p:nvPr>
        </p:nvSpPr>
        <p:spPr>
          <a:xfrm>
            <a:off x="707302" y="1328880"/>
            <a:ext cx="9278797" cy="538609"/>
          </a:xfrm>
          <a:prstGeom prst="rect">
            <a:avLst/>
          </a:prstGeom>
          <a:noFill/>
          <a:ln>
            <a:noFill/>
          </a:ln>
        </p:spPr>
        <p:txBody>
          <a:bodyPr spcFirstLastPara="1" wrap="square" lIns="0" tIns="0" rIns="0" bIns="0" anchor="t" anchorCtr="0">
            <a:spAutoFit/>
          </a:bodyPr>
          <a:lstStyle/>
          <a:p>
            <a:pPr lvl="0"/>
            <a:r>
              <a:rPr lang="en-US" dirty="0"/>
              <a:t>Laser + electric arc (</a:t>
            </a:r>
            <a:r>
              <a:rPr lang="en-US" dirty="0" err="1"/>
              <a:t>LaserHybrid</a:t>
            </a:r>
            <a:r>
              <a:rPr lang="en-US" dirty="0"/>
              <a:t>)</a:t>
            </a:r>
            <a:endParaRPr dirty="0"/>
          </a:p>
        </p:txBody>
      </p:sp>
      <p:sp>
        <p:nvSpPr>
          <p:cNvPr id="116" name="Google Shape;116;p8"/>
          <p:cNvSpPr txBox="1">
            <a:spLocks noGrp="1"/>
          </p:cNvSpPr>
          <p:nvPr>
            <p:ph type="body" idx="1"/>
          </p:nvPr>
        </p:nvSpPr>
        <p:spPr>
          <a:xfrm>
            <a:off x="707302" y="2069866"/>
            <a:ext cx="9278797" cy="1384995"/>
          </a:xfrm>
          <a:prstGeom prst="rect">
            <a:avLst/>
          </a:prstGeom>
          <a:noFill/>
          <a:ln>
            <a:noFill/>
          </a:ln>
        </p:spPr>
        <p:txBody>
          <a:bodyPr spcFirstLastPara="1" wrap="square" lIns="0" tIns="0" rIns="0" bIns="0" anchor="t" anchorCtr="0">
            <a:spAutoFit/>
          </a:bodyPr>
          <a:lstStyle/>
          <a:p>
            <a:pPr marL="0" lvl="0" indent="0"/>
            <a:r>
              <a:rPr lang="en-US" dirty="0"/>
              <a:t>By welding butt welds using this method, we also obtain good weld geometry. When welding with a laser, the surface of the weld is recessed; when welding with an electric arc, the weld is very massive. When these methods work together, a weld with minimal cant is created, which is shown in Figure 2. Figure 3 shows a smaller TOO and a more homogeneous weld structure achieved by hybrid welding compared to the MA method.</a:t>
            </a: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20"/>
        <p:cNvGrpSpPr/>
        <p:nvPr/>
      </p:nvGrpSpPr>
      <p:grpSpPr>
        <a:xfrm>
          <a:off x="0" y="0"/>
          <a:ext cx="0" cy="0"/>
          <a:chOff x="0" y="0"/>
          <a:chExt cx="0" cy="0"/>
        </a:xfrm>
      </p:grpSpPr>
      <p:sp>
        <p:nvSpPr>
          <p:cNvPr id="121" name="Google Shape;121;p9"/>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US" dirty="0"/>
              <a:t>Laser + electric arc</a:t>
            </a:r>
            <a:endParaRPr dirty="0"/>
          </a:p>
        </p:txBody>
      </p:sp>
      <p:sp>
        <p:nvSpPr>
          <p:cNvPr id="122" name="Google Shape;122;p9"/>
          <p:cNvSpPr txBox="1">
            <a:spLocks noGrp="1"/>
          </p:cNvSpPr>
          <p:nvPr>
            <p:ph type="body" idx="1"/>
          </p:nvPr>
        </p:nvSpPr>
        <p:spPr>
          <a:xfrm>
            <a:off x="707302" y="2069866"/>
            <a:ext cx="9278797" cy="276999"/>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endParaRPr/>
          </a:p>
        </p:txBody>
      </p:sp>
      <p:pic>
        <p:nvPicPr>
          <p:cNvPr id="123" name="Google Shape;123;p9"/>
          <p:cNvPicPr preferRelativeResize="0"/>
          <p:nvPr/>
        </p:nvPicPr>
        <p:blipFill rotWithShape="1">
          <a:blip r:embed="rId3">
            <a:alphaModFix/>
          </a:blip>
          <a:srcRect/>
          <a:stretch/>
        </p:blipFill>
        <p:spPr>
          <a:xfrm>
            <a:off x="2451100" y="2094044"/>
            <a:ext cx="5401429" cy="4267796"/>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0"/>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lvl="0"/>
            <a:r>
              <a:rPr lang="en-US" dirty="0"/>
              <a:t>Laser + electric arc</a:t>
            </a:r>
            <a:endParaRPr dirty="0"/>
          </a:p>
        </p:txBody>
      </p:sp>
      <p:sp>
        <p:nvSpPr>
          <p:cNvPr id="129" name="Google Shape;129;p10"/>
          <p:cNvSpPr txBox="1">
            <a:spLocks noGrp="1"/>
          </p:cNvSpPr>
          <p:nvPr>
            <p:ph type="body" idx="1"/>
          </p:nvPr>
        </p:nvSpPr>
        <p:spPr>
          <a:xfrm>
            <a:off x="495030" y="2184165"/>
            <a:ext cx="9278797" cy="2492990"/>
          </a:xfrm>
          <a:prstGeom prst="rect">
            <a:avLst/>
          </a:prstGeom>
          <a:noFill/>
          <a:ln>
            <a:noFill/>
          </a:ln>
        </p:spPr>
        <p:txBody>
          <a:bodyPr spcFirstLastPara="1" wrap="square" lIns="0" tIns="0" rIns="0" bIns="0" anchor="t" anchorCtr="0">
            <a:spAutoFit/>
          </a:bodyPr>
          <a:lstStyle/>
          <a:p>
            <a:pPr marL="0" lvl="0" indent="0"/>
            <a:r>
              <a:rPr lang="en-US" dirty="0"/>
              <a:t>Application of </a:t>
            </a:r>
            <a:r>
              <a:rPr lang="en-US" dirty="0" err="1"/>
              <a:t>LaserHybrid</a:t>
            </a:r>
            <a:r>
              <a:rPr lang="en-US" dirty="0"/>
              <a:t> welding is also suitable for joining various materials, such as </a:t>
            </a:r>
            <a:r>
              <a:rPr lang="en-US" dirty="0" err="1"/>
              <a:t>aluminium</a:t>
            </a:r>
            <a:r>
              <a:rPr lang="en-US" dirty="0"/>
              <a:t> + steel. This method is suitable for applications in conjunction with industrial robots, because the potential of this method can only be used in automated processes. This technology is thus used in the automotive industry (the technology is used, for example, by the VW Group), in the military industry, in electronic production and in the production of medical technology. Other examples of the use of this technology are the welding of </a:t>
            </a:r>
            <a:r>
              <a:rPr lang="en-US" dirty="0" err="1"/>
              <a:t>aluminium</a:t>
            </a:r>
            <a:r>
              <a:rPr lang="en-US" dirty="0"/>
              <a:t> alloys for the production of carriages for rail transport or the joining of ship structures. An interesting application of </a:t>
            </a:r>
            <a:r>
              <a:rPr lang="en-US" dirty="0" err="1"/>
              <a:t>LaserHybrid</a:t>
            </a:r>
            <a:r>
              <a:rPr lang="en-US" dirty="0"/>
              <a:t> is its use in welding materials for the aerospace industry. Here it is used for welding magnesium, </a:t>
            </a:r>
            <a:r>
              <a:rPr lang="en-US" dirty="0" err="1"/>
              <a:t>aluminium</a:t>
            </a:r>
            <a:r>
              <a:rPr lang="en-US" dirty="0"/>
              <a:t> and titanium alloys.</a:t>
            </a:r>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11"/>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US" dirty="0"/>
              <a:t>Plasma + laser (PALW)</a:t>
            </a:r>
            <a:endParaRPr dirty="0"/>
          </a:p>
        </p:txBody>
      </p:sp>
      <p:sp>
        <p:nvSpPr>
          <p:cNvPr id="135" name="Google Shape;135;p11"/>
          <p:cNvSpPr txBox="1">
            <a:spLocks noGrp="1"/>
          </p:cNvSpPr>
          <p:nvPr>
            <p:ph type="body" idx="1"/>
          </p:nvPr>
        </p:nvSpPr>
        <p:spPr>
          <a:xfrm>
            <a:off x="707301" y="2069865"/>
            <a:ext cx="4715599" cy="3046988"/>
          </a:xfrm>
          <a:prstGeom prst="rect">
            <a:avLst/>
          </a:prstGeom>
          <a:noFill/>
          <a:ln>
            <a:noFill/>
          </a:ln>
        </p:spPr>
        <p:txBody>
          <a:bodyPr spcFirstLastPara="1" wrap="square" lIns="0" tIns="0" rIns="0" bIns="0" anchor="t" anchorCtr="0">
            <a:spAutoFit/>
          </a:bodyPr>
          <a:lstStyle/>
          <a:p>
            <a:pPr marL="0" lvl="0" indent="0"/>
            <a:r>
              <a:rPr lang="en-US" dirty="0"/>
              <a:t>This method combines cheaper plasma welding with laser welding. Plasma serves only for preheating, immediately followed by laser welding. Figure 4 shows this method schematically. The angle of inclination of the laser head is 10° backwards from the vertical with respect to the welding direction, in order to prevent potentially destructive back reflections from the surface. It is possible to weld without additional material or with it. The filler material is mainly used for </a:t>
            </a:r>
            <a:r>
              <a:rPr lang="en-US" dirty="0" err="1"/>
              <a:t>aluminium</a:t>
            </a:r>
            <a:r>
              <a:rPr lang="en-US" dirty="0"/>
              <a:t> welding.</a:t>
            </a:r>
            <a:endParaRPr dirty="0"/>
          </a:p>
        </p:txBody>
      </p:sp>
      <p:pic>
        <p:nvPicPr>
          <p:cNvPr id="136" name="Google Shape;136;p11"/>
          <p:cNvPicPr preferRelativeResize="0"/>
          <p:nvPr/>
        </p:nvPicPr>
        <p:blipFill rotWithShape="1">
          <a:blip r:embed="rId3">
            <a:alphaModFix/>
          </a:blip>
          <a:srcRect/>
          <a:stretch/>
        </p:blipFill>
        <p:spPr>
          <a:xfrm>
            <a:off x="5956300" y="2069865"/>
            <a:ext cx="3705742" cy="2772162"/>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2"/>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US" dirty="0"/>
              <a:t>Advantages of PALW</a:t>
            </a:r>
            <a:endParaRPr dirty="0"/>
          </a:p>
        </p:txBody>
      </p:sp>
      <p:sp>
        <p:nvSpPr>
          <p:cNvPr id="142" name="Google Shape;142;p12"/>
          <p:cNvSpPr txBox="1">
            <a:spLocks noGrp="1"/>
          </p:cNvSpPr>
          <p:nvPr>
            <p:ph type="body" idx="1"/>
          </p:nvPr>
        </p:nvSpPr>
        <p:spPr>
          <a:xfrm>
            <a:off x="707302" y="2069866"/>
            <a:ext cx="9278797" cy="3877985"/>
          </a:xfrm>
          <a:prstGeom prst="rect">
            <a:avLst/>
          </a:prstGeom>
          <a:noFill/>
          <a:ln>
            <a:noFill/>
          </a:ln>
        </p:spPr>
        <p:txBody>
          <a:bodyPr spcFirstLastPara="1" wrap="square" lIns="0" tIns="0" rIns="0" bIns="0" anchor="t" anchorCtr="0">
            <a:spAutoFit/>
          </a:bodyPr>
          <a:lstStyle/>
          <a:p>
            <a:pPr marL="0" lvl="0" indent="0"/>
            <a:r>
              <a:rPr lang="en-US" dirty="0"/>
              <a:t>Advantages of the method</a:t>
            </a:r>
          </a:p>
          <a:p>
            <a:pPr marL="0" lvl="0" indent="0"/>
            <a:r>
              <a:rPr lang="en-US" dirty="0"/>
              <a:t>The main advantages of the PALW method are: </a:t>
            </a:r>
            <a:endParaRPr dirty="0"/>
          </a:p>
          <a:p>
            <a:pPr marL="285766" lvl="0" indent="-285766">
              <a:buClr>
                <a:schemeClr val="dk1"/>
              </a:buClr>
              <a:buSzPts val="1800"/>
              <a:buFont typeface="Arial"/>
              <a:buChar char="•"/>
            </a:pPr>
            <a:r>
              <a:rPr lang="en-US" dirty="0"/>
              <a:t>high performance (up to one-third higher than when using a stand-alone laser)</a:t>
            </a:r>
          </a:p>
          <a:p>
            <a:pPr marL="285766" lvl="0" indent="-285766">
              <a:buClr>
                <a:schemeClr val="dk1"/>
              </a:buClr>
              <a:buSzPts val="1800"/>
              <a:buFont typeface="Arial"/>
              <a:buChar char="•"/>
            </a:pPr>
            <a:r>
              <a:rPr lang="en-US" dirty="0"/>
              <a:t>greater weld width and high welding speed while maintaining deep penetration and the quality and accuracy of the weld</a:t>
            </a:r>
          </a:p>
          <a:p>
            <a:pPr marL="285766" lvl="0" indent="-285766">
              <a:buClr>
                <a:schemeClr val="dk1"/>
              </a:buClr>
              <a:buSzPts val="1800"/>
              <a:buFont typeface="Arial"/>
              <a:buChar char="•"/>
            </a:pPr>
            <a:r>
              <a:rPr lang="en-US" dirty="0"/>
              <a:t>the efficiency of the process is high, compared to separate laser and plasma welding</a:t>
            </a:r>
          </a:p>
          <a:p>
            <a:pPr marL="285766" lvl="0" indent="-285766">
              <a:buClr>
                <a:schemeClr val="dk1"/>
              </a:buClr>
              <a:buSzPts val="1800"/>
              <a:buFont typeface="Arial"/>
              <a:buChar char="•"/>
            </a:pPr>
            <a:r>
              <a:rPr lang="en-US" dirty="0"/>
              <a:t>slower cooling of the welded part, and therefore less increase in the hardness of the weld metal</a:t>
            </a:r>
          </a:p>
          <a:p>
            <a:pPr marL="285766" lvl="0" indent="-285766">
              <a:buClr>
                <a:schemeClr val="dk1"/>
              </a:buClr>
              <a:buSzPts val="1800"/>
              <a:buFont typeface="Arial"/>
              <a:buChar char="•"/>
            </a:pPr>
            <a:r>
              <a:rPr lang="en-US" dirty="0"/>
              <a:t>This method also has advantages when welding thin sheets.</a:t>
            </a:r>
          </a:p>
          <a:p>
            <a:pPr marL="285766" lvl="0" indent="-285766">
              <a:buClr>
                <a:schemeClr val="dk1"/>
              </a:buClr>
              <a:buSzPts val="1800"/>
              <a:buFont typeface="Arial"/>
              <a:buChar char="•"/>
            </a:pPr>
            <a:r>
              <a:rPr lang="en-US" dirty="0"/>
              <a:t>Compared to the use of a separate laser; the welding speed can be increased by up to 50% and, at the same time, a high-quality weld with minimal defects is created.</a:t>
            </a:r>
          </a:p>
          <a:p>
            <a:pPr marL="285766" lvl="0" indent="-285766">
              <a:buClr>
                <a:schemeClr val="dk1"/>
              </a:buClr>
              <a:buSzPts val="1800"/>
              <a:buFont typeface="Arial"/>
              <a:buChar char="•"/>
            </a:pPr>
            <a:r>
              <a:rPr lang="en-US" dirty="0"/>
              <a:t>Financial advantage: relatively expensive laser power is partially (up to 50%) replaced by cheaper plasma power.</a:t>
            </a:r>
          </a:p>
          <a:p>
            <a:pPr marL="285766" lvl="0" indent="-285766">
              <a:buClr>
                <a:schemeClr val="dk1"/>
              </a:buClr>
              <a:buSzPts val="1800"/>
              <a:buFont typeface="Arial"/>
              <a:buChar char="•"/>
            </a:pPr>
            <a:r>
              <a:rPr lang="en-US" dirty="0"/>
              <a:t>It is possible to replace additional wires with powder that is more usable, or to omit additional material completely.</a:t>
            </a:r>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13"/>
          <p:cNvSpPr txBox="1">
            <a:spLocks noGrp="1"/>
          </p:cNvSpPr>
          <p:nvPr>
            <p:ph type="title"/>
          </p:nvPr>
        </p:nvSpPr>
        <p:spPr>
          <a:xfrm>
            <a:off x="707302" y="1328880"/>
            <a:ext cx="9516199" cy="538609"/>
          </a:xfrm>
          <a:prstGeom prst="rect">
            <a:avLst/>
          </a:prstGeom>
          <a:noFill/>
          <a:ln>
            <a:noFill/>
          </a:ln>
        </p:spPr>
        <p:txBody>
          <a:bodyPr spcFirstLastPara="1" wrap="square" lIns="0" tIns="0" rIns="0" bIns="0" anchor="t" anchorCtr="0">
            <a:spAutoFit/>
          </a:bodyPr>
          <a:lstStyle/>
          <a:p>
            <a:pPr lvl="0"/>
            <a:r>
              <a:rPr lang="en-US" dirty="0"/>
              <a:t>Comparison of the appearance of resulting welds</a:t>
            </a:r>
            <a:endParaRPr dirty="0"/>
          </a:p>
        </p:txBody>
      </p:sp>
      <p:sp>
        <p:nvSpPr>
          <p:cNvPr id="148" name="Google Shape;148;p13"/>
          <p:cNvSpPr txBox="1">
            <a:spLocks noGrp="1"/>
          </p:cNvSpPr>
          <p:nvPr>
            <p:ph type="body" idx="1"/>
          </p:nvPr>
        </p:nvSpPr>
        <p:spPr>
          <a:xfrm>
            <a:off x="707301" y="2944706"/>
            <a:ext cx="4488290" cy="1938992"/>
          </a:xfrm>
          <a:prstGeom prst="rect">
            <a:avLst/>
          </a:prstGeom>
          <a:noFill/>
          <a:ln>
            <a:noFill/>
          </a:ln>
        </p:spPr>
        <p:txBody>
          <a:bodyPr spcFirstLastPara="1" wrap="square" lIns="0" tIns="0" rIns="0" bIns="0" anchor="t" anchorCtr="0">
            <a:spAutoFit/>
          </a:bodyPr>
          <a:lstStyle/>
          <a:p>
            <a:pPr marL="342919" lvl="0" indent="-342919" algn="l" rtl="0">
              <a:spcBef>
                <a:spcPts val="0"/>
              </a:spcBef>
              <a:spcAft>
                <a:spcPts val="0"/>
              </a:spcAft>
              <a:buClr>
                <a:schemeClr val="dk1"/>
              </a:buClr>
              <a:buSzPts val="1800"/>
              <a:buFont typeface="Calibri"/>
              <a:buAutoNum type="alphaLcParenR"/>
            </a:pPr>
            <a:r>
              <a:rPr lang="en-US" dirty="0"/>
              <a:t>Plasma</a:t>
            </a:r>
            <a:endParaRPr dirty="0"/>
          </a:p>
          <a:p>
            <a:pPr marL="342919" lvl="0" indent="-342919" algn="l" rtl="0">
              <a:spcBef>
                <a:spcPts val="0"/>
              </a:spcBef>
              <a:spcAft>
                <a:spcPts val="0"/>
              </a:spcAft>
              <a:buClr>
                <a:schemeClr val="dk1"/>
              </a:buClr>
              <a:buSzPts val="1800"/>
              <a:buFont typeface="Calibri"/>
              <a:buAutoNum type="alphaLcParenR"/>
            </a:pPr>
            <a:r>
              <a:rPr lang="en-US" dirty="0"/>
              <a:t>Laser</a:t>
            </a:r>
            <a:endParaRPr dirty="0"/>
          </a:p>
          <a:p>
            <a:pPr marL="342919" lvl="0" indent="-342919" algn="l" rtl="0">
              <a:spcBef>
                <a:spcPts val="0"/>
              </a:spcBef>
              <a:spcAft>
                <a:spcPts val="0"/>
              </a:spcAft>
              <a:buClr>
                <a:schemeClr val="dk1"/>
              </a:buClr>
              <a:buSzPts val="1800"/>
              <a:buFont typeface="Calibri"/>
              <a:buAutoNum type="alphaLcParenR"/>
            </a:pPr>
            <a:r>
              <a:rPr lang="en-US" dirty="0"/>
              <a:t>Plasma and laser</a:t>
            </a:r>
            <a:endParaRPr dirty="0"/>
          </a:p>
          <a:p>
            <a:pPr marL="342919" lvl="0" indent="-228618" algn="l" rtl="0">
              <a:spcBef>
                <a:spcPts val="0"/>
              </a:spcBef>
              <a:spcAft>
                <a:spcPts val="0"/>
              </a:spcAft>
              <a:buClr>
                <a:schemeClr val="dk1"/>
              </a:buClr>
              <a:buSzPts val="1800"/>
              <a:buFont typeface="Calibri"/>
              <a:buNone/>
            </a:pPr>
            <a:endParaRPr dirty="0"/>
          </a:p>
          <a:p>
            <a:pPr marL="0" lvl="0" indent="0"/>
            <a:r>
              <a:rPr lang="en-US" dirty="0"/>
              <a:t>The figure shows a comparison of the weld cross-sections and the deep penetration when using the PALW method.</a:t>
            </a:r>
            <a:endParaRPr dirty="0"/>
          </a:p>
        </p:txBody>
      </p:sp>
      <p:graphicFrame>
        <p:nvGraphicFramePr>
          <p:cNvPr id="149" name="Google Shape;149;p13"/>
          <p:cNvGraphicFramePr/>
          <p:nvPr/>
        </p:nvGraphicFramePr>
        <p:xfrm>
          <a:off x="5195592" y="2333625"/>
          <a:ext cx="5019675" cy="3524250"/>
        </p:xfrm>
        <a:graphic>
          <a:graphicData uri="http://schemas.openxmlformats.org/presentationml/2006/ole">
            <mc:AlternateContent xmlns:mc="http://schemas.openxmlformats.org/markup-compatibility/2006">
              <mc:Choice xmlns:v="urn:schemas-microsoft-com:vml" Requires="v">
                <p:oleObj spid="_x0000_s1072" r:id="rId4" imgW="5019675" imgH="3524250" progId="Paint.Picture">
                  <p:embed/>
                </p:oleObj>
              </mc:Choice>
              <mc:Fallback>
                <p:oleObj r:id="rId4" imgW="5019675" imgH="3524250" progId="Paint.Picture">
                  <p:embed/>
                  <p:pic>
                    <p:nvPicPr>
                      <p:cNvPr id="149" name="Google Shape;149;p13"/>
                      <p:cNvPicPr preferRelativeResize="0"/>
                      <p:nvPr/>
                    </p:nvPicPr>
                    <p:blipFill rotWithShape="1">
                      <a:blip r:embed="rId5">
                        <a:alphaModFix/>
                      </a:blip>
                      <a:srcRect/>
                      <a:stretch/>
                    </p:blipFill>
                    <p:spPr>
                      <a:xfrm>
                        <a:off x="5195592" y="2333625"/>
                        <a:ext cx="5019675" cy="3524250"/>
                      </a:xfrm>
                      <a:prstGeom prst="rect">
                        <a:avLst/>
                      </a:prstGeom>
                      <a:noFill/>
                      <a:ln>
                        <a:noFill/>
                      </a:ln>
                    </p:spPr>
                  </p:pic>
                </p:oleObj>
              </mc:Fallback>
            </mc:AlternateContent>
          </a:graphicData>
        </a:graphic>
      </p:graphicFrame>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3"/>
        <p:cNvGrpSpPr/>
        <p:nvPr/>
      </p:nvGrpSpPr>
      <p:grpSpPr>
        <a:xfrm>
          <a:off x="0" y="0"/>
          <a:ext cx="0" cy="0"/>
          <a:chOff x="0" y="0"/>
          <a:chExt cx="0" cy="0"/>
        </a:xfrm>
      </p:grpSpPr>
      <p:sp>
        <p:nvSpPr>
          <p:cNvPr id="154" name="Google Shape;154;p14"/>
          <p:cNvSpPr txBox="1">
            <a:spLocks noGrp="1"/>
          </p:cNvSpPr>
          <p:nvPr>
            <p:ph type="title"/>
          </p:nvPr>
        </p:nvSpPr>
        <p:spPr>
          <a:xfrm>
            <a:off x="707302" y="1328880"/>
            <a:ext cx="9278797" cy="1077218"/>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US" dirty="0"/>
              <a:t>Use</a:t>
            </a:r>
            <a:br>
              <a:rPr lang="en-US" dirty="0"/>
            </a:br>
            <a:endParaRPr dirty="0"/>
          </a:p>
        </p:txBody>
      </p:sp>
      <p:sp>
        <p:nvSpPr>
          <p:cNvPr id="155" name="Google Shape;155;p14"/>
          <p:cNvSpPr txBox="1">
            <a:spLocks noGrp="1"/>
          </p:cNvSpPr>
          <p:nvPr>
            <p:ph type="body" idx="1"/>
          </p:nvPr>
        </p:nvSpPr>
        <p:spPr>
          <a:xfrm>
            <a:off x="707302" y="2069866"/>
            <a:ext cx="8906599" cy="1384995"/>
          </a:xfrm>
          <a:prstGeom prst="rect">
            <a:avLst/>
          </a:prstGeom>
          <a:noFill/>
          <a:ln>
            <a:noFill/>
          </a:ln>
        </p:spPr>
        <p:txBody>
          <a:bodyPr spcFirstLastPara="1" wrap="square" lIns="0" tIns="0" rIns="0" bIns="0" anchor="t" anchorCtr="0">
            <a:spAutoFit/>
          </a:bodyPr>
          <a:lstStyle/>
          <a:p>
            <a:pPr marL="0" lvl="0" indent="0"/>
            <a:r>
              <a:rPr lang="en-US" dirty="0"/>
              <a:t>The laser welding method together with plasma can be used for a wide range of materials, such as steel and </a:t>
            </a:r>
            <a:r>
              <a:rPr lang="en-US" dirty="0" err="1"/>
              <a:t>aluminium</a:t>
            </a:r>
            <a:r>
              <a:rPr lang="en-US" dirty="0"/>
              <a:t>. Applications of the PALW method include the automotive industry; for example, it is used for welding fillet welds connecting cast parts and extruded profiles to the Audi A8. It is also often used in the production of custom semi-finished products, due to the large number of usable materials, the possibility of deep penetration and affordability.</a:t>
            </a:r>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15"/>
          <p:cNvSpPr txBox="1"/>
          <p:nvPr/>
        </p:nvSpPr>
        <p:spPr>
          <a:xfrm>
            <a:off x="9753461" y="7303809"/>
            <a:ext cx="381644" cy="251771"/>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1544">
                <a:solidFill>
                  <a:srgbClr val="FFFFFF"/>
                </a:solidFill>
                <a:latin typeface="Times New Roman"/>
                <a:ea typeface="Times New Roman"/>
                <a:cs typeface="Times New Roman"/>
                <a:sym typeface="Times New Roman"/>
              </a:rPr>
              <a:t>1/52</a:t>
            </a:r>
            <a:endParaRPr sz="1544">
              <a:solidFill>
                <a:schemeClr val="dk1"/>
              </a:solidFill>
              <a:latin typeface="Times New Roman"/>
              <a:ea typeface="Times New Roman"/>
              <a:cs typeface="Times New Roman"/>
              <a:sym typeface="Times New Roman"/>
            </a:endParaRPr>
          </a:p>
        </p:txBody>
      </p:sp>
      <p:sp>
        <p:nvSpPr>
          <p:cNvPr id="161" name="Google Shape;161;p15"/>
          <p:cNvSpPr txBox="1">
            <a:spLocks noGrp="1"/>
          </p:cNvSpPr>
          <p:nvPr>
            <p:ph type="title"/>
          </p:nvPr>
        </p:nvSpPr>
        <p:spPr>
          <a:xfrm>
            <a:off x="469900" y="1343025"/>
            <a:ext cx="10083800" cy="777608"/>
          </a:xfrm>
          <a:prstGeom prst="rect">
            <a:avLst/>
          </a:prstGeom>
          <a:noFill/>
          <a:ln>
            <a:noFill/>
          </a:ln>
        </p:spPr>
        <p:txBody>
          <a:bodyPr spcFirstLastPara="1" wrap="square" lIns="0" tIns="236675" rIns="0" bIns="0" anchor="t" anchorCtr="0">
            <a:spAutoFit/>
          </a:bodyPr>
          <a:lstStyle/>
          <a:p>
            <a:pPr marL="740236" lvl="0" indent="0" algn="l" rtl="0">
              <a:spcBef>
                <a:spcPts val="0"/>
              </a:spcBef>
              <a:spcAft>
                <a:spcPts val="0"/>
              </a:spcAft>
              <a:buNone/>
            </a:pPr>
            <a:r>
              <a:rPr lang="en-US" dirty="0"/>
              <a:t>Plasma + MIG</a:t>
            </a:r>
            <a:endParaRPr dirty="0"/>
          </a:p>
        </p:txBody>
      </p:sp>
      <p:sp>
        <p:nvSpPr>
          <p:cNvPr id="162" name="Google Shape;162;p15"/>
          <p:cNvSpPr txBox="1"/>
          <p:nvPr/>
        </p:nvSpPr>
        <p:spPr>
          <a:xfrm>
            <a:off x="1231901" y="2268810"/>
            <a:ext cx="8763000" cy="2031325"/>
          </a:xfrm>
          <a:prstGeom prst="rect">
            <a:avLst/>
          </a:prstGeom>
          <a:noFill/>
          <a:ln>
            <a:noFill/>
          </a:ln>
        </p:spPr>
        <p:txBody>
          <a:bodyPr spcFirstLastPara="1" wrap="square" lIns="91425" tIns="45700" rIns="91425" bIns="45700" anchor="t" anchorCtr="0">
            <a:spAutoFit/>
          </a:bodyPr>
          <a:lstStyle/>
          <a:p>
            <a:pPr lvl="0"/>
            <a:r>
              <a:rPr lang="en-US" sz="1800" dirty="0">
                <a:solidFill>
                  <a:schemeClr val="dk1"/>
                </a:solidFill>
                <a:latin typeface="Calibri"/>
                <a:ea typeface="Calibri"/>
                <a:cs typeface="Calibri"/>
                <a:sym typeface="Calibri"/>
              </a:rPr>
              <a:t>The principle of the Hybrid Plasma Welding method together with MIG (PMHW) uses two separate sources of welding current. The welding process can be defined as a combination of plasma arc welding and MIG welding within a single torch, where an additional wire is fed through the plasma nozzle orifice. The PMHW arc consists of a MIG arc (inner arc) surrounded by a plasma arc (outer arc). [9] The plasma arc also surrounds the MIG wire and the weld bath, thereby preheating and reheating the wire and the parent metal [1]. The arrangement of the welding system is shown in the figure</a:t>
            </a:r>
            <a:endParaRPr dirty="0"/>
          </a:p>
        </p:txBody>
      </p:sp>
      <p:graphicFrame>
        <p:nvGraphicFramePr>
          <p:cNvPr id="163" name="Google Shape;163;p15"/>
          <p:cNvGraphicFramePr/>
          <p:nvPr/>
        </p:nvGraphicFramePr>
        <p:xfrm>
          <a:off x="4883245" y="4316778"/>
          <a:ext cx="4870217" cy="2284047"/>
        </p:xfrm>
        <a:graphic>
          <a:graphicData uri="http://schemas.openxmlformats.org/presentationml/2006/ole">
            <mc:AlternateContent xmlns:mc="http://schemas.openxmlformats.org/markup-compatibility/2006">
              <mc:Choice xmlns:v="urn:schemas-microsoft-com:vml" Requires="v">
                <p:oleObj spid="_x0000_s2096" r:id="rId4" imgW="4870217" imgH="2284047" progId="Paint.Picture">
                  <p:embed/>
                </p:oleObj>
              </mc:Choice>
              <mc:Fallback>
                <p:oleObj r:id="rId4" imgW="4870217" imgH="2284047" progId="Paint.Picture">
                  <p:embed/>
                  <p:pic>
                    <p:nvPicPr>
                      <p:cNvPr id="163" name="Google Shape;163;p15"/>
                      <p:cNvPicPr preferRelativeResize="0"/>
                      <p:nvPr/>
                    </p:nvPicPr>
                    <p:blipFill rotWithShape="1">
                      <a:blip r:embed="rId5">
                        <a:alphaModFix/>
                      </a:blip>
                      <a:srcRect/>
                      <a:stretch/>
                    </p:blipFill>
                    <p:spPr>
                      <a:xfrm>
                        <a:off x="4883245" y="4316778"/>
                        <a:ext cx="4870217" cy="2284047"/>
                      </a:xfrm>
                      <a:prstGeom prst="rect">
                        <a:avLst/>
                      </a:prstGeom>
                      <a:noFill/>
                      <a:ln>
                        <a:noFill/>
                      </a:ln>
                    </p:spPr>
                  </p:pic>
                </p:oleObj>
              </mc:Fallback>
            </mc:AlternateContent>
          </a:graphicData>
        </a:graphic>
      </p:graphicFrame>
      <p:sp>
        <p:nvSpPr>
          <p:cNvPr id="164" name="Google Shape;164;p15"/>
          <p:cNvSpPr txBox="1"/>
          <p:nvPr/>
        </p:nvSpPr>
        <p:spPr>
          <a:xfrm>
            <a:off x="1231900" y="4708873"/>
            <a:ext cx="4953000" cy="36933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800" dirty="0">
                <a:solidFill>
                  <a:schemeClr val="dk1"/>
                </a:solidFill>
                <a:latin typeface="Calibri"/>
                <a:ea typeface="Calibri"/>
                <a:cs typeface="Calibri"/>
                <a:sym typeface="Calibri"/>
              </a:rPr>
              <a:t>PMHW welding method scheme </a:t>
            </a:r>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p16"/>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US" dirty="0"/>
              <a:t>Advantages of the method</a:t>
            </a:r>
            <a:endParaRPr dirty="0"/>
          </a:p>
        </p:txBody>
      </p:sp>
      <p:sp>
        <p:nvSpPr>
          <p:cNvPr id="170" name="Google Shape;170;p16"/>
          <p:cNvSpPr txBox="1">
            <a:spLocks noGrp="1"/>
          </p:cNvSpPr>
          <p:nvPr>
            <p:ph type="body" idx="1"/>
          </p:nvPr>
        </p:nvSpPr>
        <p:spPr>
          <a:xfrm>
            <a:off x="707302" y="2069865"/>
            <a:ext cx="8525599" cy="3046988"/>
          </a:xfrm>
          <a:prstGeom prst="rect">
            <a:avLst/>
          </a:prstGeom>
          <a:noFill/>
          <a:ln>
            <a:noFill/>
          </a:ln>
        </p:spPr>
        <p:txBody>
          <a:bodyPr spcFirstLastPara="1" wrap="square" lIns="0" tIns="0" rIns="0" bIns="0" anchor="t" anchorCtr="0">
            <a:spAutoFit/>
          </a:bodyPr>
          <a:lstStyle/>
          <a:p>
            <a:pPr marL="0" lvl="0" indent="0"/>
            <a:r>
              <a:rPr lang="en-US" dirty="0"/>
              <a:t>The PMHW method is characterized by high deposition rate, high efficiency and excellent wettability. It is preferably used for welding copper. Copper welding by a separate MIG method is problematic due to lower arc stability and high thermal conductivity. In addition, welding heterogeneous welds (such as from copper to carbon steel) is more difficult due to the difference in thermal conductivity. The plasma arc effectively preheats the material and also has a positive effect on the stability of the MIG arc. The resulting appearance of the weld can be seen in Figure 7, where you can see greater weld depth and more uniform caterpillars/beads using the PMHW method. This method is also used in </a:t>
            </a:r>
            <a:r>
              <a:rPr lang="en-US" dirty="0" err="1"/>
              <a:t>aluminium</a:t>
            </a:r>
            <a:r>
              <a:rPr lang="en-US" dirty="0"/>
              <a:t> welding. The resulting weld shows low porosity; moreover, the plasma arc physically cleans the oxide film on the </a:t>
            </a:r>
            <a:r>
              <a:rPr lang="en-US" dirty="0" err="1"/>
              <a:t>aluminium</a:t>
            </a:r>
            <a:r>
              <a:rPr lang="en-US" dirty="0"/>
              <a:t> surface. A wider use of this method is prevented by its high cost, as it is necessary to use two separate sources of welding current.</a:t>
            </a:r>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74"/>
        <p:cNvGrpSpPr/>
        <p:nvPr/>
      </p:nvGrpSpPr>
      <p:grpSpPr>
        <a:xfrm>
          <a:off x="0" y="0"/>
          <a:ext cx="0" cy="0"/>
          <a:chOff x="0" y="0"/>
          <a:chExt cx="0" cy="0"/>
        </a:xfrm>
      </p:grpSpPr>
      <p:sp>
        <p:nvSpPr>
          <p:cNvPr id="175" name="Google Shape;175;p17"/>
          <p:cNvSpPr txBox="1">
            <a:spLocks noGrp="1"/>
          </p:cNvSpPr>
          <p:nvPr>
            <p:ph type="title"/>
          </p:nvPr>
        </p:nvSpPr>
        <p:spPr>
          <a:xfrm>
            <a:off x="707302" y="783771"/>
            <a:ext cx="9033870" cy="1077218"/>
          </a:xfrm>
          <a:prstGeom prst="rect">
            <a:avLst/>
          </a:prstGeom>
          <a:noFill/>
          <a:ln>
            <a:noFill/>
          </a:ln>
        </p:spPr>
        <p:txBody>
          <a:bodyPr spcFirstLastPara="1" wrap="square" lIns="0" tIns="0" rIns="0" bIns="0" anchor="t" anchorCtr="0">
            <a:spAutoFit/>
          </a:bodyPr>
          <a:lstStyle/>
          <a:p>
            <a:pPr lvl="0"/>
            <a:r>
              <a:rPr lang="en-US" dirty="0"/>
              <a:t>Comparison of weld depth and caterpillars PLASMA + TIG</a:t>
            </a:r>
            <a:endParaRPr dirty="0"/>
          </a:p>
        </p:txBody>
      </p:sp>
      <p:sp>
        <p:nvSpPr>
          <p:cNvPr id="176" name="Google Shape;176;p17"/>
          <p:cNvSpPr txBox="1">
            <a:spLocks noGrp="1"/>
          </p:cNvSpPr>
          <p:nvPr>
            <p:ph type="body" idx="1"/>
          </p:nvPr>
        </p:nvSpPr>
        <p:spPr>
          <a:xfrm>
            <a:off x="707302" y="2069866"/>
            <a:ext cx="9278797" cy="276999"/>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endParaRPr/>
          </a:p>
        </p:txBody>
      </p:sp>
      <p:graphicFrame>
        <p:nvGraphicFramePr>
          <p:cNvPr id="177" name="Google Shape;177;p17"/>
          <p:cNvGraphicFramePr/>
          <p:nvPr/>
        </p:nvGraphicFramePr>
        <p:xfrm>
          <a:off x="2441575" y="2160588"/>
          <a:ext cx="5810250" cy="3238500"/>
        </p:xfrm>
        <a:graphic>
          <a:graphicData uri="http://schemas.openxmlformats.org/presentationml/2006/ole">
            <mc:AlternateContent xmlns:mc="http://schemas.openxmlformats.org/markup-compatibility/2006">
              <mc:Choice xmlns:v="urn:schemas-microsoft-com:vml" Requires="v">
                <p:oleObj spid="_x0000_s3120" r:id="rId4" imgW="5810250" imgH="3238500" progId="Paint.Picture">
                  <p:embed/>
                </p:oleObj>
              </mc:Choice>
              <mc:Fallback>
                <p:oleObj r:id="rId4" imgW="5810250" imgH="3238500" progId="Paint.Picture">
                  <p:embed/>
                  <p:pic>
                    <p:nvPicPr>
                      <p:cNvPr id="177" name="Google Shape;177;p17"/>
                      <p:cNvPicPr preferRelativeResize="0"/>
                      <p:nvPr/>
                    </p:nvPicPr>
                    <p:blipFill rotWithShape="1">
                      <a:blip r:embed="rId5">
                        <a:alphaModFix/>
                      </a:blip>
                      <a:srcRect/>
                      <a:stretch/>
                    </p:blipFill>
                    <p:spPr>
                      <a:xfrm>
                        <a:off x="2441575" y="2160588"/>
                        <a:ext cx="5810250" cy="3238500"/>
                      </a:xfrm>
                      <a:prstGeom prst="rect">
                        <a:avLst/>
                      </a:prstGeom>
                      <a:noFill/>
                      <a:ln>
                        <a:noFill/>
                      </a:ln>
                    </p:spPr>
                  </p:pic>
                </p:oleObj>
              </mc:Fallback>
            </mc:AlternateContent>
          </a:graphicData>
        </a:graphic>
      </p:graphicFrame>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18"/>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US" dirty="0"/>
              <a:t>TIG + MIG: the principle of the method</a:t>
            </a:r>
            <a:endParaRPr dirty="0"/>
          </a:p>
        </p:txBody>
      </p:sp>
      <p:sp>
        <p:nvSpPr>
          <p:cNvPr id="183" name="Google Shape;183;p18"/>
          <p:cNvSpPr txBox="1">
            <a:spLocks noGrp="1"/>
          </p:cNvSpPr>
          <p:nvPr>
            <p:ph type="body" idx="1"/>
          </p:nvPr>
        </p:nvSpPr>
        <p:spPr>
          <a:xfrm>
            <a:off x="707302" y="2069866"/>
            <a:ext cx="5477599" cy="3600986"/>
          </a:xfrm>
          <a:prstGeom prst="rect">
            <a:avLst/>
          </a:prstGeom>
          <a:noFill/>
          <a:ln>
            <a:noFill/>
          </a:ln>
        </p:spPr>
        <p:txBody>
          <a:bodyPr spcFirstLastPara="1" wrap="square" lIns="0" tIns="0" rIns="0" bIns="0" anchor="t" anchorCtr="0">
            <a:spAutoFit/>
          </a:bodyPr>
          <a:lstStyle/>
          <a:p>
            <a:pPr marL="0" lvl="0" indent="0"/>
            <a:r>
              <a:rPr lang="en-US" dirty="0"/>
              <a:t>TIG + MIG hybrid welding has two variants: TIG-MIG and MIG-TIG, determined by the position of the electrode (relative position between the wire and the tungsten electrode with respect to the welding direction). When the leading arc is a TIG followed by a MIG, welding is referred to as hybrid TIG-MIG welding, while the welding process with the reverse order of the arcs is referred to as MIG-TIG. This difference is shown in the figure. If the TIG arc is conducting, the TIG current should be higher than the MIG current to ensure arc stability. The leading TIG arc is more effective in improving arc stability, while the case where the TIG follows the MIG is more suitable for suppressing defect undercutting.</a:t>
            </a:r>
            <a:endParaRPr dirty="0"/>
          </a:p>
        </p:txBody>
      </p:sp>
      <p:graphicFrame>
        <p:nvGraphicFramePr>
          <p:cNvPr id="184" name="Google Shape;184;p18"/>
          <p:cNvGraphicFramePr/>
          <p:nvPr/>
        </p:nvGraphicFramePr>
        <p:xfrm>
          <a:off x="6198437" y="2409825"/>
          <a:ext cx="4152900" cy="2667000"/>
        </p:xfrm>
        <a:graphic>
          <a:graphicData uri="http://schemas.openxmlformats.org/presentationml/2006/ole">
            <mc:AlternateContent xmlns:mc="http://schemas.openxmlformats.org/markup-compatibility/2006">
              <mc:Choice xmlns:v="urn:schemas-microsoft-com:vml" Requires="v">
                <p:oleObj spid="_x0000_s4144" r:id="rId4" imgW="4152900" imgH="2667000" progId="Paint.Picture">
                  <p:embed/>
                </p:oleObj>
              </mc:Choice>
              <mc:Fallback>
                <p:oleObj r:id="rId4" imgW="4152900" imgH="2667000" progId="Paint.Picture">
                  <p:embed/>
                  <p:pic>
                    <p:nvPicPr>
                      <p:cNvPr id="184" name="Google Shape;184;p18"/>
                      <p:cNvPicPr preferRelativeResize="0"/>
                      <p:nvPr/>
                    </p:nvPicPr>
                    <p:blipFill rotWithShape="1">
                      <a:blip r:embed="rId5">
                        <a:alphaModFix/>
                      </a:blip>
                      <a:srcRect/>
                      <a:stretch/>
                    </p:blipFill>
                    <p:spPr>
                      <a:xfrm>
                        <a:off x="6198437" y="2409825"/>
                        <a:ext cx="4152900" cy="2667000"/>
                      </a:xfrm>
                      <a:prstGeom prst="rect">
                        <a:avLst/>
                      </a:prstGeom>
                      <a:noFill/>
                      <a:ln>
                        <a:noFill/>
                      </a:ln>
                    </p:spPr>
                  </p:pic>
                </p:oleObj>
              </mc:Fallback>
            </mc:AlternateContent>
          </a:graphicData>
        </a:graphic>
      </p:graphicFrame>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88"/>
        <p:cNvGrpSpPr/>
        <p:nvPr/>
      </p:nvGrpSpPr>
      <p:grpSpPr>
        <a:xfrm>
          <a:off x="0" y="0"/>
          <a:ext cx="0" cy="0"/>
          <a:chOff x="0" y="0"/>
          <a:chExt cx="0" cy="0"/>
        </a:xfrm>
      </p:grpSpPr>
      <p:sp>
        <p:nvSpPr>
          <p:cNvPr id="189" name="Google Shape;189;p19"/>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US" dirty="0"/>
              <a:t>Advantages of the TIG method</a:t>
            </a:r>
            <a:endParaRPr dirty="0"/>
          </a:p>
        </p:txBody>
      </p:sp>
      <p:sp>
        <p:nvSpPr>
          <p:cNvPr id="190" name="Google Shape;190;p19"/>
          <p:cNvSpPr txBox="1">
            <a:spLocks noGrp="1"/>
          </p:cNvSpPr>
          <p:nvPr>
            <p:ph type="body" idx="1"/>
          </p:nvPr>
        </p:nvSpPr>
        <p:spPr>
          <a:xfrm>
            <a:off x="707302" y="2069865"/>
            <a:ext cx="6087199" cy="1938992"/>
          </a:xfrm>
          <a:prstGeom prst="rect">
            <a:avLst/>
          </a:prstGeom>
          <a:noFill/>
          <a:ln>
            <a:noFill/>
          </a:ln>
        </p:spPr>
        <p:txBody>
          <a:bodyPr spcFirstLastPara="1" wrap="square" lIns="0" tIns="0" rIns="0" bIns="0" anchor="t" anchorCtr="0">
            <a:spAutoFit/>
          </a:bodyPr>
          <a:lstStyle/>
          <a:p>
            <a:pPr marL="0" lvl="0" indent="0"/>
            <a:r>
              <a:rPr lang="en-US" dirty="0"/>
              <a:t>It stabilizes the arc and increases the depth of penetration. This method thus combines the high quality of the TIG process together with the high efficiency of the MIG method. Compared to the conventional TIG process, the hybrid process has a shorter welding time by 17-44%, confirming a significant efficiency improvement. The weld also has a better appearance; there is no oxidation on the surface of the caterpillars.</a:t>
            </a:r>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94"/>
        <p:cNvGrpSpPr/>
        <p:nvPr/>
      </p:nvGrpSpPr>
      <p:grpSpPr>
        <a:xfrm>
          <a:off x="0" y="0"/>
          <a:ext cx="0" cy="0"/>
          <a:chOff x="0" y="0"/>
          <a:chExt cx="0" cy="0"/>
        </a:xfrm>
      </p:grpSpPr>
      <p:sp>
        <p:nvSpPr>
          <p:cNvPr id="195" name="Google Shape;195;p20"/>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US"/>
              <a:t>MIG + TIG</a:t>
            </a:r>
            <a:endParaRPr/>
          </a:p>
        </p:txBody>
      </p:sp>
      <p:sp>
        <p:nvSpPr>
          <p:cNvPr id="196" name="Google Shape;196;p20"/>
          <p:cNvSpPr txBox="1">
            <a:spLocks noGrp="1"/>
          </p:cNvSpPr>
          <p:nvPr>
            <p:ph type="body" idx="1"/>
          </p:nvPr>
        </p:nvSpPr>
        <p:spPr>
          <a:xfrm>
            <a:off x="707301" y="2069866"/>
            <a:ext cx="4106000" cy="1384995"/>
          </a:xfrm>
          <a:prstGeom prst="rect">
            <a:avLst/>
          </a:prstGeom>
          <a:noFill/>
          <a:ln>
            <a:noFill/>
          </a:ln>
        </p:spPr>
        <p:txBody>
          <a:bodyPr spcFirstLastPara="1" wrap="square" lIns="0" tIns="0" rIns="0" bIns="0" anchor="t" anchorCtr="0">
            <a:spAutoFit/>
          </a:bodyPr>
          <a:lstStyle/>
          <a:p>
            <a:pPr marL="0" lvl="0" indent="0"/>
            <a:r>
              <a:rPr lang="en-US" dirty="0"/>
              <a:t>Comparison of MIG and TIG-MIG welding</a:t>
            </a:r>
          </a:p>
          <a:p>
            <a:pPr marL="0" lvl="0" indent="0"/>
            <a:r>
              <a:rPr lang="en-US" dirty="0"/>
              <a:t>a - appearance of the caterpillars</a:t>
            </a:r>
          </a:p>
          <a:p>
            <a:pPr marL="0" lvl="0" indent="0"/>
            <a:r>
              <a:rPr lang="en-US" dirty="0"/>
              <a:t>b - cross-section</a:t>
            </a:r>
          </a:p>
          <a:p>
            <a:pPr marL="0" lvl="0" indent="0"/>
            <a:r>
              <a:rPr lang="en-US" dirty="0"/>
              <a:t>c - high-speed camera shot</a:t>
            </a:r>
          </a:p>
          <a:p>
            <a:pPr marL="0" lvl="0" indent="0"/>
            <a:r>
              <a:rPr lang="en-US" dirty="0"/>
              <a:t>d - current-voltage characteristic of MIG</a:t>
            </a:r>
            <a:endParaRPr dirty="0"/>
          </a:p>
        </p:txBody>
      </p:sp>
      <p:graphicFrame>
        <p:nvGraphicFramePr>
          <p:cNvPr id="197" name="Google Shape;197;p20"/>
          <p:cNvGraphicFramePr/>
          <p:nvPr/>
        </p:nvGraphicFramePr>
        <p:xfrm>
          <a:off x="5880101" y="1419225"/>
          <a:ext cx="4257675" cy="4410075"/>
        </p:xfrm>
        <a:graphic>
          <a:graphicData uri="http://schemas.openxmlformats.org/presentationml/2006/ole">
            <mc:AlternateContent xmlns:mc="http://schemas.openxmlformats.org/markup-compatibility/2006">
              <mc:Choice xmlns:v="urn:schemas-microsoft-com:vml" Requires="v">
                <p:oleObj spid="_x0000_s5168" r:id="rId4" imgW="4257675" imgH="4410075" progId="Paint.Picture">
                  <p:embed/>
                </p:oleObj>
              </mc:Choice>
              <mc:Fallback>
                <p:oleObj r:id="rId4" imgW="4257675" imgH="4410075" progId="Paint.Picture">
                  <p:embed/>
                  <p:pic>
                    <p:nvPicPr>
                      <p:cNvPr id="197" name="Google Shape;197;p20"/>
                      <p:cNvPicPr preferRelativeResize="0"/>
                      <p:nvPr/>
                    </p:nvPicPr>
                    <p:blipFill rotWithShape="1">
                      <a:blip r:embed="rId5">
                        <a:alphaModFix/>
                      </a:blip>
                      <a:srcRect/>
                      <a:stretch/>
                    </p:blipFill>
                    <p:spPr>
                      <a:xfrm>
                        <a:off x="5880101" y="1419225"/>
                        <a:ext cx="4257675" cy="4410075"/>
                      </a:xfrm>
                      <a:prstGeom prst="rect">
                        <a:avLst/>
                      </a:prstGeom>
                      <a:noFill/>
                      <a:ln>
                        <a:noFill/>
                      </a:ln>
                    </p:spPr>
                  </p:pic>
                </p:oleObj>
              </mc:Fallback>
            </mc:AlternateContent>
          </a:graphicData>
        </a:graphic>
      </p:graphicFrame>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01"/>
        <p:cNvGrpSpPr/>
        <p:nvPr/>
      </p:nvGrpSpPr>
      <p:grpSpPr>
        <a:xfrm>
          <a:off x="0" y="0"/>
          <a:ext cx="0" cy="0"/>
          <a:chOff x="0" y="0"/>
          <a:chExt cx="0" cy="0"/>
        </a:xfrm>
      </p:grpSpPr>
      <p:sp>
        <p:nvSpPr>
          <p:cNvPr id="202" name="Google Shape;202;p21"/>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lvl="0"/>
            <a:r>
              <a:rPr lang="en-US" dirty="0"/>
              <a:t>Recommended and used literature:</a:t>
            </a:r>
            <a:endParaRPr dirty="0"/>
          </a:p>
        </p:txBody>
      </p:sp>
      <p:sp>
        <p:nvSpPr>
          <p:cNvPr id="203" name="Google Shape;203;p21"/>
          <p:cNvSpPr txBox="1">
            <a:spLocks noGrp="1"/>
          </p:cNvSpPr>
          <p:nvPr>
            <p:ph type="body" idx="1"/>
          </p:nvPr>
        </p:nvSpPr>
        <p:spPr>
          <a:xfrm>
            <a:off x="707302" y="2069866"/>
            <a:ext cx="9278797" cy="4708981"/>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r>
              <a:rPr lang="en-US" dirty="0"/>
              <a:t>J. TEPLÝ, ANALÝZA SVAŘOVÁNÍ LASERHYBRIDEM, VYSOKÉ UČENÍ TECHNICKÉ V BRNĚ : FAKULTA STROJNÍHO INŽENÝRSTVÍ ÚSTAV STROJÍRENSKÉ TECHNOLOGIE, 2010.</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en-US" dirty="0"/>
              <a:t>„</a:t>
            </a:r>
            <a:r>
              <a:rPr lang="en-US" dirty="0" err="1"/>
              <a:t>Svařování</a:t>
            </a:r>
            <a:r>
              <a:rPr lang="en-US" dirty="0"/>
              <a:t> - </a:t>
            </a:r>
            <a:r>
              <a:rPr lang="en-US" dirty="0" err="1"/>
              <a:t>metodou</a:t>
            </a:r>
            <a:r>
              <a:rPr lang="en-US" dirty="0"/>
              <a:t> MIG, MAG, TIG,“ KOVORAKO, </a:t>
            </a:r>
            <a:r>
              <a:rPr lang="en-US" dirty="0" err="1"/>
              <a:t>s.r.o.</a:t>
            </a:r>
            <a:r>
              <a:rPr lang="en-US" dirty="0"/>
              <a:t>, [Online]. Available: http://</a:t>
            </a:r>
            <a:r>
              <a:rPr lang="en-US" dirty="0" err="1"/>
              <a:t>www.kovorako.cz</a:t>
            </a:r>
            <a:r>
              <a:rPr lang="en-US" dirty="0"/>
              <a:t>/6119/</a:t>
            </a:r>
            <a:r>
              <a:rPr lang="en-US" dirty="0" err="1"/>
              <a:t>svarovani</a:t>
            </a:r>
            <a:r>
              <a:rPr lang="en-US" dirty="0"/>
              <a:t>-</a:t>
            </a:r>
            <a:r>
              <a:rPr lang="en-US" dirty="0" err="1"/>
              <a:t>metodou</a:t>
            </a:r>
            <a:r>
              <a:rPr lang="en-US" dirty="0"/>
              <a:t>-</a:t>
            </a:r>
            <a:r>
              <a:rPr lang="en-US" dirty="0" err="1"/>
              <a:t>mig</a:t>
            </a:r>
            <a:r>
              <a:rPr lang="en-US" dirty="0"/>
              <a:t>-mag-tig/. [</a:t>
            </a:r>
            <a:r>
              <a:rPr lang="en-US" dirty="0" err="1"/>
              <a:t>Přístup</a:t>
            </a:r>
            <a:r>
              <a:rPr lang="en-US" dirty="0"/>
              <a:t> </a:t>
            </a:r>
            <a:r>
              <a:rPr lang="en-US" dirty="0" err="1"/>
              <a:t>získán</a:t>
            </a:r>
            <a:r>
              <a:rPr lang="en-US" dirty="0"/>
              <a:t> 17. 10. 2021].</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en-US" dirty="0"/>
              <a:t>Page. C.J. et al., „Plasma augmented laser welding and its applications,“ Science and Technology of Welding and Joining , No. 1, Vol. 7, 2002.</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en-US" dirty="0" err="1"/>
              <a:t>Korzhyk</a:t>
            </a:r>
            <a:r>
              <a:rPr lang="en-US" dirty="0"/>
              <a:t>, Volodymyr &amp; </a:t>
            </a:r>
            <a:r>
              <a:rPr lang="en-US" dirty="0" err="1"/>
              <a:t>Bushma</a:t>
            </a:r>
            <a:r>
              <a:rPr lang="en-US" dirty="0"/>
              <a:t>, Oleksandr &amp; </a:t>
            </a:r>
            <a:r>
              <a:rPr lang="en-US" dirty="0" err="1"/>
              <a:t>Khaskin</a:t>
            </a:r>
            <a:r>
              <a:rPr lang="en-US" dirty="0"/>
              <a:t>, Vladyslav &amp; </a:t>
            </a:r>
            <a:r>
              <a:rPr lang="en-US" dirty="0" err="1"/>
              <a:t>Chunlin</a:t>
            </a:r>
            <a:r>
              <a:rPr lang="en-US" dirty="0"/>
              <a:t>, Dong &amp; </a:t>
            </a:r>
            <a:r>
              <a:rPr lang="en-US" dirty="0" err="1"/>
              <a:t>Sydorets</a:t>
            </a:r>
            <a:r>
              <a:rPr lang="en-US" dirty="0"/>
              <a:t>, Volodymyr. (2017). Analysis of the Current State of the Processes of Hybrid Laser-Plasma Welding. 10.2991/icmmse-17.2017.14</a:t>
            </a:r>
            <a:endParaRPr dirty="0"/>
          </a:p>
          <a:p>
            <a:pPr marL="0" lvl="0" indent="0" algn="l" rtl="0">
              <a:spcBef>
                <a:spcPts val="0"/>
              </a:spcBef>
              <a:spcAft>
                <a:spcPts val="0"/>
              </a:spcAft>
              <a:buNone/>
            </a:pPr>
            <a:endParaRPr dirty="0"/>
          </a:p>
          <a:p>
            <a:pPr marL="0" lvl="0" indent="0" algn="l" rtl="0">
              <a:spcBef>
                <a:spcPts val="0"/>
              </a:spcBef>
              <a:spcAft>
                <a:spcPts val="0"/>
              </a:spcAft>
              <a:buNone/>
            </a:pPr>
            <a:r>
              <a:rPr lang="en-US" dirty="0" err="1"/>
              <a:t>Hee-Keun</a:t>
            </a:r>
            <a:r>
              <a:rPr lang="en-US" dirty="0"/>
              <a:t> Lee, Kwang-San Chun, Sang-Hyeon Park, Chung-Yun Kang, Control of surface defects on plasma-MIG hybrid welds in cryogenic aluminum alloys, International Journal of Naval Architecture and Ocean Engineering, Volume 7, Issue 4, 2015, pp 770-783, ISSN 2092-6782, https://</a:t>
            </a:r>
            <a:r>
              <a:rPr lang="en-US" dirty="0" err="1"/>
              <a:t>doi.org</a:t>
            </a:r>
            <a:r>
              <a:rPr lang="en-US" dirty="0"/>
              <a:t>/10.1515/ijnaoe-2015-0054.</a:t>
            </a:r>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207"/>
        <p:cNvGrpSpPr/>
        <p:nvPr/>
      </p:nvGrpSpPr>
      <p:grpSpPr>
        <a:xfrm>
          <a:off x="0" y="0"/>
          <a:ext cx="0" cy="0"/>
          <a:chOff x="0" y="0"/>
          <a:chExt cx="0" cy="0"/>
        </a:xfrm>
      </p:grpSpPr>
      <p:sp>
        <p:nvSpPr>
          <p:cNvPr id="208" name="Google Shape;208;p22"/>
          <p:cNvSpPr txBox="1">
            <a:spLocks noGrp="1"/>
          </p:cNvSpPr>
          <p:nvPr>
            <p:ph type="title"/>
          </p:nvPr>
        </p:nvSpPr>
        <p:spPr>
          <a:xfrm>
            <a:off x="707302" y="1328879"/>
            <a:ext cx="9278797" cy="1615827"/>
          </a:xfrm>
          <a:prstGeom prst="rect">
            <a:avLst/>
          </a:prstGeom>
          <a:noFill/>
          <a:ln>
            <a:noFill/>
          </a:ln>
        </p:spPr>
        <p:txBody>
          <a:bodyPr spcFirstLastPara="1" wrap="square" lIns="0" tIns="0" rIns="0" bIns="0" anchor="t" anchorCtr="0">
            <a:spAutoFit/>
          </a:bodyPr>
          <a:lstStyle/>
          <a:p>
            <a:pPr marL="0" lvl="0" indent="0" algn="ctr" rtl="0">
              <a:spcBef>
                <a:spcPts val="0"/>
              </a:spcBef>
              <a:spcAft>
                <a:spcPts val="0"/>
              </a:spcAft>
              <a:buNone/>
            </a:pPr>
            <a:r>
              <a:rPr lang="en-US" dirty="0"/>
              <a:t>	</a:t>
            </a:r>
            <a:br>
              <a:rPr lang="en-US" dirty="0"/>
            </a:br>
            <a:r>
              <a:rPr lang="en-US" dirty="0"/>
              <a:t/>
            </a:r>
            <a:br>
              <a:rPr lang="en-US" dirty="0"/>
            </a:br>
            <a:r>
              <a:rPr lang="en-US" dirty="0"/>
              <a:t>Thank you for your attention.</a:t>
            </a:r>
            <a:endParaRPr dirty="0"/>
          </a:p>
        </p:txBody>
      </p:sp>
      <p:sp>
        <p:nvSpPr>
          <p:cNvPr id="209" name="Google Shape;209;p22"/>
          <p:cNvSpPr txBox="1">
            <a:spLocks noGrp="1"/>
          </p:cNvSpPr>
          <p:nvPr>
            <p:ph type="body" idx="1"/>
          </p:nvPr>
        </p:nvSpPr>
        <p:spPr>
          <a:xfrm>
            <a:off x="707302" y="2069866"/>
            <a:ext cx="9278797" cy="276999"/>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p23"/>
          <p:cNvSpPr txBox="1">
            <a:spLocks noGrp="1"/>
          </p:cNvSpPr>
          <p:nvPr>
            <p:ph type="title"/>
          </p:nvPr>
        </p:nvSpPr>
        <p:spPr>
          <a:xfrm>
            <a:off x="1384300" y="2790825"/>
            <a:ext cx="7924800" cy="1092068"/>
          </a:xfrm>
          <a:prstGeom prst="rect">
            <a:avLst/>
          </a:prstGeom>
          <a:noFill/>
          <a:ln>
            <a:noFill/>
          </a:ln>
        </p:spPr>
        <p:txBody>
          <a:bodyPr spcFirstLastPara="1" wrap="square" lIns="0" tIns="14700" rIns="0" bIns="0" anchor="t" anchorCtr="0">
            <a:spAutoFit/>
          </a:bodyPr>
          <a:lstStyle/>
          <a:p>
            <a:pPr marL="11113" lvl="0"/>
            <a:r>
              <a:rPr lang="en-US" dirty="0"/>
              <a:t>2. Electric arc welding in protective atmospheres MIG, MAG, TIG</a:t>
            </a:r>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24"/>
          <p:cNvSpPr txBox="1"/>
          <p:nvPr/>
        </p:nvSpPr>
        <p:spPr>
          <a:xfrm>
            <a:off x="627931" y="1840434"/>
            <a:ext cx="8962678" cy="1122839"/>
          </a:xfrm>
          <a:prstGeom prst="rect">
            <a:avLst/>
          </a:prstGeom>
          <a:noFill/>
          <a:ln>
            <a:noFill/>
          </a:ln>
        </p:spPr>
        <p:txBody>
          <a:bodyPr spcFirstLastPara="1" wrap="square" lIns="0" tIns="14700" rIns="0" bIns="0" anchor="t" anchorCtr="0">
            <a:spAutoFit/>
          </a:bodyPr>
          <a:lstStyle/>
          <a:p>
            <a:pPr marL="392178" lvl="0" indent="-378171">
              <a:buClr>
                <a:schemeClr val="dk1"/>
              </a:buClr>
              <a:buSzPts val="1800"/>
              <a:buFont typeface="Noto Sans Symbols"/>
              <a:buChar char="⮚"/>
            </a:pPr>
            <a:r>
              <a:rPr lang="en-US" sz="1800" dirty="0">
                <a:solidFill>
                  <a:schemeClr val="dk1"/>
                </a:solidFill>
                <a:latin typeface="Calibri"/>
                <a:ea typeface="Calibri"/>
                <a:cs typeface="Calibri"/>
                <a:sym typeface="Calibri"/>
              </a:rPr>
              <a:t>One of the main problems with welding is that metals react faster with the surrounding air atmosphere as their temperature rises.</a:t>
            </a:r>
          </a:p>
          <a:p>
            <a:pPr marL="392178" lvl="0" indent="-378171">
              <a:buClr>
                <a:schemeClr val="dk1"/>
              </a:buClr>
              <a:buSzPts val="1800"/>
              <a:buFont typeface="Noto Sans Symbols"/>
              <a:buChar char="⮚"/>
            </a:pPr>
            <a:r>
              <a:rPr lang="en-US" sz="1800" dirty="0">
                <a:solidFill>
                  <a:schemeClr val="dk1"/>
                </a:solidFill>
                <a:latin typeface="Calibri"/>
                <a:ea typeface="Calibri"/>
                <a:cs typeface="Calibri"/>
                <a:sym typeface="Calibri"/>
              </a:rPr>
              <a:t>The method of protecting hot metal from atmospheric attack is the second most important distinguishing feature.</a:t>
            </a:r>
            <a:endParaRPr dirty="0"/>
          </a:p>
        </p:txBody>
      </p:sp>
      <p:sp>
        <p:nvSpPr>
          <p:cNvPr id="221" name="Google Shape;221;p24"/>
          <p:cNvSpPr txBox="1"/>
          <p:nvPr/>
        </p:nvSpPr>
        <p:spPr>
          <a:xfrm>
            <a:off x="627929" y="3319672"/>
            <a:ext cx="2638594" cy="291842"/>
          </a:xfrm>
          <a:prstGeom prst="rect">
            <a:avLst/>
          </a:prstGeom>
          <a:noFill/>
          <a:ln>
            <a:noFill/>
          </a:ln>
        </p:spPr>
        <p:txBody>
          <a:bodyPr spcFirstLastPara="1" wrap="square" lIns="0" tIns="14700" rIns="0" bIns="0" anchor="t" anchorCtr="0">
            <a:spAutoFit/>
          </a:bodyPr>
          <a:lstStyle/>
          <a:p>
            <a:pPr marL="392178" marR="0" lvl="0" indent="-378171" algn="l" rtl="0">
              <a:spcBef>
                <a:spcPts val="0"/>
              </a:spcBef>
              <a:spcAft>
                <a:spcPts val="0"/>
              </a:spcAft>
              <a:buClr>
                <a:schemeClr val="dk1"/>
              </a:buClr>
              <a:buSzPts val="1800"/>
              <a:buFont typeface="Noto Sans Symbols"/>
              <a:buChar char="⮚"/>
            </a:pPr>
            <a:r>
              <a:rPr lang="en-US" sz="1800" dirty="0">
                <a:solidFill>
                  <a:schemeClr val="dk1"/>
                </a:solidFill>
                <a:latin typeface="Calibri"/>
                <a:ea typeface="Calibri"/>
                <a:cs typeface="Calibri"/>
                <a:sym typeface="Calibri"/>
              </a:rPr>
              <a:t>Method of protection:</a:t>
            </a:r>
            <a:endParaRPr dirty="0"/>
          </a:p>
        </p:txBody>
      </p:sp>
      <p:sp>
        <p:nvSpPr>
          <p:cNvPr id="222" name="Google Shape;222;p24"/>
          <p:cNvSpPr txBox="1"/>
          <p:nvPr/>
        </p:nvSpPr>
        <p:spPr>
          <a:xfrm>
            <a:off x="3653742" y="3252698"/>
            <a:ext cx="5505475" cy="938669"/>
          </a:xfrm>
          <a:prstGeom prst="rect">
            <a:avLst/>
          </a:prstGeom>
          <a:noFill/>
          <a:ln>
            <a:noFill/>
          </a:ln>
        </p:spPr>
        <p:txBody>
          <a:bodyPr spcFirstLastPara="1" wrap="square" lIns="0" tIns="81225" rIns="0" bIns="0" anchor="t" anchorCtr="0">
            <a:spAutoFit/>
          </a:bodyPr>
          <a:lstStyle/>
          <a:p>
            <a:pPr marL="392178" lvl="0" indent="-378171">
              <a:buClr>
                <a:schemeClr val="dk1"/>
              </a:buClr>
              <a:buSzPts val="1800"/>
              <a:buFont typeface="Noto Sans Symbols"/>
              <a:buChar char="⮚"/>
            </a:pPr>
            <a:r>
              <a:rPr lang="en-US" sz="1800" dirty="0">
                <a:solidFill>
                  <a:schemeClr val="dk1"/>
                </a:solidFill>
                <a:latin typeface="Calibri"/>
                <a:ea typeface="Calibri"/>
                <a:cs typeface="Calibri"/>
                <a:sym typeface="Calibri"/>
              </a:rPr>
              <a:t>Fluxes, electrode covers</a:t>
            </a:r>
          </a:p>
          <a:p>
            <a:pPr marL="392178" lvl="0" indent="-378171">
              <a:buClr>
                <a:schemeClr val="dk1"/>
              </a:buClr>
              <a:buSzPts val="1800"/>
              <a:buFont typeface="Noto Sans Symbols"/>
              <a:buChar char="⮚"/>
            </a:pPr>
            <a:r>
              <a:rPr lang="en-US" sz="1800" dirty="0">
                <a:solidFill>
                  <a:schemeClr val="dk1"/>
                </a:solidFill>
                <a:latin typeface="Calibri"/>
                <a:ea typeface="Calibri"/>
                <a:cs typeface="Calibri"/>
                <a:sym typeface="Calibri"/>
              </a:rPr>
              <a:t>Protective atmospheres</a:t>
            </a:r>
          </a:p>
          <a:p>
            <a:pPr marL="392178" lvl="0" indent="-378171">
              <a:buClr>
                <a:schemeClr val="dk1"/>
              </a:buClr>
              <a:buSzPts val="1800"/>
              <a:buFont typeface="Noto Sans Symbols"/>
              <a:buChar char="⮚"/>
            </a:pPr>
            <a:r>
              <a:rPr lang="en-US" sz="1800" dirty="0">
                <a:solidFill>
                  <a:schemeClr val="dk1"/>
                </a:solidFill>
                <a:latin typeface="Calibri"/>
                <a:ea typeface="Calibri"/>
                <a:cs typeface="Calibri"/>
                <a:sym typeface="Calibri"/>
              </a:rPr>
              <a:t>Special (vacuum, ceramic rings, etc.)</a:t>
            </a:r>
            <a:endParaRPr dirty="0"/>
          </a:p>
        </p:txBody>
      </p:sp>
      <p:sp>
        <p:nvSpPr>
          <p:cNvPr id="223" name="Google Shape;223;p24"/>
          <p:cNvSpPr txBox="1">
            <a:spLocks noGrp="1"/>
          </p:cNvSpPr>
          <p:nvPr>
            <p:ph type="title"/>
          </p:nvPr>
        </p:nvSpPr>
        <p:spPr>
          <a:xfrm>
            <a:off x="391633" y="796760"/>
            <a:ext cx="4482389" cy="488821"/>
          </a:xfrm>
          <a:prstGeom prst="rect">
            <a:avLst/>
          </a:prstGeom>
          <a:noFill/>
          <a:ln>
            <a:noFill/>
          </a:ln>
        </p:spPr>
        <p:txBody>
          <a:bodyPr spcFirstLastPara="1" wrap="square" lIns="0" tIns="13300" rIns="0" bIns="0" anchor="t" anchorCtr="0">
            <a:spAutoFit/>
          </a:bodyPr>
          <a:lstStyle/>
          <a:p>
            <a:pPr marL="14007" lvl="0"/>
            <a:r>
              <a:rPr lang="en-US" sz="3089" dirty="0"/>
              <a:t>Welding bath protection</a:t>
            </a:r>
            <a:endParaRPr sz="3089" dirty="0"/>
          </a:p>
        </p:txBody>
      </p:sp>
      <p:sp>
        <p:nvSpPr>
          <p:cNvPr id="225" name="Google Shape;225;p24"/>
          <p:cNvSpPr txBox="1"/>
          <p:nvPr/>
        </p:nvSpPr>
        <p:spPr>
          <a:xfrm>
            <a:off x="706919" y="5013413"/>
            <a:ext cx="9202868" cy="1122845"/>
          </a:xfrm>
          <a:prstGeom prst="rect">
            <a:avLst/>
          </a:prstGeom>
          <a:noFill/>
          <a:ln>
            <a:noFill/>
          </a:ln>
        </p:spPr>
        <p:txBody>
          <a:bodyPr spcFirstLastPara="1" wrap="square" lIns="0" tIns="14700" rIns="0" bIns="0" anchor="t" anchorCtr="0">
            <a:spAutoFit/>
          </a:bodyPr>
          <a:lstStyle/>
          <a:p>
            <a:pPr marL="14007" marR="5602" lvl="0" indent="-114300">
              <a:buClr>
                <a:schemeClr val="dk1"/>
              </a:buClr>
              <a:buSzPts val="1800"/>
              <a:buFont typeface="Noto Sans Symbols"/>
              <a:buChar char="⮚"/>
            </a:pPr>
            <a:r>
              <a:rPr lang="en-US" sz="1800" dirty="0">
                <a:solidFill>
                  <a:schemeClr val="dk1"/>
                </a:solidFill>
                <a:latin typeface="Calibri"/>
                <a:ea typeface="Calibri"/>
                <a:cs typeface="Calibri"/>
                <a:sym typeface="Calibri"/>
              </a:rPr>
              <a:t> When welding in protective atmospheres, the protective gas is not generated when the arc burns, but is supplied under low pressure from a reservoir (steel cylinder or central distribution) so that the gas constantly flows around the electrode and overlaps and protects the molten welds and molten bath from surrounding atmosphere.</a:t>
            </a:r>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25"/>
          <p:cNvSpPr txBox="1"/>
          <p:nvPr/>
        </p:nvSpPr>
        <p:spPr>
          <a:xfrm>
            <a:off x="627930" y="1851217"/>
            <a:ext cx="9175558" cy="2230835"/>
          </a:xfrm>
          <a:prstGeom prst="rect">
            <a:avLst/>
          </a:prstGeom>
          <a:noFill/>
          <a:ln>
            <a:noFill/>
          </a:ln>
        </p:spPr>
        <p:txBody>
          <a:bodyPr spcFirstLastPara="1" wrap="square" lIns="0" tIns="14700" rIns="0" bIns="0" anchor="t" anchorCtr="0">
            <a:spAutoFit/>
          </a:bodyPr>
          <a:lstStyle/>
          <a:p>
            <a:pPr marL="469212" lvl="0" indent="-455906">
              <a:buClr>
                <a:schemeClr val="dk1"/>
              </a:buClr>
              <a:buSzPts val="1800"/>
              <a:buFont typeface="Noto Sans Symbols"/>
              <a:buChar char="⮚"/>
            </a:pPr>
            <a:r>
              <a:rPr lang="en-US" sz="1800" dirty="0">
                <a:solidFill>
                  <a:schemeClr val="dk1"/>
                </a:solidFill>
                <a:latin typeface="Calibri"/>
                <a:ea typeface="Calibri"/>
                <a:cs typeface="Calibri"/>
                <a:sym typeface="Calibri"/>
              </a:rPr>
              <a:t>Protection of the weld melt, electrode, arc and weld area</a:t>
            </a:r>
          </a:p>
          <a:p>
            <a:pPr marL="469212" lvl="0" indent="-455906">
              <a:buClr>
                <a:schemeClr val="dk1"/>
              </a:buClr>
              <a:buSzPts val="1800"/>
              <a:buFont typeface="Noto Sans Symbols"/>
              <a:buChar char="⮚"/>
            </a:pPr>
            <a:r>
              <a:rPr lang="en-US" sz="1800" dirty="0">
                <a:solidFill>
                  <a:schemeClr val="dk1"/>
                </a:solidFill>
                <a:latin typeface="Calibri"/>
                <a:ea typeface="Calibri"/>
                <a:cs typeface="Calibri"/>
                <a:sym typeface="Calibri"/>
              </a:rPr>
              <a:t>Weld root protection</a:t>
            </a:r>
          </a:p>
          <a:p>
            <a:pPr marL="469212" lvl="0" indent="-455906">
              <a:buClr>
                <a:schemeClr val="dk1"/>
              </a:buClr>
              <a:buSzPts val="1800"/>
              <a:buFont typeface="Noto Sans Symbols"/>
              <a:buChar char="⮚"/>
            </a:pPr>
            <a:r>
              <a:rPr lang="en-US" sz="1800" dirty="0">
                <a:solidFill>
                  <a:schemeClr val="dk1"/>
                </a:solidFill>
                <a:latin typeface="Calibri"/>
                <a:ea typeface="Calibri"/>
                <a:cs typeface="Calibri"/>
                <a:sym typeface="Calibri"/>
              </a:rPr>
              <a:t>Influencing processes during ignition and burning of an electric arc (creation of a sufficiently ionized environment)</a:t>
            </a:r>
          </a:p>
          <a:p>
            <a:pPr marL="469212" lvl="0" indent="-455906">
              <a:buClr>
                <a:schemeClr val="dk1"/>
              </a:buClr>
              <a:buSzPts val="1800"/>
              <a:buFont typeface="Noto Sans Symbols"/>
              <a:buChar char="⮚"/>
            </a:pPr>
            <a:r>
              <a:rPr lang="en-US" sz="1800" dirty="0">
                <a:solidFill>
                  <a:schemeClr val="dk1"/>
                </a:solidFill>
                <a:latin typeface="Calibri"/>
                <a:ea typeface="Calibri"/>
                <a:cs typeface="Calibri"/>
                <a:sym typeface="Calibri"/>
              </a:rPr>
              <a:t>Maintaining the stability of the arc burning and supporting the transfer of weld metal (influencing metallurgical processes during the formation of a drop of liquid metal at the end of the melting electrode)</a:t>
            </a:r>
          </a:p>
          <a:p>
            <a:pPr marL="469212" lvl="0" indent="-455906">
              <a:buClr>
                <a:schemeClr val="dk1"/>
              </a:buClr>
              <a:buSzPts val="1800"/>
              <a:buFont typeface="Noto Sans Symbols"/>
              <a:buChar char="⮚"/>
            </a:pPr>
            <a:r>
              <a:rPr lang="en-US" sz="1800" dirty="0">
                <a:solidFill>
                  <a:schemeClr val="dk1"/>
                </a:solidFill>
                <a:latin typeface="Calibri"/>
                <a:ea typeface="Calibri"/>
                <a:cs typeface="Calibri"/>
                <a:sym typeface="Calibri"/>
              </a:rPr>
              <a:t>Contributing to the transfer of thermal energy to the weld</a:t>
            </a:r>
            <a:endParaRPr dirty="0"/>
          </a:p>
        </p:txBody>
      </p:sp>
      <p:sp>
        <p:nvSpPr>
          <p:cNvPr id="231" name="Google Shape;231;p25"/>
          <p:cNvSpPr txBox="1">
            <a:spLocks noGrp="1"/>
          </p:cNvSpPr>
          <p:nvPr>
            <p:ph type="title"/>
          </p:nvPr>
        </p:nvSpPr>
        <p:spPr>
          <a:xfrm>
            <a:off x="391633" y="796760"/>
            <a:ext cx="5443851" cy="964203"/>
          </a:xfrm>
          <a:prstGeom prst="rect">
            <a:avLst/>
          </a:prstGeom>
          <a:noFill/>
          <a:ln>
            <a:noFill/>
          </a:ln>
        </p:spPr>
        <p:txBody>
          <a:bodyPr spcFirstLastPara="1" wrap="square" lIns="0" tIns="13300" rIns="0" bIns="0" anchor="t" anchorCtr="0">
            <a:spAutoFit/>
          </a:bodyPr>
          <a:lstStyle/>
          <a:p>
            <a:pPr marL="14007" lvl="0"/>
            <a:r>
              <a:rPr lang="en-US" sz="3089" dirty="0"/>
              <a:t>The role of protective atmospheres</a:t>
            </a:r>
            <a:endParaRPr sz="3089"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26"/>
          <p:cNvSpPr txBox="1"/>
          <p:nvPr/>
        </p:nvSpPr>
        <p:spPr>
          <a:xfrm>
            <a:off x="627930" y="1851219"/>
            <a:ext cx="5601411" cy="2230835"/>
          </a:xfrm>
          <a:prstGeom prst="rect">
            <a:avLst/>
          </a:prstGeom>
          <a:noFill/>
          <a:ln>
            <a:noFill/>
          </a:ln>
        </p:spPr>
        <p:txBody>
          <a:bodyPr spcFirstLastPara="1" wrap="square" lIns="0" tIns="14700" rIns="0" bIns="0" anchor="t" anchorCtr="0">
            <a:spAutoFit/>
          </a:bodyPr>
          <a:lstStyle/>
          <a:p>
            <a:pPr marL="469212" lvl="0" indent="-455906">
              <a:buClr>
                <a:schemeClr val="dk1"/>
              </a:buClr>
              <a:buSzPts val="1800"/>
              <a:buFont typeface="Noto Sans Symbols"/>
              <a:buChar char="⮚"/>
            </a:pPr>
            <a:r>
              <a:rPr lang="en-US" sz="1800" dirty="0">
                <a:solidFill>
                  <a:schemeClr val="dk1"/>
                </a:solidFill>
                <a:latin typeface="Calibri"/>
                <a:ea typeface="Calibri"/>
                <a:cs typeface="Calibri"/>
                <a:sym typeface="Calibri"/>
              </a:rPr>
              <a:t>Protective atmospheres also have an effect on:</a:t>
            </a:r>
          </a:p>
          <a:p>
            <a:pPr marL="469212" lvl="0" indent="-455906">
              <a:buClr>
                <a:schemeClr val="dk1"/>
              </a:buClr>
              <a:buSzPts val="1800"/>
              <a:buFont typeface="Noto Sans Symbols"/>
              <a:buChar char="⮚"/>
            </a:pPr>
            <a:endParaRPr lang="en-US" sz="1800" dirty="0">
              <a:solidFill>
                <a:schemeClr val="dk1"/>
              </a:solidFill>
              <a:latin typeface="Calibri"/>
              <a:ea typeface="Calibri"/>
              <a:cs typeface="Calibri"/>
              <a:sym typeface="Calibri"/>
            </a:endParaRPr>
          </a:p>
          <a:p>
            <a:pPr marL="469212" lvl="0" indent="-455906">
              <a:buClr>
                <a:schemeClr val="dk1"/>
              </a:buClr>
              <a:buSzPts val="1800"/>
              <a:buFont typeface="Noto Sans Symbols"/>
              <a:buChar char="⮚"/>
            </a:pPr>
            <a:r>
              <a:rPr lang="en-US" sz="1800" dirty="0">
                <a:solidFill>
                  <a:schemeClr val="dk1"/>
                </a:solidFill>
                <a:latin typeface="Calibri"/>
                <a:ea typeface="Calibri"/>
                <a:cs typeface="Calibri"/>
                <a:sym typeface="Calibri"/>
              </a:rPr>
              <a:t>Flowability and wettability of the weld melt bath</a:t>
            </a:r>
          </a:p>
          <a:p>
            <a:pPr marL="469212" lvl="0" indent="-455906">
              <a:buClr>
                <a:schemeClr val="dk1"/>
              </a:buClr>
              <a:buSzPts val="1800"/>
              <a:buFont typeface="Noto Sans Symbols"/>
              <a:buChar char="⮚"/>
            </a:pPr>
            <a:r>
              <a:rPr lang="en-US" sz="1800" dirty="0">
                <a:solidFill>
                  <a:schemeClr val="dk1"/>
                </a:solidFill>
                <a:latin typeface="Calibri"/>
                <a:ea typeface="Calibri"/>
                <a:cs typeface="Calibri"/>
                <a:sym typeface="Calibri"/>
              </a:rPr>
              <a:t>Weld metal properties</a:t>
            </a:r>
          </a:p>
          <a:p>
            <a:pPr marL="469212" lvl="0" indent="-455906">
              <a:buClr>
                <a:schemeClr val="dk1"/>
              </a:buClr>
              <a:buSzPts val="1800"/>
              <a:buFont typeface="Noto Sans Symbols"/>
              <a:buChar char="⮚"/>
            </a:pPr>
            <a:r>
              <a:rPr lang="en-US" sz="1800" dirty="0" err="1">
                <a:solidFill>
                  <a:schemeClr val="dk1"/>
                </a:solidFill>
                <a:latin typeface="Calibri"/>
                <a:ea typeface="Calibri"/>
                <a:cs typeface="Calibri"/>
                <a:sym typeface="Calibri"/>
              </a:rPr>
              <a:t>Desoldering</a:t>
            </a:r>
            <a:r>
              <a:rPr lang="en-US" sz="1800" dirty="0">
                <a:solidFill>
                  <a:schemeClr val="dk1"/>
                </a:solidFill>
                <a:latin typeface="Calibri"/>
                <a:ea typeface="Calibri"/>
                <a:cs typeface="Calibri"/>
                <a:sym typeface="Calibri"/>
              </a:rPr>
              <a:t> power</a:t>
            </a:r>
          </a:p>
          <a:p>
            <a:pPr marL="469212" lvl="0" indent="-455906">
              <a:buClr>
                <a:schemeClr val="dk1"/>
              </a:buClr>
              <a:buSzPts val="1800"/>
              <a:buFont typeface="Noto Sans Symbols"/>
              <a:buChar char="⮚"/>
            </a:pPr>
            <a:r>
              <a:rPr lang="en-US" sz="1800" dirty="0">
                <a:solidFill>
                  <a:schemeClr val="dk1"/>
                </a:solidFill>
                <a:latin typeface="Calibri"/>
                <a:ea typeface="Calibri"/>
                <a:cs typeface="Calibri"/>
                <a:sym typeface="Calibri"/>
              </a:rPr>
              <a:t>The shape and dimensions of the weld bead and the size of the penetration</a:t>
            </a:r>
          </a:p>
          <a:p>
            <a:pPr marL="469212" lvl="0" indent="-455906">
              <a:buClr>
                <a:schemeClr val="dk1"/>
              </a:buClr>
              <a:buSzPts val="1800"/>
              <a:buFont typeface="Noto Sans Symbols"/>
              <a:buChar char="⮚"/>
            </a:pPr>
            <a:r>
              <a:rPr lang="en-US" sz="1800" dirty="0">
                <a:solidFill>
                  <a:schemeClr val="dk1"/>
                </a:solidFill>
                <a:latin typeface="Calibri"/>
                <a:ea typeface="Calibri"/>
                <a:cs typeface="Calibri"/>
                <a:sym typeface="Calibri"/>
              </a:rPr>
              <a:t>Spray volume and welding speed</a:t>
            </a:r>
            <a:endParaRPr dirty="0"/>
          </a:p>
        </p:txBody>
      </p:sp>
      <p:sp>
        <p:nvSpPr>
          <p:cNvPr id="238" name="Google Shape;238;p26"/>
          <p:cNvSpPr txBox="1">
            <a:spLocks noGrp="1"/>
          </p:cNvSpPr>
          <p:nvPr>
            <p:ph type="title"/>
          </p:nvPr>
        </p:nvSpPr>
        <p:spPr>
          <a:xfrm>
            <a:off x="391633" y="796760"/>
            <a:ext cx="5443851" cy="964203"/>
          </a:xfrm>
          <a:prstGeom prst="rect">
            <a:avLst/>
          </a:prstGeom>
          <a:noFill/>
          <a:ln>
            <a:noFill/>
          </a:ln>
        </p:spPr>
        <p:txBody>
          <a:bodyPr spcFirstLastPara="1" wrap="square" lIns="0" tIns="13300" rIns="0" bIns="0" anchor="t" anchorCtr="0">
            <a:spAutoFit/>
          </a:bodyPr>
          <a:lstStyle/>
          <a:p>
            <a:pPr marL="14007" lvl="0"/>
            <a:r>
              <a:rPr lang="en-US" sz="3089" dirty="0"/>
              <a:t>The role of protective atmospheres</a:t>
            </a:r>
            <a:endParaRPr sz="3089"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27"/>
          <p:cNvSpPr txBox="1">
            <a:spLocks noGrp="1"/>
          </p:cNvSpPr>
          <p:nvPr>
            <p:ph type="title"/>
          </p:nvPr>
        </p:nvSpPr>
        <p:spPr>
          <a:xfrm>
            <a:off x="391632" y="777807"/>
            <a:ext cx="9850612"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Electric arc welding methods in protective atmospheres</a:t>
            </a:r>
            <a:endParaRPr sz="2757" dirty="0">
              <a:latin typeface="Tahoma"/>
              <a:ea typeface="Tahoma"/>
              <a:cs typeface="Tahoma"/>
              <a:sym typeface="Tahoma"/>
            </a:endParaRPr>
          </a:p>
        </p:txBody>
      </p:sp>
      <p:sp>
        <p:nvSpPr>
          <p:cNvPr id="245" name="Google Shape;245;p27"/>
          <p:cNvSpPr txBox="1"/>
          <p:nvPr/>
        </p:nvSpPr>
        <p:spPr>
          <a:xfrm>
            <a:off x="818794" y="1545868"/>
            <a:ext cx="5016691" cy="3129006"/>
          </a:xfrm>
          <a:prstGeom prst="rect">
            <a:avLst/>
          </a:prstGeom>
          <a:noFill/>
          <a:ln>
            <a:noFill/>
          </a:ln>
        </p:spPr>
        <p:txBody>
          <a:bodyPr spcFirstLastPara="1" wrap="square" lIns="0" tIns="81225" rIns="0" bIns="0" anchor="t" anchorCtr="0">
            <a:spAutoFit/>
          </a:bodyPr>
          <a:lstStyle/>
          <a:p>
            <a:pPr marL="392178" lvl="0" indent="-378171">
              <a:buClr>
                <a:schemeClr val="dk1"/>
              </a:buClr>
              <a:buSzPts val="1800"/>
              <a:buFont typeface="Noto Sans Symbols"/>
              <a:buChar char="⮚"/>
            </a:pPr>
            <a:r>
              <a:rPr lang="en-US" sz="1800" dirty="0">
                <a:solidFill>
                  <a:schemeClr val="dk1"/>
                </a:solidFill>
                <a:latin typeface="Calibri"/>
                <a:ea typeface="Calibri"/>
                <a:cs typeface="Calibri"/>
                <a:sym typeface="Calibri"/>
              </a:rPr>
              <a:t>MAG (Metal active gas)</a:t>
            </a:r>
          </a:p>
          <a:p>
            <a:pPr marL="392178" lvl="0" indent="-378171">
              <a:buClr>
                <a:schemeClr val="dk1"/>
              </a:buClr>
              <a:buSzPts val="1800"/>
              <a:buFont typeface="Noto Sans Symbols"/>
              <a:buChar char="⮚"/>
            </a:pPr>
            <a:r>
              <a:rPr lang="en-US" sz="1800" dirty="0">
                <a:solidFill>
                  <a:schemeClr val="dk1"/>
                </a:solidFill>
                <a:latin typeface="Calibri"/>
                <a:ea typeface="Calibri"/>
                <a:cs typeface="Calibri"/>
                <a:sym typeface="Calibri"/>
              </a:rPr>
              <a:t>a melting electrode, where the shielding gas actively participates in the formation of the weld metal</a:t>
            </a:r>
          </a:p>
          <a:p>
            <a:pPr marL="392178" lvl="0" indent="-378171">
              <a:buClr>
                <a:schemeClr val="dk1"/>
              </a:buClr>
              <a:buSzPts val="1800"/>
              <a:buFont typeface="Noto Sans Symbols"/>
              <a:buChar char="⮚"/>
            </a:pPr>
            <a:r>
              <a:rPr lang="en-US" sz="1800" dirty="0">
                <a:solidFill>
                  <a:schemeClr val="dk1"/>
                </a:solidFill>
                <a:latin typeface="Calibri"/>
                <a:ea typeface="Calibri"/>
                <a:cs typeface="Calibri"/>
                <a:sym typeface="Calibri"/>
              </a:rPr>
              <a:t>MIG (Metal inert gas)</a:t>
            </a:r>
          </a:p>
          <a:p>
            <a:pPr marL="392178" lvl="0" indent="-378171">
              <a:buClr>
                <a:schemeClr val="dk1"/>
              </a:buClr>
              <a:buSzPts val="1800"/>
              <a:buFont typeface="Noto Sans Symbols"/>
              <a:buChar char="⮚"/>
            </a:pPr>
            <a:r>
              <a:rPr lang="en-US" sz="1800" dirty="0">
                <a:solidFill>
                  <a:schemeClr val="dk1"/>
                </a:solidFill>
                <a:latin typeface="Calibri"/>
                <a:ea typeface="Calibri"/>
                <a:cs typeface="Calibri"/>
                <a:sym typeface="Calibri"/>
              </a:rPr>
              <a:t>a melting electrode where the shielding gas does not react to form a weld metal</a:t>
            </a:r>
          </a:p>
          <a:p>
            <a:pPr marL="392178" lvl="0" indent="-378171">
              <a:buClr>
                <a:schemeClr val="dk1"/>
              </a:buClr>
              <a:buSzPts val="1800"/>
              <a:buFont typeface="Noto Sans Symbols"/>
              <a:buChar char="⮚"/>
            </a:pPr>
            <a:r>
              <a:rPr lang="en-US" sz="1800" dirty="0">
                <a:solidFill>
                  <a:schemeClr val="dk1"/>
                </a:solidFill>
                <a:latin typeface="Calibri"/>
                <a:ea typeface="Calibri"/>
                <a:cs typeface="Calibri"/>
                <a:sym typeface="Calibri"/>
              </a:rPr>
              <a:t>TIG (Tungsten inert gas)</a:t>
            </a:r>
          </a:p>
          <a:p>
            <a:pPr marL="392178" lvl="0" indent="-378171">
              <a:buClr>
                <a:schemeClr val="dk1"/>
              </a:buClr>
              <a:buSzPts val="1800"/>
              <a:buFont typeface="Noto Sans Symbols"/>
              <a:buChar char="⮚"/>
            </a:pPr>
            <a:r>
              <a:rPr lang="en-US" sz="1800" dirty="0">
                <a:solidFill>
                  <a:schemeClr val="dk1"/>
                </a:solidFill>
                <a:latin typeface="Calibri"/>
                <a:ea typeface="Calibri"/>
                <a:cs typeface="Calibri"/>
                <a:sym typeface="Calibri"/>
              </a:rPr>
              <a:t>Tungsten non-melting electrode, where the shielding gas does not react during the formation of the weld metal</a:t>
            </a:r>
            <a:endParaRPr dirty="0"/>
          </a:p>
        </p:txBody>
      </p:sp>
      <p:pic>
        <p:nvPicPr>
          <p:cNvPr id="246" name="Google Shape;246;p27"/>
          <p:cNvPicPr preferRelativeResize="0"/>
          <p:nvPr/>
        </p:nvPicPr>
        <p:blipFill rotWithShape="1">
          <a:blip r:embed="rId3">
            <a:alphaModFix/>
          </a:blip>
          <a:srcRect/>
          <a:stretch/>
        </p:blipFill>
        <p:spPr>
          <a:xfrm>
            <a:off x="7327901" y="2282015"/>
            <a:ext cx="2413389" cy="2207848"/>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28"/>
          <p:cNvSpPr txBox="1">
            <a:spLocks noGrp="1"/>
          </p:cNvSpPr>
          <p:nvPr>
            <p:ph type="title"/>
          </p:nvPr>
        </p:nvSpPr>
        <p:spPr>
          <a:xfrm>
            <a:off x="391631" y="796004"/>
            <a:ext cx="5698748" cy="421497"/>
          </a:xfrm>
          <a:prstGeom prst="rect">
            <a:avLst/>
          </a:prstGeom>
          <a:noFill/>
          <a:ln>
            <a:noFill/>
          </a:ln>
        </p:spPr>
        <p:txBody>
          <a:bodyPr spcFirstLastPara="1" wrap="square" lIns="0" tIns="14000" rIns="0" bIns="0" anchor="t" anchorCtr="0">
            <a:spAutoFit/>
          </a:bodyPr>
          <a:lstStyle/>
          <a:p>
            <a:pPr marL="14007" lvl="0"/>
            <a:r>
              <a:rPr lang="en-US" sz="2647" dirty="0"/>
              <a:t>MIG/MAG  METHOD WELDING</a:t>
            </a:r>
            <a:endParaRPr sz="2647" dirty="0"/>
          </a:p>
        </p:txBody>
      </p:sp>
      <p:sp>
        <p:nvSpPr>
          <p:cNvPr id="253" name="Google Shape;253;p28"/>
          <p:cNvSpPr txBox="1"/>
          <p:nvPr/>
        </p:nvSpPr>
        <p:spPr>
          <a:xfrm>
            <a:off x="684734" y="1828671"/>
            <a:ext cx="9310165" cy="1011333"/>
          </a:xfrm>
          <a:prstGeom prst="rect">
            <a:avLst/>
          </a:prstGeom>
          <a:noFill/>
          <a:ln>
            <a:noFill/>
          </a:ln>
        </p:spPr>
        <p:txBody>
          <a:bodyPr spcFirstLastPara="1" wrap="square" lIns="0" tIns="14000" rIns="0" bIns="0" anchor="t" anchorCtr="0">
            <a:spAutoFit/>
          </a:bodyPr>
          <a:lstStyle/>
          <a:p>
            <a:pPr marL="14007" marR="5602" lvl="0">
              <a:lnSpc>
                <a:spcPct val="120000"/>
              </a:lnSpc>
            </a:pPr>
            <a:r>
              <a:rPr lang="en-US" sz="1800" dirty="0">
                <a:solidFill>
                  <a:schemeClr val="dk1"/>
                </a:solidFill>
                <a:latin typeface="Calibri"/>
                <a:ea typeface="Calibri"/>
                <a:cs typeface="Calibri"/>
                <a:sym typeface="Calibri"/>
              </a:rPr>
              <a:t>Fusion arc welding with a molten metal electrode, where the electric arc and the weld area are protected from the surrounding atmosphere by a layer of shielding gas supplied from an external source.</a:t>
            </a:r>
            <a:endParaRPr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29"/>
          <p:cNvSpPr txBox="1">
            <a:spLocks noGrp="1"/>
          </p:cNvSpPr>
          <p:nvPr>
            <p:ph type="title"/>
          </p:nvPr>
        </p:nvSpPr>
        <p:spPr>
          <a:xfrm>
            <a:off x="391633" y="796004"/>
            <a:ext cx="7964801" cy="828847"/>
          </a:xfrm>
          <a:prstGeom prst="rect">
            <a:avLst/>
          </a:prstGeom>
          <a:noFill/>
          <a:ln>
            <a:noFill/>
          </a:ln>
        </p:spPr>
        <p:txBody>
          <a:bodyPr spcFirstLastPara="1" wrap="square" lIns="0" tIns="14000" rIns="0" bIns="0" anchor="t" anchorCtr="0">
            <a:spAutoFit/>
          </a:bodyPr>
          <a:lstStyle/>
          <a:p>
            <a:pPr marL="14007" lvl="0"/>
            <a:r>
              <a:rPr lang="en-US" sz="2647" dirty="0"/>
              <a:t>METHOD MARKING according to the Czech standard ČSN EN ISO 4063</a:t>
            </a:r>
            <a:endParaRPr sz="2647" dirty="0"/>
          </a:p>
        </p:txBody>
      </p:sp>
      <p:sp>
        <p:nvSpPr>
          <p:cNvPr id="264" name="Google Shape;264;p29"/>
          <p:cNvSpPr txBox="1"/>
          <p:nvPr/>
        </p:nvSpPr>
        <p:spPr>
          <a:xfrm>
            <a:off x="684735" y="1828012"/>
            <a:ext cx="4931258" cy="3670522"/>
          </a:xfrm>
          <a:prstGeom prst="rect">
            <a:avLst/>
          </a:prstGeom>
          <a:noFill/>
          <a:ln>
            <a:noFill/>
          </a:ln>
        </p:spPr>
        <p:txBody>
          <a:bodyPr spcFirstLastPara="1" wrap="square" lIns="0" tIns="14000" rIns="0" bIns="0" anchor="t" anchorCtr="0">
            <a:spAutoFit/>
          </a:bodyPr>
          <a:lstStyle/>
          <a:p>
            <a:pPr marL="392178" marR="673005" lvl="0" indent="-378171">
              <a:lnSpc>
                <a:spcPct val="120000"/>
              </a:lnSpc>
              <a:buClr>
                <a:schemeClr val="dk1"/>
              </a:buClr>
              <a:buSzPts val="1800"/>
              <a:buFont typeface="Noto Sans Symbols"/>
              <a:buChar char="⮚"/>
            </a:pPr>
            <a:r>
              <a:rPr lang="en-US" sz="1800" dirty="0">
                <a:solidFill>
                  <a:schemeClr val="dk1"/>
                </a:solidFill>
                <a:latin typeface="Calibri"/>
                <a:ea typeface="Calibri"/>
                <a:cs typeface="Calibri"/>
                <a:sym typeface="Calibri"/>
              </a:rPr>
              <a:t>131 - Metal inert gas (MIG) melting electrode arc welding - EN</a:t>
            </a:r>
          </a:p>
          <a:p>
            <a:pPr marL="392178" marR="673005" lvl="0" indent="-378171">
              <a:lnSpc>
                <a:spcPct val="120000"/>
              </a:lnSpc>
              <a:buClr>
                <a:schemeClr val="dk1"/>
              </a:buClr>
              <a:buSzPts val="1800"/>
              <a:buFont typeface="Noto Sans Symbols"/>
              <a:buChar char="⮚"/>
            </a:pPr>
            <a:r>
              <a:rPr lang="en-US" sz="1800" dirty="0">
                <a:solidFill>
                  <a:schemeClr val="dk1"/>
                </a:solidFill>
                <a:latin typeface="Calibri"/>
                <a:ea typeface="Calibri"/>
                <a:cs typeface="Calibri"/>
                <a:sym typeface="Calibri"/>
              </a:rPr>
              <a:t>135 - Arc welding with a melting electrode in active gas</a:t>
            </a:r>
          </a:p>
          <a:p>
            <a:pPr marL="392178" marR="673005" lvl="0" indent="-378171">
              <a:lnSpc>
                <a:spcPct val="120000"/>
              </a:lnSpc>
              <a:buClr>
                <a:schemeClr val="dk1"/>
              </a:buClr>
              <a:buSzPts val="1800"/>
              <a:buFont typeface="Noto Sans Symbols"/>
              <a:buChar char="⮚"/>
            </a:pPr>
            <a:r>
              <a:rPr lang="en-US" sz="1800" dirty="0">
                <a:solidFill>
                  <a:schemeClr val="dk1"/>
                </a:solidFill>
                <a:latin typeface="Calibri"/>
                <a:ea typeface="Calibri"/>
                <a:cs typeface="Calibri"/>
                <a:sym typeface="Calibri"/>
              </a:rPr>
              <a:t>(MAG - Metal active gas) - EN</a:t>
            </a:r>
          </a:p>
          <a:p>
            <a:pPr marL="392178" marR="673005" lvl="0" indent="-378171">
              <a:lnSpc>
                <a:spcPct val="120000"/>
              </a:lnSpc>
              <a:buClr>
                <a:schemeClr val="dk1"/>
              </a:buClr>
              <a:buSzPts val="1800"/>
              <a:buFont typeface="Noto Sans Symbols"/>
              <a:buChar char="⮚"/>
            </a:pPr>
            <a:endParaRPr lang="en-US" sz="1800" dirty="0">
              <a:solidFill>
                <a:schemeClr val="dk1"/>
              </a:solidFill>
              <a:latin typeface="Calibri"/>
              <a:ea typeface="Calibri"/>
              <a:cs typeface="Calibri"/>
              <a:sym typeface="Calibri"/>
            </a:endParaRPr>
          </a:p>
          <a:p>
            <a:pPr marL="392178" marR="673005" lvl="0" indent="-378171">
              <a:lnSpc>
                <a:spcPct val="120000"/>
              </a:lnSpc>
              <a:buClr>
                <a:schemeClr val="dk1"/>
              </a:buClr>
              <a:buSzPts val="1800"/>
              <a:buFont typeface="Noto Sans Symbols"/>
              <a:buChar char="⮚"/>
            </a:pPr>
            <a:r>
              <a:rPr lang="en-US" sz="1800" dirty="0">
                <a:solidFill>
                  <a:schemeClr val="dk1"/>
                </a:solidFill>
                <a:latin typeface="Calibri"/>
                <a:ea typeface="Calibri"/>
                <a:cs typeface="Calibri"/>
                <a:sym typeface="Calibri"/>
              </a:rPr>
              <a:t>GMAW - Gas Metal Arc Welding</a:t>
            </a:r>
          </a:p>
          <a:p>
            <a:pPr marL="392178" marR="673005" lvl="0" indent="-378171">
              <a:lnSpc>
                <a:spcPct val="120000"/>
              </a:lnSpc>
              <a:buClr>
                <a:schemeClr val="dk1"/>
              </a:buClr>
              <a:buSzPts val="1800"/>
              <a:buFont typeface="Noto Sans Symbols"/>
              <a:buChar char="⮚"/>
            </a:pPr>
            <a:r>
              <a:rPr lang="en-US" sz="1800" dirty="0">
                <a:solidFill>
                  <a:schemeClr val="dk1"/>
                </a:solidFill>
                <a:latin typeface="Calibri"/>
                <a:ea typeface="Calibri"/>
                <a:cs typeface="Calibri"/>
                <a:sym typeface="Calibri"/>
              </a:rPr>
              <a:t>ASM (applies to both MIG and MAG)</a:t>
            </a:r>
          </a:p>
          <a:p>
            <a:pPr marL="392178" marR="673005" lvl="0" indent="-378171">
              <a:lnSpc>
                <a:spcPct val="120000"/>
              </a:lnSpc>
              <a:buClr>
                <a:schemeClr val="dk1"/>
              </a:buClr>
              <a:buSzPts val="1800"/>
              <a:buFont typeface="Noto Sans Symbols"/>
              <a:buChar char="⮚"/>
            </a:pPr>
            <a:endParaRPr lang="en-US" sz="1800" dirty="0">
              <a:solidFill>
                <a:schemeClr val="dk1"/>
              </a:solidFill>
              <a:latin typeface="Calibri"/>
              <a:ea typeface="Calibri"/>
              <a:cs typeface="Calibri"/>
              <a:sym typeface="Calibri"/>
            </a:endParaRPr>
          </a:p>
          <a:p>
            <a:pPr marL="392178" marR="673005" lvl="0" indent="-378171">
              <a:lnSpc>
                <a:spcPct val="120000"/>
              </a:lnSpc>
              <a:buClr>
                <a:schemeClr val="dk1"/>
              </a:buClr>
              <a:buSzPts val="1800"/>
              <a:buFont typeface="Noto Sans Symbols"/>
              <a:buChar char="⮚"/>
            </a:pPr>
            <a:r>
              <a:rPr lang="en-US" sz="1800" dirty="0">
                <a:solidFill>
                  <a:schemeClr val="dk1"/>
                </a:solidFill>
                <a:latin typeface="Calibri"/>
                <a:ea typeface="Calibri"/>
                <a:cs typeface="Calibri"/>
                <a:sym typeface="Calibri"/>
              </a:rPr>
              <a:t>FCAW - Flux Cored Arc Welding - filled electrode welding</a:t>
            </a:r>
            <a:endParaRPr dirty="0"/>
          </a:p>
        </p:txBody>
      </p:sp>
      <p:pic>
        <p:nvPicPr>
          <p:cNvPr id="265" name="Google Shape;265;p29"/>
          <p:cNvPicPr preferRelativeResize="0"/>
          <p:nvPr/>
        </p:nvPicPr>
        <p:blipFill rotWithShape="1">
          <a:blip r:embed="rId3">
            <a:alphaModFix/>
          </a:blip>
          <a:srcRect/>
          <a:stretch/>
        </p:blipFill>
        <p:spPr>
          <a:xfrm>
            <a:off x="5976938" y="1677272"/>
            <a:ext cx="4088980" cy="5255340"/>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270"/>
        <p:cNvGrpSpPr/>
        <p:nvPr/>
      </p:nvGrpSpPr>
      <p:grpSpPr>
        <a:xfrm>
          <a:off x="0" y="0"/>
          <a:ext cx="0" cy="0"/>
          <a:chOff x="0" y="0"/>
          <a:chExt cx="0" cy="0"/>
        </a:xfrm>
      </p:grpSpPr>
      <p:sp>
        <p:nvSpPr>
          <p:cNvPr id="271" name="Google Shape;271;p30"/>
          <p:cNvSpPr txBox="1">
            <a:spLocks noGrp="1"/>
          </p:cNvSpPr>
          <p:nvPr>
            <p:ph type="title"/>
          </p:nvPr>
        </p:nvSpPr>
        <p:spPr>
          <a:xfrm>
            <a:off x="391633" y="796004"/>
            <a:ext cx="7002639" cy="421497"/>
          </a:xfrm>
          <a:prstGeom prst="rect">
            <a:avLst/>
          </a:prstGeom>
          <a:noFill/>
          <a:ln>
            <a:noFill/>
          </a:ln>
        </p:spPr>
        <p:txBody>
          <a:bodyPr spcFirstLastPara="1" wrap="square" lIns="0" tIns="14000" rIns="0" bIns="0" anchor="t" anchorCtr="0">
            <a:spAutoFit/>
          </a:bodyPr>
          <a:lstStyle/>
          <a:p>
            <a:pPr marL="14007" lvl="0"/>
            <a:r>
              <a:rPr lang="en-US" sz="2647" dirty="0"/>
              <a:t>MAG (135)/MIG (131) welding principle</a:t>
            </a:r>
            <a:endParaRPr sz="2647" dirty="0"/>
          </a:p>
        </p:txBody>
      </p:sp>
      <p:pic>
        <p:nvPicPr>
          <p:cNvPr id="273" name="Google Shape;273;p30"/>
          <p:cNvPicPr preferRelativeResize="0"/>
          <p:nvPr/>
        </p:nvPicPr>
        <p:blipFill rotWithShape="1">
          <a:blip r:embed="rId3">
            <a:alphaModFix/>
          </a:blip>
          <a:srcRect/>
          <a:stretch/>
        </p:blipFill>
        <p:spPr>
          <a:xfrm>
            <a:off x="5024610" y="1638378"/>
            <a:ext cx="5398194" cy="4542752"/>
          </a:xfrm>
          <a:prstGeom prst="rect">
            <a:avLst/>
          </a:prstGeom>
          <a:noFill/>
          <a:ln>
            <a:noFill/>
          </a:ln>
        </p:spPr>
      </p:pic>
      <p:sp>
        <p:nvSpPr>
          <p:cNvPr id="274" name="Google Shape;274;p30"/>
          <p:cNvSpPr/>
          <p:nvPr/>
        </p:nvSpPr>
        <p:spPr>
          <a:xfrm>
            <a:off x="5639014" y="3251226"/>
            <a:ext cx="383745" cy="571414"/>
          </a:xfrm>
          <a:custGeom>
            <a:avLst/>
            <a:gdLst/>
            <a:ahLst/>
            <a:cxnLst/>
            <a:rect l="l" t="t" r="r" b="b"/>
            <a:pathLst>
              <a:path w="347979" h="518160" extrusionOk="0">
                <a:moveTo>
                  <a:pt x="21850" y="0"/>
                </a:moveTo>
                <a:lnTo>
                  <a:pt x="6831" y="45153"/>
                </a:lnTo>
                <a:lnTo>
                  <a:pt x="0" y="94433"/>
                </a:lnTo>
                <a:lnTo>
                  <a:pt x="1312" y="146358"/>
                </a:lnTo>
                <a:lnTo>
                  <a:pt x="10726" y="199448"/>
                </a:lnTo>
                <a:lnTo>
                  <a:pt x="28200" y="252222"/>
                </a:lnTo>
                <a:lnTo>
                  <a:pt x="50921" y="298408"/>
                </a:lnTo>
                <a:lnTo>
                  <a:pt x="78581" y="339727"/>
                </a:lnTo>
                <a:lnTo>
                  <a:pt x="110349" y="375479"/>
                </a:lnTo>
                <a:lnTo>
                  <a:pt x="145394" y="404964"/>
                </a:lnTo>
                <a:lnTo>
                  <a:pt x="182884" y="427481"/>
                </a:lnTo>
                <a:lnTo>
                  <a:pt x="221990" y="442333"/>
                </a:lnTo>
                <a:lnTo>
                  <a:pt x="261880" y="448818"/>
                </a:lnTo>
                <a:lnTo>
                  <a:pt x="271786" y="517906"/>
                </a:lnTo>
                <a:lnTo>
                  <a:pt x="347605" y="405384"/>
                </a:lnTo>
                <a:lnTo>
                  <a:pt x="238004" y="283463"/>
                </a:lnTo>
                <a:lnTo>
                  <a:pt x="247910" y="352551"/>
                </a:lnTo>
                <a:lnTo>
                  <a:pt x="202775" y="341602"/>
                </a:lnTo>
                <a:lnTo>
                  <a:pt x="160391" y="314959"/>
                </a:lnTo>
                <a:lnTo>
                  <a:pt x="123698" y="275078"/>
                </a:lnTo>
                <a:lnTo>
                  <a:pt x="95637" y="224409"/>
                </a:lnTo>
                <a:lnTo>
                  <a:pt x="82194" y="181334"/>
                </a:lnTo>
                <a:lnTo>
                  <a:pt x="76968" y="138318"/>
                </a:lnTo>
                <a:lnTo>
                  <a:pt x="80028" y="97232"/>
                </a:lnTo>
                <a:lnTo>
                  <a:pt x="91446" y="59943"/>
                </a:lnTo>
                <a:lnTo>
                  <a:pt x="21850" y="0"/>
                </a:lnTo>
                <a:close/>
              </a:path>
            </a:pathLst>
          </a:custGeom>
          <a:solidFill>
            <a:srgbClr val="00CCCC"/>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275" name="Google Shape;275;p30"/>
          <p:cNvSpPr/>
          <p:nvPr/>
        </p:nvSpPr>
        <p:spPr>
          <a:xfrm>
            <a:off x="6354831" y="3480352"/>
            <a:ext cx="398450" cy="86132"/>
          </a:xfrm>
          <a:custGeom>
            <a:avLst/>
            <a:gdLst/>
            <a:ahLst/>
            <a:cxnLst/>
            <a:rect l="l" t="t" r="r" b="b"/>
            <a:pathLst>
              <a:path w="361314" h="78104" extrusionOk="0">
                <a:moveTo>
                  <a:pt x="231648" y="0"/>
                </a:moveTo>
                <a:lnTo>
                  <a:pt x="231648" y="77724"/>
                </a:lnTo>
                <a:lnTo>
                  <a:pt x="318008" y="51815"/>
                </a:lnTo>
                <a:lnTo>
                  <a:pt x="244601" y="51815"/>
                </a:lnTo>
                <a:lnTo>
                  <a:pt x="244601" y="25907"/>
                </a:lnTo>
                <a:lnTo>
                  <a:pt x="318007" y="25907"/>
                </a:lnTo>
                <a:lnTo>
                  <a:pt x="231648" y="0"/>
                </a:lnTo>
                <a:close/>
              </a:path>
              <a:path w="361314" h="78104" extrusionOk="0">
                <a:moveTo>
                  <a:pt x="231648" y="25907"/>
                </a:moveTo>
                <a:lnTo>
                  <a:pt x="0" y="25907"/>
                </a:lnTo>
                <a:lnTo>
                  <a:pt x="0" y="51815"/>
                </a:lnTo>
                <a:lnTo>
                  <a:pt x="231648" y="51815"/>
                </a:lnTo>
                <a:lnTo>
                  <a:pt x="231648" y="25907"/>
                </a:lnTo>
                <a:close/>
              </a:path>
              <a:path w="361314" h="78104" extrusionOk="0">
                <a:moveTo>
                  <a:pt x="318007" y="25907"/>
                </a:moveTo>
                <a:lnTo>
                  <a:pt x="244601" y="25907"/>
                </a:lnTo>
                <a:lnTo>
                  <a:pt x="244601" y="51815"/>
                </a:lnTo>
                <a:lnTo>
                  <a:pt x="318008" y="51815"/>
                </a:lnTo>
                <a:lnTo>
                  <a:pt x="361188" y="38862"/>
                </a:lnTo>
                <a:lnTo>
                  <a:pt x="318007" y="25907"/>
                </a:lnTo>
                <a:close/>
              </a:path>
            </a:pathLst>
          </a:custGeom>
          <a:solidFill>
            <a:srgbClr val="FF00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pic>
        <p:nvPicPr>
          <p:cNvPr id="276" name="Google Shape;276;p30"/>
          <p:cNvPicPr preferRelativeResize="0"/>
          <p:nvPr/>
        </p:nvPicPr>
        <p:blipFill rotWithShape="1">
          <a:blip r:embed="rId4">
            <a:alphaModFix/>
          </a:blip>
          <a:srcRect/>
          <a:stretch/>
        </p:blipFill>
        <p:spPr>
          <a:xfrm>
            <a:off x="9673242" y="5055104"/>
            <a:ext cx="131089" cy="132770"/>
          </a:xfrm>
          <a:prstGeom prst="rect">
            <a:avLst/>
          </a:prstGeom>
          <a:noFill/>
          <a:ln>
            <a:noFill/>
          </a:ln>
        </p:spPr>
      </p:pic>
      <p:grpSp>
        <p:nvGrpSpPr>
          <p:cNvPr id="277" name="Google Shape;277;p30"/>
          <p:cNvGrpSpPr/>
          <p:nvPr/>
        </p:nvGrpSpPr>
        <p:grpSpPr>
          <a:xfrm>
            <a:off x="551726" y="1638379"/>
            <a:ext cx="5236832" cy="4424400"/>
            <a:chOff x="223912" y="1485682"/>
            <a:chExt cx="4748766" cy="4011956"/>
          </a:xfrm>
        </p:grpSpPr>
        <p:pic>
          <p:nvPicPr>
            <p:cNvPr id="278" name="Google Shape;278;p30"/>
            <p:cNvPicPr preferRelativeResize="0"/>
            <p:nvPr/>
          </p:nvPicPr>
          <p:blipFill rotWithShape="1">
            <a:blip r:embed="rId5">
              <a:alphaModFix/>
            </a:blip>
            <a:srcRect/>
            <a:stretch/>
          </p:blipFill>
          <p:spPr>
            <a:xfrm>
              <a:off x="223912" y="1485682"/>
              <a:ext cx="3939655" cy="4011956"/>
            </a:xfrm>
            <a:prstGeom prst="rect">
              <a:avLst/>
            </a:prstGeom>
            <a:noFill/>
            <a:ln>
              <a:noFill/>
            </a:ln>
          </p:spPr>
        </p:pic>
        <p:sp>
          <p:nvSpPr>
            <p:cNvPr id="279" name="Google Shape;279;p30"/>
            <p:cNvSpPr/>
            <p:nvPr/>
          </p:nvSpPr>
          <p:spPr>
            <a:xfrm>
              <a:off x="1874393" y="1711579"/>
              <a:ext cx="114300" cy="776605"/>
            </a:xfrm>
            <a:custGeom>
              <a:avLst/>
              <a:gdLst/>
              <a:ahLst/>
              <a:cxnLst/>
              <a:rect l="l" t="t" r="r" b="b"/>
              <a:pathLst>
                <a:path w="114300" h="776605" extrusionOk="0">
                  <a:moveTo>
                    <a:pt x="0" y="584200"/>
                  </a:moveTo>
                  <a:lnTo>
                    <a:pt x="51181" y="776351"/>
                  </a:lnTo>
                  <a:lnTo>
                    <a:pt x="108349" y="605536"/>
                  </a:lnTo>
                  <a:lnTo>
                    <a:pt x="75564" y="605536"/>
                  </a:lnTo>
                  <a:lnTo>
                    <a:pt x="37464" y="604393"/>
                  </a:lnTo>
                  <a:lnTo>
                    <a:pt x="38064" y="585384"/>
                  </a:lnTo>
                  <a:lnTo>
                    <a:pt x="0" y="584200"/>
                  </a:lnTo>
                  <a:close/>
                </a:path>
                <a:path w="114300" h="776605" extrusionOk="0">
                  <a:moveTo>
                    <a:pt x="38064" y="585384"/>
                  </a:moveTo>
                  <a:lnTo>
                    <a:pt x="37464" y="604393"/>
                  </a:lnTo>
                  <a:lnTo>
                    <a:pt x="75564" y="605536"/>
                  </a:lnTo>
                  <a:lnTo>
                    <a:pt x="76162" y="586569"/>
                  </a:lnTo>
                  <a:lnTo>
                    <a:pt x="38064" y="585384"/>
                  </a:lnTo>
                  <a:close/>
                </a:path>
                <a:path w="114300" h="776605" extrusionOk="0">
                  <a:moveTo>
                    <a:pt x="76162" y="586569"/>
                  </a:moveTo>
                  <a:lnTo>
                    <a:pt x="75564" y="605536"/>
                  </a:lnTo>
                  <a:lnTo>
                    <a:pt x="108349" y="605536"/>
                  </a:lnTo>
                  <a:lnTo>
                    <a:pt x="114300" y="587756"/>
                  </a:lnTo>
                  <a:lnTo>
                    <a:pt x="76162" y="586569"/>
                  </a:lnTo>
                  <a:close/>
                </a:path>
                <a:path w="114300" h="776605" extrusionOk="0">
                  <a:moveTo>
                    <a:pt x="56514" y="0"/>
                  </a:moveTo>
                  <a:lnTo>
                    <a:pt x="38064" y="585384"/>
                  </a:lnTo>
                  <a:lnTo>
                    <a:pt x="76162" y="586569"/>
                  </a:lnTo>
                  <a:lnTo>
                    <a:pt x="94614" y="1270"/>
                  </a:lnTo>
                  <a:lnTo>
                    <a:pt x="56514" y="0"/>
                  </a:lnTo>
                  <a:close/>
                </a:path>
              </a:pathLst>
            </a:custGeom>
            <a:solidFill>
              <a:srgbClr val="FF00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280" name="Google Shape;280;p30"/>
            <p:cNvSpPr/>
            <p:nvPr/>
          </p:nvSpPr>
          <p:spPr>
            <a:xfrm>
              <a:off x="1450974" y="3808983"/>
              <a:ext cx="383540" cy="609600"/>
            </a:xfrm>
            <a:custGeom>
              <a:avLst/>
              <a:gdLst/>
              <a:ahLst/>
              <a:cxnLst/>
              <a:rect l="l" t="t" r="r" b="b"/>
              <a:pathLst>
                <a:path w="383539" h="609600" extrusionOk="0">
                  <a:moveTo>
                    <a:pt x="353313" y="0"/>
                  </a:moveTo>
                  <a:lnTo>
                    <a:pt x="292100" y="66802"/>
                  </a:lnTo>
                  <a:lnTo>
                    <a:pt x="307046" y="109579"/>
                  </a:lnTo>
                  <a:lnTo>
                    <a:pt x="312991" y="157940"/>
                  </a:lnTo>
                  <a:lnTo>
                    <a:pt x="309887" y="209659"/>
                  </a:lnTo>
                  <a:lnTo>
                    <a:pt x="297688" y="262509"/>
                  </a:lnTo>
                  <a:lnTo>
                    <a:pt x="275997" y="314791"/>
                  </a:lnTo>
                  <a:lnTo>
                    <a:pt x="247480" y="359541"/>
                  </a:lnTo>
                  <a:lnTo>
                    <a:pt x="213820" y="395303"/>
                  </a:lnTo>
                  <a:lnTo>
                    <a:pt x="176699" y="420619"/>
                  </a:lnTo>
                  <a:lnTo>
                    <a:pt x="137800" y="434032"/>
                  </a:lnTo>
                  <a:lnTo>
                    <a:pt x="98806" y="434086"/>
                  </a:lnTo>
                  <a:lnTo>
                    <a:pt x="119125" y="355600"/>
                  </a:lnTo>
                  <a:lnTo>
                    <a:pt x="0" y="466344"/>
                  </a:lnTo>
                  <a:lnTo>
                    <a:pt x="53721" y="609219"/>
                  </a:lnTo>
                  <a:lnTo>
                    <a:pt x="73913" y="530733"/>
                  </a:lnTo>
                  <a:lnTo>
                    <a:pt x="111381" y="532939"/>
                  </a:lnTo>
                  <a:lnTo>
                    <a:pt x="149139" y="526255"/>
                  </a:lnTo>
                  <a:lnTo>
                    <a:pt x="186468" y="511302"/>
                  </a:lnTo>
                  <a:lnTo>
                    <a:pt x="222654" y="488700"/>
                  </a:lnTo>
                  <a:lnTo>
                    <a:pt x="256977" y="459072"/>
                  </a:lnTo>
                  <a:lnTo>
                    <a:pt x="288722" y="423037"/>
                  </a:lnTo>
                  <a:lnTo>
                    <a:pt x="317171" y="381216"/>
                  </a:lnTo>
                  <a:lnTo>
                    <a:pt x="341608" y="334231"/>
                  </a:lnTo>
                  <a:lnTo>
                    <a:pt x="361314" y="282702"/>
                  </a:lnTo>
                  <a:lnTo>
                    <a:pt x="374515" y="231775"/>
                  </a:lnTo>
                  <a:lnTo>
                    <a:pt x="381874" y="181102"/>
                  </a:lnTo>
                  <a:lnTo>
                    <a:pt x="383412" y="131635"/>
                  </a:lnTo>
                  <a:lnTo>
                    <a:pt x="379151" y="84328"/>
                  </a:lnTo>
                  <a:lnTo>
                    <a:pt x="369111" y="40132"/>
                  </a:lnTo>
                  <a:lnTo>
                    <a:pt x="353313" y="0"/>
                  </a:lnTo>
                  <a:close/>
                </a:path>
              </a:pathLst>
            </a:custGeom>
            <a:solidFill>
              <a:srgbClr val="00CCCC"/>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281" name="Google Shape;281;p30"/>
            <p:cNvSpPr/>
            <p:nvPr/>
          </p:nvSpPr>
          <p:spPr>
            <a:xfrm>
              <a:off x="1450974" y="3808983"/>
              <a:ext cx="383540" cy="609600"/>
            </a:xfrm>
            <a:custGeom>
              <a:avLst/>
              <a:gdLst/>
              <a:ahLst/>
              <a:cxnLst/>
              <a:rect l="l" t="t" r="r" b="b"/>
              <a:pathLst>
                <a:path w="383539" h="609600" extrusionOk="0">
                  <a:moveTo>
                    <a:pt x="98806" y="434086"/>
                  </a:moveTo>
                  <a:lnTo>
                    <a:pt x="137800" y="434032"/>
                  </a:lnTo>
                  <a:lnTo>
                    <a:pt x="176699" y="420619"/>
                  </a:lnTo>
                  <a:lnTo>
                    <a:pt x="213820" y="395303"/>
                  </a:lnTo>
                  <a:lnTo>
                    <a:pt x="247480" y="359541"/>
                  </a:lnTo>
                  <a:lnTo>
                    <a:pt x="275997" y="314791"/>
                  </a:lnTo>
                  <a:lnTo>
                    <a:pt x="297688" y="262509"/>
                  </a:lnTo>
                  <a:lnTo>
                    <a:pt x="309887" y="209659"/>
                  </a:lnTo>
                  <a:lnTo>
                    <a:pt x="312991" y="157940"/>
                  </a:lnTo>
                  <a:lnTo>
                    <a:pt x="307046" y="109579"/>
                  </a:lnTo>
                  <a:lnTo>
                    <a:pt x="292100" y="66802"/>
                  </a:lnTo>
                  <a:lnTo>
                    <a:pt x="353313" y="0"/>
                  </a:lnTo>
                  <a:lnTo>
                    <a:pt x="369111" y="40132"/>
                  </a:lnTo>
                  <a:lnTo>
                    <a:pt x="379151" y="84328"/>
                  </a:lnTo>
                  <a:lnTo>
                    <a:pt x="383412" y="131635"/>
                  </a:lnTo>
                  <a:lnTo>
                    <a:pt x="381874" y="181102"/>
                  </a:lnTo>
                  <a:lnTo>
                    <a:pt x="374515" y="231775"/>
                  </a:lnTo>
                  <a:lnTo>
                    <a:pt x="361314" y="282702"/>
                  </a:lnTo>
                  <a:lnTo>
                    <a:pt x="341608" y="334231"/>
                  </a:lnTo>
                  <a:lnTo>
                    <a:pt x="317171" y="381216"/>
                  </a:lnTo>
                  <a:lnTo>
                    <a:pt x="288722" y="423037"/>
                  </a:lnTo>
                  <a:lnTo>
                    <a:pt x="256977" y="459072"/>
                  </a:lnTo>
                  <a:lnTo>
                    <a:pt x="222654" y="488700"/>
                  </a:lnTo>
                  <a:lnTo>
                    <a:pt x="186468" y="511302"/>
                  </a:lnTo>
                  <a:lnTo>
                    <a:pt x="149139" y="526255"/>
                  </a:lnTo>
                  <a:lnTo>
                    <a:pt x="111381" y="532939"/>
                  </a:lnTo>
                  <a:lnTo>
                    <a:pt x="73913" y="530733"/>
                  </a:lnTo>
                  <a:lnTo>
                    <a:pt x="53721" y="609219"/>
                  </a:lnTo>
                  <a:lnTo>
                    <a:pt x="0" y="466344"/>
                  </a:lnTo>
                  <a:lnTo>
                    <a:pt x="119125" y="355600"/>
                  </a:lnTo>
                  <a:lnTo>
                    <a:pt x="98806" y="434086"/>
                  </a:lnTo>
                  <a:close/>
                </a:path>
              </a:pathLst>
            </a:custGeom>
            <a:noFill/>
            <a:ln w="952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282" name="Google Shape;282;p30"/>
            <p:cNvSpPr/>
            <p:nvPr/>
          </p:nvSpPr>
          <p:spPr>
            <a:xfrm>
              <a:off x="2075173" y="3815460"/>
              <a:ext cx="382270" cy="511175"/>
            </a:xfrm>
            <a:custGeom>
              <a:avLst/>
              <a:gdLst/>
              <a:ahLst/>
              <a:cxnLst/>
              <a:rect l="l" t="t" r="r" b="b"/>
              <a:pathLst>
                <a:path w="382269" h="511175" extrusionOk="0">
                  <a:moveTo>
                    <a:pt x="21850" y="0"/>
                  </a:moveTo>
                  <a:lnTo>
                    <a:pt x="6831" y="45202"/>
                  </a:lnTo>
                  <a:lnTo>
                    <a:pt x="0" y="94496"/>
                  </a:lnTo>
                  <a:lnTo>
                    <a:pt x="1312" y="146422"/>
                  </a:lnTo>
                  <a:lnTo>
                    <a:pt x="10726" y="199526"/>
                  </a:lnTo>
                  <a:lnTo>
                    <a:pt x="28200" y="252349"/>
                  </a:lnTo>
                  <a:lnTo>
                    <a:pt x="52491" y="301289"/>
                  </a:lnTo>
                  <a:lnTo>
                    <a:pt x="82109" y="344410"/>
                  </a:lnTo>
                  <a:lnTo>
                    <a:pt x="116034" y="381032"/>
                  </a:lnTo>
                  <a:lnTo>
                    <a:pt x="153247" y="410479"/>
                  </a:lnTo>
                  <a:lnTo>
                    <a:pt x="192728" y="432075"/>
                  </a:lnTo>
                  <a:lnTo>
                    <a:pt x="233457" y="445140"/>
                  </a:lnTo>
                  <a:lnTo>
                    <a:pt x="274416" y="449000"/>
                  </a:lnTo>
                  <a:lnTo>
                    <a:pt x="314585" y="442975"/>
                  </a:lnTo>
                  <a:lnTo>
                    <a:pt x="337699" y="510666"/>
                  </a:lnTo>
                  <a:lnTo>
                    <a:pt x="382022" y="378078"/>
                  </a:lnTo>
                  <a:lnTo>
                    <a:pt x="262896" y="291972"/>
                  </a:lnTo>
                  <a:lnTo>
                    <a:pt x="286010" y="359663"/>
                  </a:lnTo>
                  <a:lnTo>
                    <a:pt x="248844" y="363648"/>
                  </a:lnTo>
                  <a:lnTo>
                    <a:pt x="211108" y="355764"/>
                  </a:lnTo>
                  <a:lnTo>
                    <a:pt x="174472" y="337121"/>
                  </a:lnTo>
                  <a:lnTo>
                    <a:pt x="140609" y="308826"/>
                  </a:lnTo>
                  <a:lnTo>
                    <a:pt x="111191" y="271986"/>
                  </a:lnTo>
                  <a:lnTo>
                    <a:pt x="87890" y="227711"/>
                  </a:lnTo>
                  <a:lnTo>
                    <a:pt x="73658" y="181941"/>
                  </a:lnTo>
                  <a:lnTo>
                    <a:pt x="68141" y="136255"/>
                  </a:lnTo>
                  <a:lnTo>
                    <a:pt x="71388" y="92640"/>
                  </a:lnTo>
                  <a:lnTo>
                    <a:pt x="83445" y="53086"/>
                  </a:lnTo>
                  <a:lnTo>
                    <a:pt x="21850" y="0"/>
                  </a:lnTo>
                  <a:close/>
                </a:path>
              </a:pathLst>
            </a:custGeom>
            <a:solidFill>
              <a:srgbClr val="00CCCC"/>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283" name="Google Shape;283;p30"/>
            <p:cNvSpPr/>
            <p:nvPr/>
          </p:nvSpPr>
          <p:spPr>
            <a:xfrm>
              <a:off x="2075173" y="3815460"/>
              <a:ext cx="382270" cy="511175"/>
            </a:xfrm>
            <a:custGeom>
              <a:avLst/>
              <a:gdLst/>
              <a:ahLst/>
              <a:cxnLst/>
              <a:rect l="l" t="t" r="r" b="b"/>
              <a:pathLst>
                <a:path w="382269" h="511175" extrusionOk="0">
                  <a:moveTo>
                    <a:pt x="286010" y="359663"/>
                  </a:moveTo>
                  <a:lnTo>
                    <a:pt x="211108" y="355764"/>
                  </a:lnTo>
                  <a:lnTo>
                    <a:pt x="174472" y="337121"/>
                  </a:lnTo>
                  <a:lnTo>
                    <a:pt x="140609" y="308826"/>
                  </a:lnTo>
                  <a:lnTo>
                    <a:pt x="111191" y="271986"/>
                  </a:lnTo>
                  <a:lnTo>
                    <a:pt x="87890" y="227711"/>
                  </a:lnTo>
                  <a:lnTo>
                    <a:pt x="73658" y="181941"/>
                  </a:lnTo>
                  <a:lnTo>
                    <a:pt x="68141" y="136255"/>
                  </a:lnTo>
                  <a:lnTo>
                    <a:pt x="71388" y="92640"/>
                  </a:lnTo>
                  <a:lnTo>
                    <a:pt x="83445" y="53086"/>
                  </a:lnTo>
                  <a:lnTo>
                    <a:pt x="21850" y="0"/>
                  </a:lnTo>
                  <a:lnTo>
                    <a:pt x="6831" y="45202"/>
                  </a:lnTo>
                  <a:lnTo>
                    <a:pt x="0" y="94496"/>
                  </a:lnTo>
                  <a:lnTo>
                    <a:pt x="1312" y="146422"/>
                  </a:lnTo>
                  <a:lnTo>
                    <a:pt x="10726" y="199526"/>
                  </a:lnTo>
                  <a:lnTo>
                    <a:pt x="28200" y="252349"/>
                  </a:lnTo>
                  <a:lnTo>
                    <a:pt x="52491" y="301289"/>
                  </a:lnTo>
                  <a:lnTo>
                    <a:pt x="82109" y="344410"/>
                  </a:lnTo>
                  <a:lnTo>
                    <a:pt x="116034" y="381032"/>
                  </a:lnTo>
                  <a:lnTo>
                    <a:pt x="153247" y="410479"/>
                  </a:lnTo>
                  <a:lnTo>
                    <a:pt x="192728" y="432075"/>
                  </a:lnTo>
                  <a:lnTo>
                    <a:pt x="233457" y="445140"/>
                  </a:lnTo>
                  <a:lnTo>
                    <a:pt x="274416" y="449000"/>
                  </a:lnTo>
                  <a:lnTo>
                    <a:pt x="314585" y="442975"/>
                  </a:lnTo>
                  <a:lnTo>
                    <a:pt x="337699" y="510666"/>
                  </a:lnTo>
                  <a:lnTo>
                    <a:pt x="382022" y="378078"/>
                  </a:lnTo>
                  <a:lnTo>
                    <a:pt x="262896" y="291972"/>
                  </a:lnTo>
                  <a:lnTo>
                    <a:pt x="286010" y="359663"/>
                  </a:lnTo>
                  <a:close/>
                </a:path>
              </a:pathLst>
            </a:custGeom>
            <a:noFill/>
            <a:ln w="952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284" name="Google Shape;284;p30"/>
            <p:cNvSpPr/>
            <p:nvPr/>
          </p:nvSpPr>
          <p:spPr>
            <a:xfrm>
              <a:off x="1758696" y="4155948"/>
              <a:ext cx="361315" cy="247015"/>
            </a:xfrm>
            <a:custGeom>
              <a:avLst/>
              <a:gdLst/>
              <a:ahLst/>
              <a:cxnLst/>
              <a:rect l="l" t="t" r="r" b="b"/>
              <a:pathLst>
                <a:path w="361314" h="247014" extrusionOk="0">
                  <a:moveTo>
                    <a:pt x="180594" y="0"/>
                  </a:moveTo>
                  <a:lnTo>
                    <a:pt x="123529" y="6291"/>
                  </a:lnTo>
                  <a:lnTo>
                    <a:pt x="73956" y="23810"/>
                  </a:lnTo>
                  <a:lnTo>
                    <a:pt x="34856" y="50529"/>
                  </a:lnTo>
                  <a:lnTo>
                    <a:pt x="9211" y="84417"/>
                  </a:lnTo>
                  <a:lnTo>
                    <a:pt x="0" y="123443"/>
                  </a:lnTo>
                  <a:lnTo>
                    <a:pt x="9211" y="162470"/>
                  </a:lnTo>
                  <a:lnTo>
                    <a:pt x="34856" y="196358"/>
                  </a:lnTo>
                  <a:lnTo>
                    <a:pt x="73956" y="223077"/>
                  </a:lnTo>
                  <a:lnTo>
                    <a:pt x="123529" y="240596"/>
                  </a:lnTo>
                  <a:lnTo>
                    <a:pt x="180594" y="246887"/>
                  </a:lnTo>
                  <a:lnTo>
                    <a:pt x="237658" y="240596"/>
                  </a:lnTo>
                  <a:lnTo>
                    <a:pt x="287231" y="223077"/>
                  </a:lnTo>
                  <a:lnTo>
                    <a:pt x="326331" y="196358"/>
                  </a:lnTo>
                  <a:lnTo>
                    <a:pt x="351976" y="162470"/>
                  </a:lnTo>
                  <a:lnTo>
                    <a:pt x="361188" y="123443"/>
                  </a:lnTo>
                  <a:lnTo>
                    <a:pt x="351976" y="84417"/>
                  </a:lnTo>
                  <a:lnTo>
                    <a:pt x="326331" y="50529"/>
                  </a:lnTo>
                  <a:lnTo>
                    <a:pt x="287231" y="23810"/>
                  </a:lnTo>
                  <a:lnTo>
                    <a:pt x="237658" y="6291"/>
                  </a:lnTo>
                  <a:lnTo>
                    <a:pt x="180594" y="0"/>
                  </a:lnTo>
                  <a:close/>
                </a:path>
              </a:pathLst>
            </a:custGeom>
            <a:solidFill>
              <a:srgbClr val="FF0000">
                <a:alpha val="40784"/>
              </a:srgbClr>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285" name="Google Shape;285;p30"/>
            <p:cNvSpPr/>
            <p:nvPr/>
          </p:nvSpPr>
          <p:spPr>
            <a:xfrm>
              <a:off x="1758696" y="4155948"/>
              <a:ext cx="361315" cy="247015"/>
            </a:xfrm>
            <a:custGeom>
              <a:avLst/>
              <a:gdLst/>
              <a:ahLst/>
              <a:cxnLst/>
              <a:rect l="l" t="t" r="r" b="b"/>
              <a:pathLst>
                <a:path w="361314" h="247014" extrusionOk="0">
                  <a:moveTo>
                    <a:pt x="0" y="123443"/>
                  </a:moveTo>
                  <a:lnTo>
                    <a:pt x="9211" y="84417"/>
                  </a:lnTo>
                  <a:lnTo>
                    <a:pt x="34856" y="50529"/>
                  </a:lnTo>
                  <a:lnTo>
                    <a:pt x="73956" y="23810"/>
                  </a:lnTo>
                  <a:lnTo>
                    <a:pt x="123529" y="6291"/>
                  </a:lnTo>
                  <a:lnTo>
                    <a:pt x="180594" y="0"/>
                  </a:lnTo>
                  <a:lnTo>
                    <a:pt x="237658" y="6291"/>
                  </a:lnTo>
                  <a:lnTo>
                    <a:pt x="287231" y="23810"/>
                  </a:lnTo>
                  <a:lnTo>
                    <a:pt x="326331" y="50529"/>
                  </a:lnTo>
                  <a:lnTo>
                    <a:pt x="351976" y="84417"/>
                  </a:lnTo>
                  <a:lnTo>
                    <a:pt x="361188" y="123443"/>
                  </a:lnTo>
                  <a:lnTo>
                    <a:pt x="351976" y="162470"/>
                  </a:lnTo>
                  <a:lnTo>
                    <a:pt x="326331" y="196358"/>
                  </a:lnTo>
                  <a:lnTo>
                    <a:pt x="287231" y="223077"/>
                  </a:lnTo>
                  <a:lnTo>
                    <a:pt x="237658" y="240596"/>
                  </a:lnTo>
                  <a:lnTo>
                    <a:pt x="180594" y="246887"/>
                  </a:lnTo>
                  <a:lnTo>
                    <a:pt x="123529" y="240596"/>
                  </a:lnTo>
                  <a:lnTo>
                    <a:pt x="73956" y="223077"/>
                  </a:lnTo>
                  <a:lnTo>
                    <a:pt x="34856" y="196358"/>
                  </a:lnTo>
                  <a:lnTo>
                    <a:pt x="9211" y="162470"/>
                  </a:lnTo>
                  <a:lnTo>
                    <a:pt x="0" y="123443"/>
                  </a:lnTo>
                  <a:close/>
                </a:path>
              </a:pathLst>
            </a:custGeom>
            <a:noFill/>
            <a:ln w="12175" cap="flat" cmpd="sng">
              <a:solidFill>
                <a:srgbClr val="FF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286" name="Google Shape;286;p30"/>
            <p:cNvSpPr/>
            <p:nvPr/>
          </p:nvSpPr>
          <p:spPr>
            <a:xfrm>
              <a:off x="4624698" y="3795776"/>
              <a:ext cx="347980" cy="518159"/>
            </a:xfrm>
            <a:custGeom>
              <a:avLst/>
              <a:gdLst/>
              <a:ahLst/>
              <a:cxnLst/>
              <a:rect l="l" t="t" r="r" b="b"/>
              <a:pathLst>
                <a:path w="347979" h="518160" extrusionOk="0">
                  <a:moveTo>
                    <a:pt x="247910" y="352551"/>
                  </a:moveTo>
                  <a:lnTo>
                    <a:pt x="202775" y="341602"/>
                  </a:lnTo>
                  <a:lnTo>
                    <a:pt x="160391" y="314959"/>
                  </a:lnTo>
                  <a:lnTo>
                    <a:pt x="123698" y="275078"/>
                  </a:lnTo>
                  <a:lnTo>
                    <a:pt x="95637" y="224409"/>
                  </a:lnTo>
                  <a:lnTo>
                    <a:pt x="82194" y="181334"/>
                  </a:lnTo>
                  <a:lnTo>
                    <a:pt x="76968" y="138318"/>
                  </a:lnTo>
                  <a:lnTo>
                    <a:pt x="80028" y="97232"/>
                  </a:lnTo>
                  <a:lnTo>
                    <a:pt x="91446" y="59943"/>
                  </a:lnTo>
                  <a:lnTo>
                    <a:pt x="21850" y="0"/>
                  </a:lnTo>
                  <a:lnTo>
                    <a:pt x="6831" y="45153"/>
                  </a:lnTo>
                  <a:lnTo>
                    <a:pt x="0" y="94433"/>
                  </a:lnTo>
                  <a:lnTo>
                    <a:pt x="1312" y="146358"/>
                  </a:lnTo>
                  <a:lnTo>
                    <a:pt x="10726" y="199448"/>
                  </a:lnTo>
                  <a:lnTo>
                    <a:pt x="28200" y="252222"/>
                  </a:lnTo>
                  <a:lnTo>
                    <a:pt x="50921" y="298408"/>
                  </a:lnTo>
                  <a:lnTo>
                    <a:pt x="78581" y="339727"/>
                  </a:lnTo>
                  <a:lnTo>
                    <a:pt x="110349" y="375479"/>
                  </a:lnTo>
                  <a:lnTo>
                    <a:pt x="145394" y="404964"/>
                  </a:lnTo>
                  <a:lnTo>
                    <a:pt x="182884" y="427481"/>
                  </a:lnTo>
                  <a:lnTo>
                    <a:pt x="221990" y="442333"/>
                  </a:lnTo>
                  <a:lnTo>
                    <a:pt x="261880" y="448818"/>
                  </a:lnTo>
                  <a:lnTo>
                    <a:pt x="271786" y="517906"/>
                  </a:lnTo>
                  <a:lnTo>
                    <a:pt x="347605" y="405384"/>
                  </a:lnTo>
                  <a:lnTo>
                    <a:pt x="238004" y="283463"/>
                  </a:lnTo>
                  <a:lnTo>
                    <a:pt x="247910" y="352551"/>
                  </a:lnTo>
                </a:path>
              </a:pathLst>
            </a:custGeom>
            <a:noFill/>
            <a:ln w="952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31"/>
          <p:cNvSpPr txBox="1">
            <a:spLocks noGrp="1"/>
          </p:cNvSpPr>
          <p:nvPr>
            <p:ph type="title"/>
          </p:nvPr>
        </p:nvSpPr>
        <p:spPr>
          <a:xfrm>
            <a:off x="391633" y="777807"/>
            <a:ext cx="4551715" cy="866943"/>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Cut through the end of the torch</a:t>
            </a:r>
            <a:endParaRPr sz="2757" dirty="0">
              <a:latin typeface="Tahoma"/>
              <a:ea typeface="Tahoma"/>
              <a:cs typeface="Tahoma"/>
              <a:sym typeface="Tahoma"/>
            </a:endParaRPr>
          </a:p>
        </p:txBody>
      </p:sp>
      <p:pic>
        <p:nvPicPr>
          <p:cNvPr id="292" name="Google Shape;292;p31"/>
          <p:cNvPicPr preferRelativeResize="0"/>
          <p:nvPr/>
        </p:nvPicPr>
        <p:blipFill rotWithShape="1">
          <a:blip r:embed="rId3">
            <a:alphaModFix/>
          </a:blip>
          <a:srcRect/>
          <a:stretch/>
        </p:blipFill>
        <p:spPr>
          <a:xfrm>
            <a:off x="1059404" y="2031887"/>
            <a:ext cx="5082235" cy="4608297"/>
          </a:xfrm>
          <a:prstGeom prst="rect">
            <a:avLst/>
          </a:prstGeom>
          <a:noFill/>
          <a:ln>
            <a:noFill/>
          </a:ln>
        </p:spPr>
      </p:pic>
      <p:sp>
        <p:nvSpPr>
          <p:cNvPr id="293" name="Google Shape;293;p31"/>
          <p:cNvSpPr txBox="1"/>
          <p:nvPr/>
        </p:nvSpPr>
        <p:spPr>
          <a:xfrm>
            <a:off x="6993699" y="2031887"/>
            <a:ext cx="3295116" cy="3030347"/>
          </a:xfrm>
          <a:prstGeom prst="rect">
            <a:avLst/>
          </a:prstGeom>
          <a:noFill/>
          <a:ln>
            <a:noFill/>
          </a:ln>
        </p:spPr>
        <p:txBody>
          <a:bodyPr spcFirstLastPara="1" wrap="square" lIns="0" tIns="14000" rIns="0" bIns="0" anchor="t" anchorCtr="0">
            <a:spAutoFit/>
          </a:bodyPr>
          <a:lstStyle/>
          <a:p>
            <a:pPr marL="14007" marR="301837" lvl="0" algn="just">
              <a:lnSpc>
                <a:spcPct val="140000"/>
              </a:lnSpc>
            </a:pPr>
            <a:r>
              <a:rPr lang="en-US" sz="2000" dirty="0">
                <a:solidFill>
                  <a:srgbClr val="090C0E"/>
                </a:solidFill>
                <a:latin typeface="Calibri"/>
                <a:ea typeface="Calibri"/>
                <a:cs typeface="Calibri"/>
                <a:sym typeface="Calibri"/>
              </a:rPr>
              <a:t>1- Welding torch </a:t>
            </a:r>
          </a:p>
          <a:p>
            <a:pPr marL="14007" marR="301837" lvl="0" algn="just">
              <a:lnSpc>
                <a:spcPct val="140000"/>
              </a:lnSpc>
            </a:pPr>
            <a:r>
              <a:rPr lang="en-US" sz="2000" dirty="0">
                <a:solidFill>
                  <a:srgbClr val="090C0E"/>
                </a:solidFill>
                <a:latin typeface="Calibri"/>
                <a:ea typeface="Calibri"/>
                <a:cs typeface="Calibri"/>
                <a:sym typeface="Calibri"/>
              </a:rPr>
              <a:t>2- Protective insert </a:t>
            </a:r>
          </a:p>
          <a:p>
            <a:pPr marL="14007" marR="301837" lvl="0" algn="just">
              <a:lnSpc>
                <a:spcPct val="140000"/>
              </a:lnSpc>
            </a:pPr>
            <a:r>
              <a:rPr lang="en-US" sz="2000" dirty="0">
                <a:solidFill>
                  <a:srgbClr val="090C0E"/>
                </a:solidFill>
                <a:latin typeface="Calibri"/>
                <a:ea typeface="Calibri"/>
                <a:cs typeface="Calibri"/>
                <a:sym typeface="Calibri"/>
              </a:rPr>
              <a:t>3- Nozzle for supply of shielding gas</a:t>
            </a:r>
          </a:p>
          <a:p>
            <a:pPr marL="14007" marR="301837" lvl="0" algn="just">
              <a:lnSpc>
                <a:spcPct val="140000"/>
              </a:lnSpc>
            </a:pPr>
            <a:r>
              <a:rPr lang="en-US" sz="2000" dirty="0">
                <a:solidFill>
                  <a:srgbClr val="090C0E"/>
                </a:solidFill>
                <a:latin typeface="Calibri"/>
                <a:ea typeface="Calibri"/>
                <a:cs typeface="Calibri"/>
                <a:sym typeface="Calibri"/>
              </a:rPr>
              <a:t>4- Contact tip ensuring power supply</a:t>
            </a:r>
          </a:p>
          <a:p>
            <a:pPr marL="14007" marR="301837" lvl="0" algn="just">
              <a:lnSpc>
                <a:spcPct val="140000"/>
              </a:lnSpc>
            </a:pPr>
            <a:r>
              <a:rPr lang="en-US" sz="2000" dirty="0">
                <a:solidFill>
                  <a:srgbClr val="090C0E"/>
                </a:solidFill>
                <a:latin typeface="Calibri"/>
                <a:ea typeface="Calibri"/>
                <a:cs typeface="Calibri"/>
                <a:sym typeface="Calibri"/>
              </a:rPr>
              <a:t>5- Welding wire (electrode)</a:t>
            </a:r>
            <a:endParaRPr sz="2000" dirty="0">
              <a:solidFill>
                <a:schemeClr val="dk1"/>
              </a:solidFill>
              <a:latin typeface="Calibri"/>
              <a:ea typeface="Calibri"/>
              <a:cs typeface="Calibri"/>
              <a:sym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sp>
        <p:nvSpPr>
          <p:cNvPr id="299" name="Google Shape;299;p32"/>
          <p:cNvSpPr txBox="1">
            <a:spLocks noGrp="1"/>
          </p:cNvSpPr>
          <p:nvPr>
            <p:ph type="title"/>
          </p:nvPr>
        </p:nvSpPr>
        <p:spPr>
          <a:xfrm>
            <a:off x="391633" y="777807"/>
            <a:ext cx="3366869"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WELDING BURNER</a:t>
            </a:r>
            <a:endParaRPr sz="2757" dirty="0">
              <a:latin typeface="Tahoma"/>
              <a:ea typeface="Tahoma"/>
              <a:cs typeface="Tahoma"/>
              <a:sym typeface="Tahoma"/>
            </a:endParaRPr>
          </a:p>
        </p:txBody>
      </p:sp>
      <p:grpSp>
        <p:nvGrpSpPr>
          <p:cNvPr id="300" name="Google Shape;300;p32"/>
          <p:cNvGrpSpPr/>
          <p:nvPr/>
        </p:nvGrpSpPr>
        <p:grpSpPr>
          <a:xfrm>
            <a:off x="304800" y="1636937"/>
            <a:ext cx="9925821" cy="5356178"/>
            <a:chOff x="0" y="1484375"/>
            <a:chExt cx="9000744" cy="4856988"/>
          </a:xfrm>
        </p:grpSpPr>
        <p:pic>
          <p:nvPicPr>
            <p:cNvPr id="301" name="Google Shape;301;p32"/>
            <p:cNvPicPr preferRelativeResize="0"/>
            <p:nvPr/>
          </p:nvPicPr>
          <p:blipFill rotWithShape="1">
            <a:blip r:embed="rId3">
              <a:alphaModFix/>
            </a:blip>
            <a:srcRect/>
            <a:stretch/>
          </p:blipFill>
          <p:spPr>
            <a:xfrm>
              <a:off x="1871472" y="1484375"/>
              <a:ext cx="7129272" cy="4856988"/>
            </a:xfrm>
            <a:prstGeom prst="rect">
              <a:avLst/>
            </a:prstGeom>
            <a:noFill/>
            <a:ln>
              <a:noFill/>
            </a:ln>
          </p:spPr>
        </p:pic>
        <p:pic>
          <p:nvPicPr>
            <p:cNvPr id="302" name="Google Shape;302;p32"/>
            <p:cNvPicPr preferRelativeResize="0"/>
            <p:nvPr/>
          </p:nvPicPr>
          <p:blipFill rotWithShape="1">
            <a:blip r:embed="rId4">
              <a:alphaModFix/>
            </a:blip>
            <a:srcRect/>
            <a:stretch/>
          </p:blipFill>
          <p:spPr>
            <a:xfrm>
              <a:off x="0" y="1485899"/>
              <a:ext cx="2267712" cy="2302764"/>
            </a:xfrm>
            <a:prstGeom prst="rect">
              <a:avLst/>
            </a:prstGeom>
            <a:noFill/>
            <a:ln>
              <a:noFill/>
            </a:ln>
          </p:spPr>
        </p:pic>
      </p:grpSp>
      <p:pic>
        <p:nvPicPr>
          <p:cNvPr id="303" name="Google Shape;303;p32"/>
          <p:cNvPicPr preferRelativeResize="0"/>
          <p:nvPr/>
        </p:nvPicPr>
        <p:blipFill rotWithShape="1">
          <a:blip r:embed="rId5">
            <a:alphaModFix/>
          </a:blip>
          <a:srcRect/>
          <a:stretch/>
        </p:blipFill>
        <p:spPr>
          <a:xfrm>
            <a:off x="304800" y="5041901"/>
            <a:ext cx="1805000" cy="201676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33"/>
          <p:cNvSpPr txBox="1">
            <a:spLocks noGrp="1"/>
          </p:cNvSpPr>
          <p:nvPr>
            <p:ph type="title"/>
          </p:nvPr>
        </p:nvSpPr>
        <p:spPr>
          <a:xfrm>
            <a:off x="391632" y="796760"/>
            <a:ext cx="4361242" cy="488821"/>
          </a:xfrm>
          <a:prstGeom prst="rect">
            <a:avLst/>
          </a:prstGeom>
          <a:noFill/>
          <a:ln>
            <a:noFill/>
          </a:ln>
        </p:spPr>
        <p:txBody>
          <a:bodyPr spcFirstLastPara="1" wrap="square" lIns="0" tIns="13300" rIns="0" bIns="0" anchor="t" anchorCtr="0">
            <a:spAutoFit/>
          </a:bodyPr>
          <a:lstStyle/>
          <a:p>
            <a:pPr marL="14007" lvl="0"/>
            <a:r>
              <a:rPr lang="en-US" sz="3089" dirty="0"/>
              <a:t>CARBON DIOXIDE– CO</a:t>
            </a:r>
            <a:r>
              <a:rPr lang="en-US" sz="1985" dirty="0"/>
              <a:t>2</a:t>
            </a:r>
            <a:endParaRPr sz="1985" dirty="0"/>
          </a:p>
        </p:txBody>
      </p:sp>
      <p:sp>
        <p:nvSpPr>
          <p:cNvPr id="311" name="Google Shape;311;p33"/>
          <p:cNvSpPr txBox="1"/>
          <p:nvPr/>
        </p:nvSpPr>
        <p:spPr>
          <a:xfrm>
            <a:off x="535214" y="1562128"/>
            <a:ext cx="8972481" cy="5704093"/>
          </a:xfrm>
          <a:prstGeom prst="rect">
            <a:avLst/>
          </a:prstGeom>
          <a:noFill/>
          <a:ln>
            <a:noFill/>
          </a:ln>
        </p:spPr>
        <p:txBody>
          <a:bodyPr spcFirstLastPara="1" wrap="square" lIns="0" tIns="14700" rIns="0" bIns="0" anchor="t" anchorCtr="0">
            <a:spAutoFit/>
          </a:bodyPr>
          <a:lstStyle/>
          <a:p>
            <a:pPr marL="42019" lvl="0"/>
            <a:r>
              <a:rPr lang="en-US" sz="2206" i="1" dirty="0">
                <a:solidFill>
                  <a:schemeClr val="dk1"/>
                </a:solidFill>
              </a:rPr>
              <a:t>is a strongly oxidizing gas - it is one of the so-called active gases</a:t>
            </a:r>
            <a:endParaRPr sz="2206" dirty="0">
              <a:solidFill>
                <a:schemeClr val="dk1"/>
              </a:solidFill>
              <a:latin typeface="Arial"/>
              <a:ea typeface="Arial"/>
              <a:cs typeface="Arial"/>
              <a:sym typeface="Arial"/>
            </a:endParaRPr>
          </a:p>
          <a:p>
            <a:pPr marL="42019" marR="0" lvl="0" indent="0" algn="l" rtl="0">
              <a:spcBef>
                <a:spcPts val="1798"/>
              </a:spcBef>
              <a:spcAft>
                <a:spcPts val="0"/>
              </a:spcAft>
              <a:buNone/>
            </a:pPr>
            <a:r>
              <a:rPr lang="en-US" sz="2206" b="1" i="1" dirty="0">
                <a:solidFill>
                  <a:schemeClr val="dk1"/>
                </a:solidFill>
                <a:latin typeface="Arial"/>
                <a:ea typeface="Arial"/>
                <a:cs typeface="Arial"/>
                <a:sym typeface="Arial"/>
              </a:rPr>
              <a:t>Characteristics:</a:t>
            </a:r>
            <a:endParaRPr sz="2206" dirty="0">
              <a:solidFill>
                <a:schemeClr val="dk1"/>
              </a:solidFill>
              <a:latin typeface="Arial"/>
              <a:ea typeface="Arial"/>
              <a:cs typeface="Arial"/>
              <a:sym typeface="Arial"/>
            </a:endParaRPr>
          </a:p>
          <a:p>
            <a:pPr marL="420191" lvl="0" indent="-378171">
              <a:spcBef>
                <a:spcPts val="1798"/>
              </a:spcBef>
              <a:buClr>
                <a:schemeClr val="dk1"/>
              </a:buClr>
              <a:buSzPts val="2206"/>
              <a:buFont typeface="Noto Sans Symbols"/>
              <a:buChar char="⮚"/>
            </a:pPr>
            <a:r>
              <a:rPr lang="en-US" sz="2206" i="1" dirty="0">
                <a:solidFill>
                  <a:schemeClr val="dk1"/>
                </a:solidFill>
              </a:rPr>
              <a:t>Non-flammable, non-toxic and colorless gas, specific acid </a:t>
            </a:r>
            <a:r>
              <a:rPr lang="en-US" sz="2206" i="1" dirty="0" err="1">
                <a:solidFill>
                  <a:schemeClr val="dk1"/>
                </a:solidFill>
              </a:rPr>
              <a:t>flavours</a:t>
            </a:r>
            <a:r>
              <a:rPr lang="en-US" sz="2206" i="1" dirty="0">
                <a:solidFill>
                  <a:schemeClr val="dk1"/>
                </a:solidFill>
              </a:rPr>
              <a:t>, boiling point -78.5ºC.</a:t>
            </a:r>
          </a:p>
          <a:p>
            <a:pPr marL="420191" lvl="0" indent="-378171">
              <a:spcBef>
                <a:spcPts val="1798"/>
              </a:spcBef>
              <a:buClr>
                <a:schemeClr val="dk1"/>
              </a:buClr>
              <a:buSzPts val="2206"/>
              <a:buFont typeface="Noto Sans Symbols"/>
              <a:buChar char="⮚"/>
            </a:pPr>
            <a:r>
              <a:rPr lang="en-US" sz="2206" i="1" dirty="0">
                <a:solidFill>
                  <a:schemeClr val="dk1"/>
                </a:solidFill>
              </a:rPr>
              <a:t>In the solid state, it is white and hard (used for the production of dry ice, e.g. for blasting).</a:t>
            </a:r>
          </a:p>
          <a:p>
            <a:pPr marL="420191" lvl="0" indent="-378171">
              <a:spcBef>
                <a:spcPts val="1798"/>
              </a:spcBef>
              <a:buClr>
                <a:schemeClr val="dk1"/>
              </a:buClr>
              <a:buSzPts val="2206"/>
              <a:buFont typeface="Noto Sans Symbols"/>
              <a:buChar char="⮚"/>
            </a:pPr>
            <a:r>
              <a:rPr lang="en-US" sz="2206" i="1" dirty="0">
                <a:solidFill>
                  <a:schemeClr val="dk1"/>
                </a:solidFill>
              </a:rPr>
              <a:t>It evaporates rapidly at room temperature and evolves CO</a:t>
            </a:r>
            <a:r>
              <a:rPr lang="en-US" sz="2150" i="1" baseline="-25000" dirty="0">
                <a:solidFill>
                  <a:schemeClr val="dk1"/>
                </a:solidFill>
                <a:latin typeface="Arial"/>
                <a:ea typeface="Arial"/>
                <a:cs typeface="Arial"/>
                <a:sym typeface="Arial"/>
              </a:rPr>
              <a:t>2</a:t>
            </a:r>
            <a:r>
              <a:rPr lang="en-US" sz="2206" i="1" baseline="-25000" dirty="0">
                <a:solidFill>
                  <a:schemeClr val="dk1"/>
                </a:solidFill>
              </a:rPr>
              <a:t> </a:t>
            </a:r>
            <a:r>
              <a:rPr lang="en-US" sz="2206" dirty="0">
                <a:solidFill>
                  <a:schemeClr val="dk1"/>
                </a:solidFill>
              </a:rPr>
              <a:t>gas.</a:t>
            </a:r>
          </a:p>
          <a:p>
            <a:pPr marL="420191" lvl="0" indent="-378171">
              <a:spcBef>
                <a:spcPts val="1798"/>
              </a:spcBef>
              <a:buClr>
                <a:schemeClr val="dk1"/>
              </a:buClr>
              <a:buSzPts val="2206"/>
              <a:buFont typeface="Noto Sans Symbols"/>
              <a:buChar char="⮚"/>
            </a:pPr>
            <a:r>
              <a:rPr lang="en-US" sz="2206" dirty="0">
                <a:solidFill>
                  <a:schemeClr val="dk1"/>
                </a:solidFill>
              </a:rPr>
              <a:t>Not toxic, but at higher concentrations in the air it prevents breathing (15%).</a:t>
            </a:r>
            <a:endParaRPr sz="2206" dirty="0">
              <a:solidFill>
                <a:schemeClr val="dk1"/>
              </a:solidFill>
              <a:latin typeface="Arial"/>
              <a:ea typeface="Arial"/>
              <a:cs typeface="Arial"/>
              <a:sym typeface="Arial"/>
            </a:endParaRPr>
          </a:p>
          <a:p>
            <a:pPr marL="42019" marR="0" lvl="0" indent="0" algn="l" rtl="0">
              <a:spcBef>
                <a:spcPts val="1803"/>
              </a:spcBef>
              <a:spcAft>
                <a:spcPts val="0"/>
              </a:spcAft>
              <a:buNone/>
            </a:pPr>
            <a:r>
              <a:rPr lang="en-US" sz="2206" b="1" i="1" dirty="0">
                <a:solidFill>
                  <a:schemeClr val="dk1"/>
                </a:solidFill>
                <a:latin typeface="Arial"/>
                <a:ea typeface="Arial"/>
                <a:cs typeface="Arial"/>
                <a:sym typeface="Arial"/>
              </a:rPr>
              <a:t>Production:</a:t>
            </a:r>
            <a:endParaRPr sz="2206" dirty="0">
              <a:solidFill>
                <a:schemeClr val="dk1"/>
              </a:solidFill>
              <a:latin typeface="Arial"/>
              <a:ea typeface="Arial"/>
              <a:cs typeface="Arial"/>
              <a:sym typeface="Arial"/>
            </a:endParaRPr>
          </a:p>
          <a:p>
            <a:pPr marL="420191" marR="453806" lvl="0" indent="-378171">
              <a:spcBef>
                <a:spcPts val="1798"/>
              </a:spcBef>
              <a:buClr>
                <a:schemeClr val="dk1"/>
              </a:buClr>
              <a:buSzPts val="2206"/>
              <a:buFont typeface="Noto Sans Symbols"/>
              <a:buChar char="⮚"/>
            </a:pPr>
            <a:r>
              <a:rPr lang="en-US" sz="2206" i="1" dirty="0">
                <a:solidFill>
                  <a:schemeClr val="dk1"/>
                </a:solidFill>
              </a:rPr>
              <a:t>Usually based on separation and cleaning of</a:t>
            </a:r>
            <a:r>
              <a:rPr lang="en-US" sz="2206" i="1" dirty="0">
                <a:solidFill>
                  <a:schemeClr val="dk1"/>
                </a:solidFill>
                <a:latin typeface="Arial"/>
                <a:ea typeface="Arial"/>
                <a:cs typeface="Arial"/>
                <a:sym typeface="Arial"/>
              </a:rPr>
              <a:t> CO</a:t>
            </a:r>
            <a:r>
              <a:rPr lang="en-US" sz="1103" i="1" dirty="0">
                <a:solidFill>
                  <a:schemeClr val="dk1"/>
                </a:solidFill>
                <a:latin typeface="Arial"/>
                <a:ea typeface="Arial"/>
                <a:cs typeface="Arial"/>
                <a:sym typeface="Arial"/>
              </a:rPr>
              <a:t>2 </a:t>
            </a:r>
            <a:r>
              <a:rPr lang="en-US" sz="2206" i="1" dirty="0">
                <a:solidFill>
                  <a:schemeClr val="dk1"/>
                </a:solidFill>
              </a:rPr>
              <a:t> from industrial and natural sources</a:t>
            </a:r>
            <a:endParaRPr sz="2206" dirty="0">
              <a:solidFill>
                <a:schemeClr val="dk1"/>
              </a:solidFill>
              <a:latin typeface="Arial"/>
              <a:ea typeface="Arial"/>
              <a:cs typeface="Arial"/>
              <a:sym typeface="Aria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34"/>
          <p:cNvSpPr txBox="1">
            <a:spLocks noGrp="1"/>
          </p:cNvSpPr>
          <p:nvPr>
            <p:ph type="title"/>
          </p:nvPr>
        </p:nvSpPr>
        <p:spPr>
          <a:xfrm>
            <a:off x="391632" y="796760"/>
            <a:ext cx="4361242" cy="488821"/>
          </a:xfrm>
          <a:prstGeom prst="rect">
            <a:avLst/>
          </a:prstGeom>
          <a:noFill/>
          <a:ln>
            <a:noFill/>
          </a:ln>
        </p:spPr>
        <p:txBody>
          <a:bodyPr spcFirstLastPara="1" wrap="square" lIns="0" tIns="13300" rIns="0" bIns="0" anchor="t" anchorCtr="0">
            <a:spAutoFit/>
          </a:bodyPr>
          <a:lstStyle/>
          <a:p>
            <a:pPr marL="14007" lvl="0"/>
            <a:r>
              <a:rPr lang="en-US" sz="3089" dirty="0"/>
              <a:t>CARBON DIOXIDE– CO</a:t>
            </a:r>
            <a:r>
              <a:rPr lang="en-US" sz="1985" dirty="0"/>
              <a:t>2</a:t>
            </a:r>
            <a:endParaRPr sz="1985" dirty="0"/>
          </a:p>
        </p:txBody>
      </p:sp>
      <p:sp>
        <p:nvSpPr>
          <p:cNvPr id="318" name="Google Shape;318;p34"/>
          <p:cNvSpPr txBox="1"/>
          <p:nvPr/>
        </p:nvSpPr>
        <p:spPr>
          <a:xfrm>
            <a:off x="650898" y="1886484"/>
            <a:ext cx="8994890" cy="4494893"/>
          </a:xfrm>
          <a:prstGeom prst="rect">
            <a:avLst/>
          </a:prstGeom>
          <a:noFill/>
          <a:ln>
            <a:noFill/>
          </a:ln>
        </p:spPr>
        <p:txBody>
          <a:bodyPr spcFirstLastPara="1" wrap="square" lIns="0" tIns="81225" rIns="0" bIns="0" anchor="t" anchorCtr="0">
            <a:spAutoFit/>
          </a:bodyPr>
          <a:lstStyle/>
          <a:p>
            <a:pPr marL="448203" lvl="0" indent="-378171">
              <a:buClr>
                <a:schemeClr val="dk1"/>
              </a:buClr>
              <a:buSzPts val="2206"/>
              <a:buFont typeface="Noto Sans Symbols"/>
              <a:buChar char="⮚"/>
            </a:pPr>
            <a:r>
              <a:rPr lang="en-US" sz="2206" i="1" dirty="0">
                <a:solidFill>
                  <a:schemeClr val="dk1"/>
                </a:solidFill>
              </a:rPr>
              <a:t>It can be liquefied by pressure (e.g. at 0ºC at a pressure of 3.6 MPa).</a:t>
            </a:r>
          </a:p>
          <a:p>
            <a:pPr marL="448203" lvl="0" indent="-378171">
              <a:buClr>
                <a:schemeClr val="dk1"/>
              </a:buClr>
              <a:buSzPts val="2206"/>
              <a:buFont typeface="Noto Sans Symbols"/>
              <a:buChar char="⮚"/>
            </a:pPr>
            <a:r>
              <a:rPr lang="en-US" sz="2206" i="1" dirty="0">
                <a:solidFill>
                  <a:schemeClr val="dk1"/>
                </a:solidFill>
              </a:rPr>
              <a:t>Up to a temperature of 700ºC, CO</a:t>
            </a:r>
            <a:r>
              <a:rPr lang="en-US" sz="2400" i="1" baseline="-25000" dirty="0">
                <a:solidFill>
                  <a:schemeClr val="dk1"/>
                </a:solidFill>
              </a:rPr>
              <a:t>2 </a:t>
            </a:r>
            <a:r>
              <a:rPr lang="en-US" sz="2206" i="1" dirty="0">
                <a:solidFill>
                  <a:schemeClr val="dk1"/>
                </a:solidFill>
              </a:rPr>
              <a:t> is stable and behaves like an inert gas (chemically inert).</a:t>
            </a:r>
          </a:p>
          <a:p>
            <a:pPr marL="448203" lvl="0" indent="-378171">
              <a:buClr>
                <a:schemeClr val="dk1"/>
              </a:buClr>
              <a:buSzPts val="2206"/>
              <a:buFont typeface="Noto Sans Symbols"/>
              <a:buChar char="⮚"/>
            </a:pPr>
            <a:r>
              <a:rPr lang="en-US" sz="2206" i="1" dirty="0">
                <a:solidFill>
                  <a:schemeClr val="dk1"/>
                </a:solidFill>
              </a:rPr>
              <a:t>However, at higher temperatures it decomposes into carbon monoxide (CO) and oxygen (O), so it has an oxidizing effect.</a:t>
            </a:r>
          </a:p>
          <a:p>
            <a:pPr marL="448203" lvl="0" indent="-378171">
              <a:buClr>
                <a:schemeClr val="dk1"/>
              </a:buClr>
              <a:buSzPts val="2206"/>
              <a:buFont typeface="Noto Sans Symbols"/>
              <a:buChar char="⮚"/>
            </a:pPr>
            <a:r>
              <a:rPr lang="en-US" sz="2206" i="1" dirty="0">
                <a:solidFill>
                  <a:schemeClr val="dk1"/>
                </a:solidFill>
              </a:rPr>
              <a:t>(it can be said that 10% CO</a:t>
            </a:r>
            <a:r>
              <a:rPr lang="en-US" sz="2400" i="1" baseline="-25000" dirty="0">
                <a:solidFill>
                  <a:schemeClr val="dk1"/>
                </a:solidFill>
              </a:rPr>
              <a:t>2 </a:t>
            </a:r>
            <a:r>
              <a:rPr lang="en-US" sz="2206" i="1" dirty="0">
                <a:solidFill>
                  <a:schemeClr val="dk1"/>
                </a:solidFill>
              </a:rPr>
              <a:t> then has the same effect as about 1% O</a:t>
            </a:r>
            <a:r>
              <a:rPr lang="en-US" sz="2400" i="1" baseline="-25000" dirty="0">
                <a:solidFill>
                  <a:schemeClr val="dk1"/>
                </a:solidFill>
              </a:rPr>
              <a:t>2 </a:t>
            </a:r>
            <a:r>
              <a:rPr lang="en-US" sz="2206" i="1" dirty="0">
                <a:solidFill>
                  <a:schemeClr val="dk1"/>
                </a:solidFill>
              </a:rPr>
              <a:t>).</a:t>
            </a:r>
            <a:endParaRPr sz="3198" dirty="0">
              <a:solidFill>
                <a:schemeClr val="dk1"/>
              </a:solidFill>
              <a:latin typeface="Arial"/>
              <a:ea typeface="Arial"/>
              <a:cs typeface="Arial"/>
              <a:sym typeface="Arial"/>
            </a:endParaRPr>
          </a:p>
          <a:p>
            <a:pPr marL="448203" marR="350159" lvl="0" indent="-378171">
              <a:spcBef>
                <a:spcPts val="6"/>
              </a:spcBef>
              <a:buClr>
                <a:schemeClr val="dk1"/>
              </a:buClr>
              <a:buSzPts val="2206"/>
              <a:buFont typeface="Noto Sans Symbols"/>
              <a:buChar char="⮚"/>
            </a:pPr>
            <a:r>
              <a:rPr lang="en-US" sz="2206" i="1" dirty="0">
                <a:solidFill>
                  <a:schemeClr val="dk1"/>
                </a:solidFill>
              </a:rPr>
              <a:t>For welding, CO</a:t>
            </a:r>
            <a:r>
              <a:rPr lang="en-US" sz="2000" i="1" baseline="-25000" dirty="0">
                <a:solidFill>
                  <a:schemeClr val="dk1"/>
                </a:solidFill>
              </a:rPr>
              <a:t>2 </a:t>
            </a:r>
            <a:r>
              <a:rPr lang="en-US" sz="2206" i="1" dirty="0">
                <a:solidFill>
                  <a:schemeClr val="dk1"/>
                </a:solidFill>
              </a:rPr>
              <a:t> with a purity of min. 99.5% is used. The rest consists of impurities and moisture, which must not exceed 0.04%.</a:t>
            </a:r>
          </a:p>
          <a:p>
            <a:pPr marL="448203" marR="350159" lvl="0" indent="-378171">
              <a:spcBef>
                <a:spcPts val="6"/>
              </a:spcBef>
              <a:buClr>
                <a:schemeClr val="dk1"/>
              </a:buClr>
              <a:buSzPts val="2206"/>
              <a:buFont typeface="Noto Sans Symbols"/>
              <a:buChar char="⮚"/>
            </a:pPr>
            <a:r>
              <a:rPr lang="en-US" sz="2206" i="1" dirty="0">
                <a:solidFill>
                  <a:schemeClr val="dk1"/>
                </a:solidFill>
              </a:rPr>
              <a:t>In cylinders (usually 20 and 40 l), the gas is stored in a liquid state under a pressure of 5 MPa.</a:t>
            </a:r>
          </a:p>
          <a:p>
            <a:pPr marL="448203" marR="350159" lvl="0" indent="-378171">
              <a:spcBef>
                <a:spcPts val="6"/>
              </a:spcBef>
              <a:buClr>
                <a:schemeClr val="dk1"/>
              </a:buClr>
              <a:buSzPts val="2206"/>
              <a:buFont typeface="Noto Sans Symbols"/>
              <a:buChar char="⮚"/>
            </a:pPr>
            <a:r>
              <a:rPr lang="en-US" sz="2206" i="1" dirty="0">
                <a:solidFill>
                  <a:schemeClr val="dk1"/>
                </a:solidFill>
              </a:rPr>
              <a:t>(Liter of liquid gas, at 0ºC</a:t>
            </a:r>
            <a:r>
              <a:rPr lang="en-US" sz="2206" i="1" dirty="0">
                <a:solidFill>
                  <a:schemeClr val="dk1"/>
                </a:solidFill>
                <a:latin typeface="Arial"/>
                <a:ea typeface="Arial"/>
                <a:cs typeface="Arial"/>
                <a:sym typeface="Arial"/>
              </a:rPr>
              <a:t>	- </a:t>
            </a:r>
            <a:r>
              <a:rPr lang="en-US" sz="2206" i="1" dirty="0">
                <a:solidFill>
                  <a:schemeClr val="dk1"/>
                </a:solidFill>
              </a:rPr>
              <a:t>gives about 504.5 l of gas).</a:t>
            </a:r>
            <a:endParaRPr sz="2206" dirty="0">
              <a:solidFill>
                <a:schemeClr val="dk1"/>
              </a:solidFill>
              <a:latin typeface="Arial"/>
              <a:ea typeface="Arial"/>
              <a:cs typeface="Arial"/>
              <a:sym typeface="Aria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22"/>
        <p:cNvGrpSpPr/>
        <p:nvPr/>
      </p:nvGrpSpPr>
      <p:grpSpPr>
        <a:xfrm>
          <a:off x="0" y="0"/>
          <a:ext cx="0" cy="0"/>
          <a:chOff x="0" y="0"/>
          <a:chExt cx="0" cy="0"/>
        </a:xfrm>
      </p:grpSpPr>
      <p:sp>
        <p:nvSpPr>
          <p:cNvPr id="323" name="Google Shape;323;p35"/>
          <p:cNvSpPr txBox="1">
            <a:spLocks noGrp="1"/>
          </p:cNvSpPr>
          <p:nvPr>
            <p:ph type="title"/>
          </p:nvPr>
        </p:nvSpPr>
        <p:spPr>
          <a:xfrm>
            <a:off x="391632" y="796760"/>
            <a:ext cx="4361242" cy="488821"/>
          </a:xfrm>
          <a:prstGeom prst="rect">
            <a:avLst/>
          </a:prstGeom>
          <a:noFill/>
          <a:ln>
            <a:noFill/>
          </a:ln>
        </p:spPr>
        <p:txBody>
          <a:bodyPr spcFirstLastPara="1" wrap="square" lIns="0" tIns="13300" rIns="0" bIns="0" anchor="t" anchorCtr="0">
            <a:spAutoFit/>
          </a:bodyPr>
          <a:lstStyle/>
          <a:p>
            <a:pPr marL="14007" lvl="0"/>
            <a:r>
              <a:rPr lang="en-US" sz="3089" dirty="0"/>
              <a:t>CARBON DIOXIDE– CO</a:t>
            </a:r>
            <a:r>
              <a:rPr lang="en-US" sz="1985" dirty="0"/>
              <a:t>2</a:t>
            </a:r>
            <a:endParaRPr sz="1985" dirty="0"/>
          </a:p>
        </p:txBody>
      </p:sp>
      <p:sp>
        <p:nvSpPr>
          <p:cNvPr id="324" name="Google Shape;324;p35"/>
          <p:cNvSpPr txBox="1"/>
          <p:nvPr/>
        </p:nvSpPr>
        <p:spPr>
          <a:xfrm>
            <a:off x="622300" y="1354465"/>
            <a:ext cx="9193064" cy="2730459"/>
          </a:xfrm>
          <a:prstGeom prst="rect">
            <a:avLst/>
          </a:prstGeom>
          <a:noFill/>
          <a:ln>
            <a:noFill/>
          </a:ln>
        </p:spPr>
        <p:txBody>
          <a:bodyPr spcFirstLastPara="1" wrap="square" lIns="0" tIns="14700" rIns="0" bIns="0" anchor="t" anchorCtr="0">
            <a:spAutoFit/>
          </a:bodyPr>
          <a:lstStyle/>
          <a:p>
            <a:pPr marL="420191" marR="214997" lvl="0" indent="-378171">
              <a:buClr>
                <a:schemeClr val="dk1"/>
              </a:buClr>
              <a:buSzPts val="2206"/>
              <a:buFont typeface="Noto Sans Symbols"/>
              <a:buChar char="⮚"/>
            </a:pPr>
            <a:r>
              <a:rPr lang="en-US" sz="2206" i="1" dirty="0">
                <a:solidFill>
                  <a:schemeClr val="dk1"/>
                </a:solidFill>
              </a:rPr>
              <a:t>CO</a:t>
            </a:r>
            <a:r>
              <a:rPr lang="en-US" sz="2400" i="1" baseline="-25000" dirty="0">
                <a:solidFill>
                  <a:schemeClr val="dk1"/>
                </a:solidFill>
              </a:rPr>
              <a:t>2</a:t>
            </a:r>
            <a:r>
              <a:rPr lang="en-US" sz="2206" i="1" dirty="0">
                <a:solidFill>
                  <a:schemeClr val="dk1"/>
                </a:solidFill>
              </a:rPr>
              <a:t> is removed from the bottle by means of a single-stage reduction valve, while liquid CO</a:t>
            </a:r>
            <a:r>
              <a:rPr lang="en-US" sz="2400" i="1" baseline="-25000" dirty="0">
                <a:solidFill>
                  <a:schemeClr val="dk1"/>
                </a:solidFill>
              </a:rPr>
              <a:t>2</a:t>
            </a:r>
            <a:r>
              <a:rPr lang="en-US" sz="2206" i="1" dirty="0">
                <a:solidFill>
                  <a:schemeClr val="dk1"/>
                </a:solidFill>
              </a:rPr>
              <a:t> changes state and turns into a gaseous state.</a:t>
            </a:r>
          </a:p>
          <a:p>
            <a:pPr marL="420191" marR="214997" lvl="0" indent="-378171">
              <a:buClr>
                <a:schemeClr val="dk1"/>
              </a:buClr>
              <a:buSzPts val="2206"/>
              <a:buFont typeface="Noto Sans Symbols"/>
              <a:buChar char="⮚"/>
            </a:pPr>
            <a:r>
              <a:rPr lang="en-US" sz="2206" i="1" dirty="0">
                <a:solidFill>
                  <a:schemeClr val="dk1"/>
                </a:solidFill>
              </a:rPr>
              <a:t>During the evaporation and expansion of the gas, heat is removed from the environment, which can cause a decrease in temperature during intensive consumption, which leads to possible freezing of the valves.</a:t>
            </a:r>
          </a:p>
          <a:p>
            <a:pPr marL="420191" marR="214997" lvl="0" indent="-378171">
              <a:buClr>
                <a:schemeClr val="dk1"/>
              </a:buClr>
              <a:buSzPts val="2206"/>
              <a:buFont typeface="Noto Sans Symbols"/>
              <a:buChar char="⮚"/>
            </a:pPr>
            <a:r>
              <a:rPr lang="en-US" sz="2206" i="1" dirty="0">
                <a:solidFill>
                  <a:schemeClr val="dk1"/>
                </a:solidFill>
              </a:rPr>
              <a:t>Therefore, anti-freeze valves are used as CO</a:t>
            </a:r>
            <a:r>
              <a:rPr lang="en-US" sz="2400" i="1" baseline="-25000" dirty="0">
                <a:solidFill>
                  <a:schemeClr val="dk1"/>
                </a:solidFill>
              </a:rPr>
              <a:t>2</a:t>
            </a:r>
            <a:r>
              <a:rPr lang="en-US" sz="2206" i="1" dirty="0">
                <a:solidFill>
                  <a:schemeClr val="dk1"/>
                </a:solidFill>
              </a:rPr>
              <a:t> components for CO</a:t>
            </a:r>
            <a:r>
              <a:rPr lang="en-US" sz="2400" i="1" baseline="-25000" dirty="0">
                <a:solidFill>
                  <a:schemeClr val="dk1"/>
                </a:solidFill>
              </a:rPr>
              <a:t>2</a:t>
            </a:r>
            <a:r>
              <a:rPr lang="en-US" sz="2206" i="1" dirty="0">
                <a:solidFill>
                  <a:schemeClr val="dk1"/>
                </a:solidFill>
              </a:rPr>
              <a:t> reduction valves and are connected to a welding current source.</a:t>
            </a:r>
            <a:endParaRPr sz="2206" b="0" i="0" u="none" strike="noStrike" cap="none" dirty="0">
              <a:solidFill>
                <a:schemeClr val="dk1"/>
              </a:solidFill>
              <a:latin typeface="Arial"/>
              <a:ea typeface="Arial"/>
              <a:cs typeface="Arial"/>
              <a:sym typeface="Arial"/>
            </a:endParaRPr>
          </a:p>
        </p:txBody>
      </p:sp>
      <p:sp>
        <p:nvSpPr>
          <p:cNvPr id="325" name="Google Shape;325;p35"/>
          <p:cNvSpPr txBox="1"/>
          <p:nvPr/>
        </p:nvSpPr>
        <p:spPr>
          <a:xfrm>
            <a:off x="622300" y="6262530"/>
            <a:ext cx="9091526" cy="693753"/>
          </a:xfrm>
          <a:prstGeom prst="rect">
            <a:avLst/>
          </a:prstGeom>
          <a:noFill/>
          <a:ln>
            <a:noFill/>
          </a:ln>
        </p:spPr>
        <p:txBody>
          <a:bodyPr spcFirstLastPara="1" wrap="square" lIns="0" tIns="14700" rIns="0" bIns="0" anchor="t" anchorCtr="0">
            <a:spAutoFit/>
          </a:bodyPr>
          <a:lstStyle/>
          <a:p>
            <a:pPr marL="420191" lvl="0" indent="-378171">
              <a:buClr>
                <a:schemeClr val="dk1"/>
              </a:buClr>
              <a:buSzPts val="2206"/>
              <a:buFont typeface="Noto Sans Symbols"/>
              <a:buChar char="⮚"/>
            </a:pPr>
            <a:r>
              <a:rPr lang="en-US" sz="2206" i="1" dirty="0">
                <a:solidFill>
                  <a:schemeClr val="dk1"/>
                </a:solidFill>
              </a:rPr>
              <a:t>The great advantage of CO</a:t>
            </a:r>
            <a:r>
              <a:rPr lang="en-US" sz="2000" i="1" baseline="-25000" dirty="0">
                <a:solidFill>
                  <a:schemeClr val="dk1"/>
                </a:solidFill>
              </a:rPr>
              <a:t>2</a:t>
            </a:r>
            <a:r>
              <a:rPr lang="en-US" sz="2000" i="1" dirty="0">
                <a:solidFill>
                  <a:schemeClr val="dk1"/>
                </a:solidFill>
              </a:rPr>
              <a:t> </a:t>
            </a:r>
            <a:r>
              <a:rPr lang="en-US" sz="2206" i="1" dirty="0">
                <a:solidFill>
                  <a:schemeClr val="dk1"/>
                </a:solidFill>
              </a:rPr>
              <a:t> as a shielding gas is, above all, its low price.</a:t>
            </a:r>
            <a:endParaRPr sz="2206" dirty="0">
              <a:solidFill>
                <a:schemeClr val="dk1"/>
              </a:solidFill>
              <a:latin typeface="Arial"/>
              <a:ea typeface="Arial"/>
              <a:cs typeface="Arial"/>
              <a:sym typeface="Arial"/>
            </a:endParaRPr>
          </a:p>
        </p:txBody>
      </p:sp>
      <p:pic>
        <p:nvPicPr>
          <p:cNvPr id="326" name="Google Shape;326;p35"/>
          <p:cNvPicPr preferRelativeResize="0"/>
          <p:nvPr/>
        </p:nvPicPr>
        <p:blipFill rotWithShape="1">
          <a:blip r:embed="rId3">
            <a:alphaModFix/>
          </a:blip>
          <a:srcRect/>
          <a:stretch/>
        </p:blipFill>
        <p:spPr>
          <a:xfrm>
            <a:off x="4369103" y="4003984"/>
            <a:ext cx="2811700" cy="2109195"/>
          </a:xfrm>
          <a:prstGeom prst="rect">
            <a:avLst/>
          </a:prstGeom>
          <a:noFill/>
          <a:ln>
            <a:noFill/>
          </a:ln>
        </p:spPr>
      </p:pic>
      <p:pic>
        <p:nvPicPr>
          <p:cNvPr id="327" name="Google Shape;327;p35"/>
          <p:cNvPicPr preferRelativeResize="0"/>
          <p:nvPr/>
        </p:nvPicPr>
        <p:blipFill rotWithShape="1">
          <a:blip r:embed="rId4">
            <a:alphaModFix/>
          </a:blip>
          <a:srcRect/>
          <a:stretch/>
        </p:blipFill>
        <p:spPr>
          <a:xfrm>
            <a:off x="7574073" y="4027511"/>
            <a:ext cx="2048691" cy="2072221"/>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sp>
        <p:nvSpPr>
          <p:cNvPr id="333" name="Google Shape;333;p36"/>
          <p:cNvSpPr txBox="1">
            <a:spLocks noGrp="1"/>
          </p:cNvSpPr>
          <p:nvPr>
            <p:ph type="title"/>
          </p:nvPr>
        </p:nvSpPr>
        <p:spPr>
          <a:xfrm>
            <a:off x="391632" y="796760"/>
            <a:ext cx="4361242" cy="488821"/>
          </a:xfrm>
          <a:prstGeom prst="rect">
            <a:avLst/>
          </a:prstGeom>
          <a:noFill/>
          <a:ln>
            <a:noFill/>
          </a:ln>
        </p:spPr>
        <p:txBody>
          <a:bodyPr spcFirstLastPara="1" wrap="square" lIns="0" tIns="13300" rIns="0" bIns="0" anchor="t" anchorCtr="0">
            <a:spAutoFit/>
          </a:bodyPr>
          <a:lstStyle/>
          <a:p>
            <a:pPr marL="14007" lvl="0"/>
            <a:r>
              <a:rPr lang="en-US" sz="3089" dirty="0"/>
              <a:t>CARBON DIOXIDE– CO</a:t>
            </a:r>
            <a:r>
              <a:rPr lang="en-US" sz="1985" dirty="0"/>
              <a:t>2</a:t>
            </a:r>
            <a:endParaRPr sz="1985" dirty="0"/>
          </a:p>
        </p:txBody>
      </p:sp>
      <p:sp>
        <p:nvSpPr>
          <p:cNvPr id="335" name="Google Shape;335;p36"/>
          <p:cNvSpPr txBox="1"/>
          <p:nvPr/>
        </p:nvSpPr>
        <p:spPr>
          <a:xfrm>
            <a:off x="664905" y="1751360"/>
            <a:ext cx="9307207" cy="3795879"/>
          </a:xfrm>
          <a:prstGeom prst="rect">
            <a:avLst/>
          </a:prstGeom>
          <a:noFill/>
          <a:ln>
            <a:noFill/>
          </a:ln>
        </p:spPr>
        <p:txBody>
          <a:bodyPr spcFirstLastPara="1" wrap="square" lIns="0" tIns="14700" rIns="0" bIns="0" anchor="t" anchorCtr="0">
            <a:spAutoFit/>
          </a:bodyPr>
          <a:lstStyle/>
          <a:p>
            <a:pPr marL="56025" marR="0" lvl="0" indent="0" algn="l" rtl="0">
              <a:spcBef>
                <a:spcPts val="0"/>
              </a:spcBef>
              <a:spcAft>
                <a:spcPts val="0"/>
              </a:spcAft>
              <a:buNone/>
            </a:pPr>
            <a:r>
              <a:rPr lang="en-US" sz="2206" b="1" i="1" dirty="0">
                <a:solidFill>
                  <a:schemeClr val="dk1"/>
                </a:solidFill>
              </a:rPr>
              <a:t>Properties</a:t>
            </a:r>
            <a:r>
              <a:rPr lang="en-US" sz="2206" b="1" i="1" dirty="0">
                <a:solidFill>
                  <a:schemeClr val="dk1"/>
                </a:solidFill>
                <a:latin typeface="Arial"/>
                <a:ea typeface="Arial"/>
                <a:cs typeface="Arial"/>
                <a:sym typeface="Arial"/>
              </a:rPr>
              <a:t>:</a:t>
            </a:r>
            <a:endParaRPr sz="2206" dirty="0">
              <a:solidFill>
                <a:schemeClr val="dk1"/>
              </a:solidFill>
              <a:latin typeface="Arial"/>
              <a:ea typeface="Arial"/>
              <a:cs typeface="Arial"/>
              <a:sym typeface="Arial"/>
            </a:endParaRPr>
          </a:p>
          <a:p>
            <a:pPr marL="0" marR="0" lvl="0" indent="0" algn="l" rtl="0">
              <a:spcBef>
                <a:spcPts val="22"/>
              </a:spcBef>
              <a:spcAft>
                <a:spcPts val="0"/>
              </a:spcAft>
              <a:buNone/>
            </a:pPr>
            <a:endParaRPr sz="2095" dirty="0">
              <a:solidFill>
                <a:schemeClr val="dk1"/>
              </a:solidFill>
              <a:latin typeface="Arial"/>
              <a:ea typeface="Arial"/>
              <a:cs typeface="Arial"/>
              <a:sym typeface="Arial"/>
            </a:endParaRPr>
          </a:p>
          <a:p>
            <a:pPr marL="434195" lvl="0" indent="-378170">
              <a:buClr>
                <a:schemeClr val="dk1"/>
              </a:buClr>
              <a:buSzPts val="2206"/>
              <a:buFont typeface="Noto Sans Symbols"/>
              <a:buChar char="⮚"/>
            </a:pPr>
            <a:r>
              <a:rPr lang="en-US" sz="2206" i="1" dirty="0">
                <a:solidFill>
                  <a:schemeClr val="dk1"/>
                </a:solidFill>
              </a:rPr>
              <a:t>It ionizes worse - (despite a low ionization potential of 14.4 eV)</a:t>
            </a:r>
          </a:p>
          <a:p>
            <a:pPr marL="434195" lvl="0" indent="-378170">
              <a:buClr>
                <a:schemeClr val="dk1"/>
              </a:buClr>
              <a:buSzPts val="2206"/>
              <a:buFont typeface="Noto Sans Symbols"/>
              <a:buChar char="⮚"/>
            </a:pPr>
            <a:r>
              <a:rPr lang="en-US" sz="2206" i="1" dirty="0">
                <a:solidFill>
                  <a:schemeClr val="dk1"/>
                </a:solidFill>
              </a:rPr>
              <a:t>= higher voltage required</a:t>
            </a:r>
          </a:p>
          <a:p>
            <a:pPr marL="434195" lvl="0" indent="-378170">
              <a:buClr>
                <a:schemeClr val="dk1"/>
              </a:buClr>
              <a:buSzPts val="2206"/>
              <a:buFont typeface="Noto Sans Symbols"/>
              <a:buChar char="⮚"/>
            </a:pPr>
            <a:r>
              <a:rPr lang="en-US" sz="2206" i="1" dirty="0">
                <a:solidFill>
                  <a:schemeClr val="dk1"/>
                </a:solidFill>
              </a:rPr>
              <a:t>It conducts heat well -</a:t>
            </a:r>
          </a:p>
          <a:p>
            <a:pPr marL="434195" lvl="0" indent="-378170">
              <a:buClr>
                <a:schemeClr val="dk1"/>
              </a:buClr>
              <a:buSzPts val="2206"/>
              <a:buFont typeface="Noto Sans Symbols"/>
              <a:buChar char="⮚"/>
            </a:pPr>
            <a:r>
              <a:rPr lang="en-US" sz="2206" i="1" dirty="0">
                <a:solidFill>
                  <a:schemeClr val="dk1"/>
                </a:solidFill>
              </a:rPr>
              <a:t>= high heat transfer to the weld bath + the heat obtained by exothermic oxidation reactions ensures very good melting of the weld edges, deep penetration with an oval weld bead profile and good degassing of the weld bath</a:t>
            </a:r>
          </a:p>
          <a:p>
            <a:pPr marL="434195" lvl="0" indent="-378170">
              <a:buClr>
                <a:schemeClr val="dk1"/>
              </a:buClr>
              <a:buSzPts val="2206"/>
              <a:buFont typeface="Noto Sans Symbols"/>
              <a:buChar char="⮚"/>
            </a:pPr>
            <a:r>
              <a:rPr lang="en-US" sz="2206" i="1" dirty="0">
                <a:solidFill>
                  <a:schemeClr val="dk1"/>
                </a:solidFill>
              </a:rPr>
              <a:t>Heavier than air - (about 1.5 times; specific weight is 1.976 kg/</a:t>
            </a:r>
            <a:r>
              <a:rPr lang="en-US" sz="2206" i="1" dirty="0">
                <a:solidFill>
                  <a:schemeClr val="dk1"/>
                </a:solidFill>
                <a:latin typeface="Arial"/>
                <a:ea typeface="Arial"/>
                <a:cs typeface="Arial"/>
                <a:sym typeface="Arial"/>
              </a:rPr>
              <a:t>m</a:t>
            </a:r>
            <a:r>
              <a:rPr lang="en-US" sz="2150" i="1" baseline="30000" dirty="0">
                <a:solidFill>
                  <a:schemeClr val="dk1"/>
                </a:solidFill>
                <a:latin typeface="Arial"/>
                <a:ea typeface="Arial"/>
                <a:cs typeface="Arial"/>
                <a:sym typeface="Arial"/>
              </a:rPr>
              <a:t>3</a:t>
            </a:r>
            <a:r>
              <a:rPr lang="en-US" sz="2206" i="1" dirty="0">
                <a:solidFill>
                  <a:schemeClr val="dk1"/>
                </a:solidFill>
                <a:latin typeface="Arial"/>
                <a:ea typeface="Arial"/>
                <a:cs typeface="Arial"/>
                <a:sym typeface="Arial"/>
              </a:rPr>
              <a:t>)</a:t>
            </a:r>
            <a:endParaRPr sz="2206" dirty="0">
              <a:solidFill>
                <a:schemeClr val="dk1"/>
              </a:solidFill>
              <a:latin typeface="Arial"/>
              <a:ea typeface="Arial"/>
              <a:cs typeface="Arial"/>
              <a:sym typeface="Arial"/>
            </a:endParaRPr>
          </a:p>
          <a:p>
            <a:pPr marL="434195" lvl="0">
              <a:spcBef>
                <a:spcPts val="529"/>
              </a:spcBef>
            </a:pPr>
            <a:r>
              <a:rPr lang="en-US" sz="2206" i="1" dirty="0">
                <a:solidFill>
                  <a:schemeClr val="dk1"/>
                </a:solidFill>
              </a:rPr>
              <a:t>= good bath protection (especially in common PA, PB, PC positions)</a:t>
            </a:r>
            <a:endParaRPr sz="2206" dirty="0">
              <a:solidFill>
                <a:schemeClr val="dk1"/>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pic>
        <p:nvPicPr>
          <p:cNvPr id="340" name="Google Shape;340;p37"/>
          <p:cNvPicPr preferRelativeResize="0"/>
          <p:nvPr/>
        </p:nvPicPr>
        <p:blipFill rotWithShape="1">
          <a:blip r:embed="rId3">
            <a:alphaModFix/>
          </a:blip>
          <a:srcRect/>
          <a:stretch/>
        </p:blipFill>
        <p:spPr>
          <a:xfrm>
            <a:off x="304800" y="682337"/>
            <a:ext cx="3770500" cy="760487"/>
          </a:xfrm>
          <a:prstGeom prst="rect">
            <a:avLst/>
          </a:prstGeom>
          <a:noFill/>
          <a:ln>
            <a:noFill/>
          </a:ln>
        </p:spPr>
      </p:pic>
      <p:sp>
        <p:nvSpPr>
          <p:cNvPr id="341" name="Google Shape;341;p37"/>
          <p:cNvSpPr txBox="1">
            <a:spLocks noGrp="1"/>
          </p:cNvSpPr>
          <p:nvPr>
            <p:ph type="title"/>
          </p:nvPr>
        </p:nvSpPr>
        <p:spPr>
          <a:xfrm>
            <a:off x="391632" y="777807"/>
            <a:ext cx="3448800" cy="866943"/>
          </a:xfrm>
          <a:prstGeom prst="rect">
            <a:avLst/>
          </a:prstGeom>
          <a:noFill/>
          <a:ln>
            <a:noFill/>
          </a:ln>
        </p:spPr>
        <p:txBody>
          <a:bodyPr spcFirstLastPara="1" wrap="square" lIns="0" tIns="18200" rIns="0" bIns="0" anchor="t" anchorCtr="0">
            <a:spAutoFit/>
          </a:bodyPr>
          <a:lstStyle/>
          <a:p>
            <a:pPr marL="14007" lvl="0" indent="0" algn="l" rtl="0">
              <a:spcBef>
                <a:spcPts val="0"/>
              </a:spcBef>
              <a:spcAft>
                <a:spcPts val="0"/>
              </a:spcAft>
              <a:buNone/>
            </a:pPr>
            <a:r>
              <a:rPr lang="en-US" sz="2757" i="1" dirty="0">
                <a:latin typeface="Tahoma"/>
                <a:ea typeface="Tahoma"/>
                <a:cs typeface="Tahoma"/>
                <a:sym typeface="Tahoma"/>
              </a:rPr>
              <a:t>Metallurgic reactions</a:t>
            </a:r>
            <a:endParaRPr sz="2757" dirty="0">
              <a:latin typeface="Tahoma"/>
              <a:ea typeface="Tahoma"/>
              <a:cs typeface="Tahoma"/>
              <a:sym typeface="Tahoma"/>
            </a:endParaRPr>
          </a:p>
        </p:txBody>
      </p:sp>
      <p:sp>
        <p:nvSpPr>
          <p:cNvPr id="342" name="Google Shape;342;p37"/>
          <p:cNvSpPr txBox="1"/>
          <p:nvPr/>
        </p:nvSpPr>
        <p:spPr>
          <a:xfrm>
            <a:off x="771904" y="1681732"/>
            <a:ext cx="5308000" cy="5421041"/>
          </a:xfrm>
          <a:prstGeom prst="rect">
            <a:avLst/>
          </a:prstGeom>
          <a:noFill/>
          <a:ln>
            <a:noFill/>
          </a:ln>
        </p:spPr>
        <p:txBody>
          <a:bodyPr spcFirstLastPara="1" wrap="square" lIns="0" tIns="156850" rIns="0" bIns="0" anchor="t" anchorCtr="0">
            <a:spAutoFit/>
          </a:bodyPr>
          <a:lstStyle/>
          <a:p>
            <a:pPr marL="70032" lvl="0"/>
            <a:r>
              <a:rPr lang="en-US" sz="2647" b="1" dirty="0">
                <a:solidFill>
                  <a:schemeClr val="dk1"/>
                </a:solidFill>
              </a:rPr>
              <a:t>Reaction of gas with electric arc:</a:t>
            </a:r>
            <a:endParaRPr sz="2647" dirty="0">
              <a:solidFill>
                <a:schemeClr val="dk1"/>
              </a:solidFill>
              <a:latin typeface="Arial"/>
              <a:ea typeface="Arial"/>
              <a:cs typeface="Arial"/>
              <a:sym typeface="Arial"/>
            </a:endParaRPr>
          </a:p>
          <a:p>
            <a:pPr marL="70032" marR="0" lvl="0" indent="0" algn="l" rtl="0">
              <a:spcBef>
                <a:spcPts val="1213"/>
              </a:spcBef>
              <a:spcAft>
                <a:spcPts val="0"/>
              </a:spcAft>
              <a:buNone/>
            </a:pPr>
            <a:r>
              <a:rPr lang="en-US" sz="2647" i="1" dirty="0">
                <a:solidFill>
                  <a:schemeClr val="dk1"/>
                </a:solidFill>
                <a:latin typeface="Arial"/>
                <a:ea typeface="Arial"/>
                <a:cs typeface="Arial"/>
                <a:sym typeface="Arial"/>
              </a:rPr>
              <a:t>CO</a:t>
            </a:r>
            <a:r>
              <a:rPr lang="en-US" sz="2647" i="1" baseline="-25000" dirty="0">
                <a:solidFill>
                  <a:schemeClr val="dk1"/>
                </a:solidFill>
                <a:latin typeface="Arial"/>
                <a:ea typeface="Arial"/>
                <a:cs typeface="Arial"/>
                <a:sym typeface="Arial"/>
              </a:rPr>
              <a:t>2 </a:t>
            </a:r>
            <a:r>
              <a:rPr lang="en-US" sz="2757" i="1" dirty="0">
                <a:solidFill>
                  <a:schemeClr val="dk1"/>
                </a:solidFill>
                <a:latin typeface="Noto Sans Symbols"/>
                <a:ea typeface="Noto Sans Symbols"/>
                <a:cs typeface="Noto Sans Symbols"/>
                <a:sym typeface="Noto Sans Symbols"/>
              </a:rPr>
              <a:t>→</a:t>
            </a:r>
            <a:r>
              <a:rPr lang="en-US" sz="2757" dirty="0">
                <a:solidFill>
                  <a:schemeClr val="dk1"/>
                </a:solidFill>
                <a:latin typeface="Times New Roman"/>
                <a:ea typeface="Times New Roman"/>
                <a:cs typeface="Times New Roman"/>
                <a:sym typeface="Times New Roman"/>
              </a:rPr>
              <a:t> </a:t>
            </a:r>
            <a:r>
              <a:rPr lang="en-US" sz="2647" i="1" dirty="0">
                <a:solidFill>
                  <a:schemeClr val="dk1"/>
                </a:solidFill>
                <a:latin typeface="Arial"/>
                <a:ea typeface="Arial"/>
                <a:cs typeface="Arial"/>
                <a:sym typeface="Arial"/>
              </a:rPr>
              <a:t>CO + O</a:t>
            </a:r>
            <a:endParaRPr sz="2647" dirty="0">
              <a:solidFill>
                <a:schemeClr val="dk1"/>
              </a:solidFill>
              <a:latin typeface="Arial"/>
              <a:ea typeface="Arial"/>
              <a:cs typeface="Arial"/>
              <a:sym typeface="Arial"/>
            </a:endParaRPr>
          </a:p>
          <a:p>
            <a:pPr marL="70032" lvl="0">
              <a:spcBef>
                <a:spcPts val="3155"/>
              </a:spcBef>
            </a:pPr>
            <a:r>
              <a:rPr lang="en-US" sz="2647" b="1" dirty="0">
                <a:solidFill>
                  <a:schemeClr val="dk1"/>
                </a:solidFill>
              </a:rPr>
              <a:t>Melting bath reaction:</a:t>
            </a:r>
            <a:endParaRPr sz="2647" dirty="0">
              <a:solidFill>
                <a:schemeClr val="dk1"/>
              </a:solidFill>
              <a:latin typeface="Arial"/>
              <a:ea typeface="Arial"/>
              <a:cs typeface="Arial"/>
              <a:sym typeface="Arial"/>
            </a:endParaRPr>
          </a:p>
          <a:p>
            <a:pPr marL="70032" marR="61627" lvl="0" indent="0" algn="l" rtl="0">
              <a:spcBef>
                <a:spcPts val="1329"/>
              </a:spcBef>
              <a:spcAft>
                <a:spcPts val="0"/>
              </a:spcAft>
              <a:buNone/>
            </a:pPr>
            <a:r>
              <a:rPr lang="en-US" sz="2647" dirty="0" err="1">
                <a:solidFill>
                  <a:schemeClr val="dk1"/>
                </a:solidFill>
                <a:latin typeface="Arial"/>
                <a:ea typeface="Arial"/>
                <a:cs typeface="Arial"/>
                <a:sym typeface="Arial"/>
              </a:rPr>
              <a:t>Fe+O</a:t>
            </a:r>
            <a:r>
              <a:rPr lang="en-US" sz="2647" dirty="0">
                <a:solidFill>
                  <a:schemeClr val="dk1"/>
                </a:solidFill>
                <a:latin typeface="Arial"/>
                <a:ea typeface="Arial"/>
                <a:cs typeface="Arial"/>
                <a:sym typeface="Arial"/>
              </a:rPr>
              <a:t> </a:t>
            </a:r>
            <a:r>
              <a:rPr lang="en-US" sz="2647" dirty="0">
                <a:solidFill>
                  <a:schemeClr val="dk1"/>
                </a:solidFill>
                <a:latin typeface="Noto Sans Symbols"/>
                <a:ea typeface="Noto Sans Symbols"/>
                <a:cs typeface="Noto Sans Symbols"/>
                <a:sym typeface="Noto Sans Symbols"/>
              </a:rPr>
              <a:t>→</a:t>
            </a:r>
            <a:r>
              <a:rPr lang="en-US" sz="2647" dirty="0">
                <a:solidFill>
                  <a:schemeClr val="dk1"/>
                </a:solidFill>
                <a:latin typeface="Times New Roman"/>
                <a:ea typeface="Times New Roman"/>
                <a:cs typeface="Times New Roman"/>
                <a:sym typeface="Times New Roman"/>
              </a:rPr>
              <a:t> </a:t>
            </a:r>
            <a:r>
              <a:rPr lang="en-US" sz="2647" dirty="0" err="1">
                <a:solidFill>
                  <a:schemeClr val="dk1"/>
                </a:solidFill>
                <a:latin typeface="Arial"/>
                <a:ea typeface="Arial"/>
                <a:cs typeface="Arial"/>
                <a:sym typeface="Arial"/>
              </a:rPr>
              <a:t>FeO</a:t>
            </a:r>
            <a:r>
              <a:rPr lang="en-US" sz="2647" dirty="0">
                <a:solidFill>
                  <a:schemeClr val="dk1"/>
                </a:solidFill>
                <a:latin typeface="Arial"/>
                <a:ea typeface="Arial"/>
                <a:cs typeface="Arial"/>
                <a:sym typeface="Arial"/>
              </a:rPr>
              <a:t> + Q (released heat) </a:t>
            </a:r>
            <a:r>
              <a:rPr lang="en-US" sz="2647" dirty="0" err="1">
                <a:solidFill>
                  <a:schemeClr val="dk1"/>
                </a:solidFill>
                <a:latin typeface="Arial"/>
                <a:ea typeface="Arial"/>
                <a:cs typeface="Arial"/>
                <a:sym typeface="Arial"/>
              </a:rPr>
              <a:t>C+FeO</a:t>
            </a:r>
            <a:r>
              <a:rPr lang="en-US" sz="2647" dirty="0">
                <a:solidFill>
                  <a:schemeClr val="dk1"/>
                </a:solidFill>
                <a:latin typeface="Arial"/>
                <a:ea typeface="Arial"/>
                <a:cs typeface="Arial"/>
                <a:sym typeface="Arial"/>
              </a:rPr>
              <a:t> </a:t>
            </a:r>
            <a:r>
              <a:rPr lang="en-US" sz="2647" dirty="0">
                <a:solidFill>
                  <a:schemeClr val="dk1"/>
                </a:solidFill>
                <a:latin typeface="Noto Sans Symbols"/>
                <a:ea typeface="Noto Sans Symbols"/>
                <a:cs typeface="Noto Sans Symbols"/>
                <a:sym typeface="Noto Sans Symbols"/>
              </a:rPr>
              <a:t>→</a:t>
            </a:r>
            <a:r>
              <a:rPr lang="en-US" sz="2647" dirty="0">
                <a:solidFill>
                  <a:schemeClr val="dk1"/>
                </a:solidFill>
                <a:latin typeface="Times New Roman"/>
                <a:ea typeface="Times New Roman"/>
                <a:cs typeface="Times New Roman"/>
                <a:sym typeface="Times New Roman"/>
              </a:rPr>
              <a:t> </a:t>
            </a:r>
            <a:r>
              <a:rPr lang="en-US" sz="2647" dirty="0" err="1">
                <a:solidFill>
                  <a:schemeClr val="dk1"/>
                </a:solidFill>
                <a:latin typeface="Arial"/>
                <a:ea typeface="Arial"/>
                <a:cs typeface="Arial"/>
                <a:sym typeface="Arial"/>
              </a:rPr>
              <a:t>Fe+CO</a:t>
            </a:r>
            <a:r>
              <a:rPr lang="en-US" sz="2647" dirty="0">
                <a:solidFill>
                  <a:schemeClr val="dk1"/>
                </a:solidFill>
                <a:latin typeface="Arial"/>
                <a:ea typeface="Arial"/>
                <a:cs typeface="Arial"/>
                <a:sym typeface="Arial"/>
              </a:rPr>
              <a:t> (porosity)</a:t>
            </a:r>
            <a:endParaRPr sz="2647" dirty="0">
              <a:solidFill>
                <a:schemeClr val="dk1"/>
              </a:solidFill>
              <a:latin typeface="Arial"/>
              <a:ea typeface="Arial"/>
              <a:cs typeface="Arial"/>
              <a:sym typeface="Arial"/>
            </a:endParaRPr>
          </a:p>
          <a:p>
            <a:pPr marL="0" marR="0" lvl="0" indent="0" algn="l" rtl="0">
              <a:spcBef>
                <a:spcPts val="6"/>
              </a:spcBef>
              <a:spcAft>
                <a:spcPts val="0"/>
              </a:spcAft>
              <a:buNone/>
            </a:pPr>
            <a:endParaRPr sz="2757" dirty="0">
              <a:solidFill>
                <a:schemeClr val="dk1"/>
              </a:solidFill>
              <a:latin typeface="Arial"/>
              <a:ea typeface="Arial"/>
              <a:cs typeface="Arial"/>
              <a:sym typeface="Arial"/>
            </a:endParaRPr>
          </a:p>
          <a:p>
            <a:pPr marL="70032" lvl="0"/>
            <a:r>
              <a:rPr lang="en-US" sz="2647" b="1" dirty="0">
                <a:solidFill>
                  <a:schemeClr val="dk1"/>
                </a:solidFill>
              </a:rPr>
              <a:t>Alloying </a:t>
            </a:r>
            <a:r>
              <a:rPr lang="en-US" sz="2647" b="1" dirty="0">
                <a:solidFill>
                  <a:schemeClr val="dk1"/>
                </a:solidFill>
                <a:latin typeface="Arial"/>
                <a:ea typeface="Arial"/>
                <a:cs typeface="Arial"/>
                <a:sym typeface="Arial"/>
              </a:rPr>
              <a:t>Mn, Si</a:t>
            </a:r>
            <a:endParaRPr sz="2647" dirty="0">
              <a:solidFill>
                <a:schemeClr val="dk1"/>
              </a:solidFill>
              <a:latin typeface="Arial"/>
              <a:ea typeface="Arial"/>
              <a:cs typeface="Arial"/>
              <a:sym typeface="Arial"/>
            </a:endParaRPr>
          </a:p>
          <a:p>
            <a:pPr marL="0" marR="0" lvl="0" indent="0" algn="l" rtl="0">
              <a:spcBef>
                <a:spcPts val="6"/>
              </a:spcBef>
              <a:spcAft>
                <a:spcPts val="0"/>
              </a:spcAft>
              <a:buNone/>
            </a:pPr>
            <a:endParaRPr sz="2757" dirty="0">
              <a:solidFill>
                <a:schemeClr val="dk1"/>
              </a:solidFill>
              <a:latin typeface="Arial"/>
              <a:ea typeface="Arial"/>
              <a:cs typeface="Arial"/>
              <a:sym typeface="Arial"/>
            </a:endParaRPr>
          </a:p>
          <a:p>
            <a:pPr marL="70032" marR="1710175" lvl="0" indent="0" algn="l" rtl="0">
              <a:spcBef>
                <a:spcPts val="0"/>
              </a:spcBef>
              <a:spcAft>
                <a:spcPts val="0"/>
              </a:spcAft>
              <a:buNone/>
            </a:pPr>
            <a:r>
              <a:rPr lang="en-US" sz="2647" dirty="0" err="1">
                <a:solidFill>
                  <a:schemeClr val="dk1"/>
                </a:solidFill>
                <a:latin typeface="Arial"/>
                <a:ea typeface="Arial"/>
                <a:cs typeface="Arial"/>
                <a:sym typeface="Arial"/>
              </a:rPr>
              <a:t>FeO</a:t>
            </a:r>
            <a:r>
              <a:rPr lang="en-US" sz="2647" dirty="0">
                <a:solidFill>
                  <a:schemeClr val="dk1"/>
                </a:solidFill>
                <a:latin typeface="Arial"/>
                <a:ea typeface="Arial"/>
                <a:cs typeface="Arial"/>
                <a:sym typeface="Arial"/>
              </a:rPr>
              <a:t> + Mn = </a:t>
            </a:r>
            <a:r>
              <a:rPr lang="en-US" sz="2647" dirty="0" err="1">
                <a:solidFill>
                  <a:schemeClr val="dk1"/>
                </a:solidFill>
                <a:latin typeface="Arial"/>
                <a:ea typeface="Arial"/>
                <a:cs typeface="Arial"/>
                <a:sym typeface="Arial"/>
              </a:rPr>
              <a:t>MnO</a:t>
            </a:r>
            <a:r>
              <a:rPr lang="en-US" sz="2647" dirty="0">
                <a:solidFill>
                  <a:schemeClr val="dk1"/>
                </a:solidFill>
                <a:latin typeface="Arial"/>
                <a:ea typeface="Arial"/>
                <a:cs typeface="Arial"/>
                <a:sym typeface="Arial"/>
              </a:rPr>
              <a:t> + Fe 2FeO + Si = SiO</a:t>
            </a:r>
            <a:r>
              <a:rPr lang="en-US" sz="2647" baseline="-25000" dirty="0">
                <a:solidFill>
                  <a:schemeClr val="dk1"/>
                </a:solidFill>
                <a:latin typeface="Arial"/>
                <a:ea typeface="Arial"/>
                <a:cs typeface="Arial"/>
                <a:sym typeface="Arial"/>
              </a:rPr>
              <a:t>2 </a:t>
            </a:r>
            <a:r>
              <a:rPr lang="en-US" sz="2647" dirty="0">
                <a:solidFill>
                  <a:schemeClr val="dk1"/>
                </a:solidFill>
                <a:latin typeface="Arial"/>
                <a:ea typeface="Arial"/>
                <a:cs typeface="Arial"/>
                <a:sym typeface="Arial"/>
              </a:rPr>
              <a:t>+ 2Fe</a:t>
            </a:r>
            <a:endParaRPr sz="2647" dirty="0">
              <a:solidFill>
                <a:schemeClr val="dk1"/>
              </a:solidFill>
              <a:latin typeface="Arial"/>
              <a:ea typeface="Arial"/>
              <a:cs typeface="Arial"/>
              <a:sym typeface="Arial"/>
            </a:endParaRPr>
          </a:p>
        </p:txBody>
      </p:sp>
      <p:pic>
        <p:nvPicPr>
          <p:cNvPr id="344" name="Google Shape;344;p37"/>
          <p:cNvPicPr preferRelativeResize="0"/>
          <p:nvPr/>
        </p:nvPicPr>
        <p:blipFill rotWithShape="1">
          <a:blip r:embed="rId4">
            <a:alphaModFix/>
          </a:blip>
          <a:srcRect/>
          <a:stretch/>
        </p:blipFill>
        <p:spPr>
          <a:xfrm>
            <a:off x="6870701" y="1418260"/>
            <a:ext cx="2912537" cy="5159544"/>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48"/>
        <p:cNvGrpSpPr/>
        <p:nvPr/>
      </p:nvGrpSpPr>
      <p:grpSpPr>
        <a:xfrm>
          <a:off x="0" y="0"/>
          <a:ext cx="0" cy="0"/>
          <a:chOff x="0" y="0"/>
          <a:chExt cx="0" cy="0"/>
        </a:xfrm>
      </p:grpSpPr>
      <p:sp>
        <p:nvSpPr>
          <p:cNvPr id="349" name="Google Shape;349;p38"/>
          <p:cNvSpPr txBox="1">
            <a:spLocks noGrp="1"/>
          </p:cNvSpPr>
          <p:nvPr>
            <p:ph type="title"/>
          </p:nvPr>
        </p:nvSpPr>
        <p:spPr>
          <a:xfrm>
            <a:off x="391632" y="777807"/>
            <a:ext cx="3448800" cy="866943"/>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Metallurgic reactions</a:t>
            </a:r>
            <a:endParaRPr sz="2757" dirty="0">
              <a:latin typeface="Tahoma"/>
              <a:ea typeface="Tahoma"/>
              <a:cs typeface="Tahoma"/>
              <a:sym typeface="Tahoma"/>
            </a:endParaRPr>
          </a:p>
        </p:txBody>
      </p:sp>
      <p:pic>
        <p:nvPicPr>
          <p:cNvPr id="350" name="Google Shape;350;p38"/>
          <p:cNvPicPr preferRelativeResize="0"/>
          <p:nvPr/>
        </p:nvPicPr>
        <p:blipFill rotWithShape="1">
          <a:blip r:embed="rId3">
            <a:alphaModFix/>
          </a:blip>
          <a:srcRect/>
          <a:stretch/>
        </p:blipFill>
        <p:spPr>
          <a:xfrm>
            <a:off x="395554" y="2021802"/>
            <a:ext cx="5875494" cy="4776360"/>
          </a:xfrm>
          <a:prstGeom prst="rect">
            <a:avLst/>
          </a:prstGeom>
          <a:noFill/>
          <a:ln>
            <a:noFill/>
          </a:ln>
        </p:spPr>
      </p:pic>
      <p:pic>
        <p:nvPicPr>
          <p:cNvPr id="351" name="Google Shape;351;p38"/>
          <p:cNvPicPr preferRelativeResize="0"/>
          <p:nvPr/>
        </p:nvPicPr>
        <p:blipFill rotWithShape="1">
          <a:blip r:embed="rId4">
            <a:alphaModFix/>
          </a:blip>
          <a:srcRect/>
          <a:stretch/>
        </p:blipFill>
        <p:spPr>
          <a:xfrm>
            <a:off x="6457599" y="2783129"/>
            <a:ext cx="3931000" cy="3255386"/>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pic>
        <p:nvPicPr>
          <p:cNvPr id="357" name="Google Shape;357;p39"/>
          <p:cNvPicPr preferRelativeResize="0"/>
          <p:nvPr/>
        </p:nvPicPr>
        <p:blipFill rotWithShape="1">
          <a:blip r:embed="rId3">
            <a:alphaModFix/>
          </a:blip>
          <a:srcRect/>
          <a:stretch/>
        </p:blipFill>
        <p:spPr>
          <a:xfrm>
            <a:off x="304800" y="682337"/>
            <a:ext cx="7471255" cy="760487"/>
          </a:xfrm>
          <a:prstGeom prst="rect">
            <a:avLst/>
          </a:prstGeom>
          <a:noFill/>
          <a:ln>
            <a:noFill/>
          </a:ln>
        </p:spPr>
      </p:pic>
      <p:sp>
        <p:nvSpPr>
          <p:cNvPr id="358" name="Google Shape;358;p39"/>
          <p:cNvSpPr txBox="1">
            <a:spLocks noGrp="1"/>
          </p:cNvSpPr>
          <p:nvPr>
            <p:ph type="title"/>
          </p:nvPr>
        </p:nvSpPr>
        <p:spPr>
          <a:xfrm>
            <a:off x="391633" y="777807"/>
            <a:ext cx="7151095" cy="866943"/>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Influence of correct choice of PM and shielding gas</a:t>
            </a:r>
            <a:endParaRPr sz="2757" dirty="0">
              <a:latin typeface="Tahoma"/>
              <a:ea typeface="Tahoma"/>
              <a:cs typeface="Tahoma"/>
              <a:sym typeface="Tahoma"/>
            </a:endParaRPr>
          </a:p>
        </p:txBody>
      </p:sp>
      <p:pic>
        <p:nvPicPr>
          <p:cNvPr id="359" name="Google Shape;359;p39"/>
          <p:cNvPicPr preferRelativeResize="0"/>
          <p:nvPr/>
        </p:nvPicPr>
        <p:blipFill rotWithShape="1">
          <a:blip r:embed="rId4">
            <a:alphaModFix/>
          </a:blip>
          <a:srcRect/>
          <a:stretch/>
        </p:blipFill>
        <p:spPr>
          <a:xfrm>
            <a:off x="503114" y="2883966"/>
            <a:ext cx="5240215" cy="1611726"/>
          </a:xfrm>
          <a:prstGeom prst="rect">
            <a:avLst/>
          </a:prstGeom>
          <a:noFill/>
          <a:ln>
            <a:noFill/>
          </a:ln>
        </p:spPr>
      </p:pic>
      <p:pic>
        <p:nvPicPr>
          <p:cNvPr id="360" name="Google Shape;360;p39"/>
          <p:cNvPicPr preferRelativeResize="0"/>
          <p:nvPr/>
        </p:nvPicPr>
        <p:blipFill rotWithShape="1">
          <a:blip r:embed="rId5">
            <a:alphaModFix/>
          </a:blip>
          <a:srcRect/>
          <a:stretch/>
        </p:blipFill>
        <p:spPr>
          <a:xfrm>
            <a:off x="503114" y="5290634"/>
            <a:ext cx="5240215" cy="1510889"/>
          </a:xfrm>
          <a:prstGeom prst="rect">
            <a:avLst/>
          </a:prstGeom>
          <a:noFill/>
          <a:ln>
            <a:noFill/>
          </a:ln>
        </p:spPr>
      </p:pic>
      <p:sp>
        <p:nvSpPr>
          <p:cNvPr id="361" name="Google Shape;361;p39"/>
          <p:cNvSpPr txBox="1"/>
          <p:nvPr/>
        </p:nvSpPr>
        <p:spPr>
          <a:xfrm>
            <a:off x="6141640" y="3146144"/>
            <a:ext cx="3413786" cy="459617"/>
          </a:xfrm>
          <a:prstGeom prst="rect">
            <a:avLst/>
          </a:prstGeom>
          <a:solidFill>
            <a:srgbClr val="0066FF"/>
          </a:solidFill>
          <a:ln>
            <a:noFill/>
          </a:ln>
        </p:spPr>
        <p:txBody>
          <a:bodyPr spcFirstLastPara="1" wrap="square" lIns="0" tIns="152650" rIns="0" bIns="0" anchor="t" anchorCtr="0">
            <a:spAutoFit/>
          </a:bodyPr>
          <a:lstStyle/>
          <a:p>
            <a:pPr marL="198891" marR="0" lvl="0" indent="0" algn="l" rtl="0">
              <a:spcBef>
                <a:spcPts val="0"/>
              </a:spcBef>
              <a:spcAft>
                <a:spcPts val="0"/>
              </a:spcAft>
              <a:buNone/>
            </a:pPr>
            <a:r>
              <a:rPr lang="en-US" sz="1985" b="1" dirty="0">
                <a:solidFill>
                  <a:srgbClr val="FFFFFF"/>
                </a:solidFill>
                <a:latin typeface="Arial"/>
                <a:ea typeface="Arial"/>
                <a:cs typeface="Arial"/>
                <a:sym typeface="Arial"/>
              </a:rPr>
              <a:t>100% CO</a:t>
            </a:r>
            <a:r>
              <a:rPr lang="en-US" sz="1985" b="1" baseline="-25000" dirty="0">
                <a:solidFill>
                  <a:srgbClr val="FFFFFF"/>
                </a:solidFill>
                <a:latin typeface="Arial"/>
                <a:ea typeface="Arial"/>
                <a:cs typeface="Arial"/>
                <a:sym typeface="Arial"/>
              </a:rPr>
              <a:t>2 </a:t>
            </a:r>
            <a:r>
              <a:rPr lang="en-US" sz="1985" b="1" dirty="0">
                <a:solidFill>
                  <a:srgbClr val="FFFFFF"/>
                </a:solidFill>
                <a:latin typeface="Arial"/>
                <a:ea typeface="Arial"/>
                <a:cs typeface="Arial"/>
                <a:sym typeface="Arial"/>
              </a:rPr>
              <a:t>wire G3Si1</a:t>
            </a:r>
            <a:endParaRPr sz="1985" dirty="0">
              <a:solidFill>
                <a:schemeClr val="dk1"/>
              </a:solidFill>
              <a:latin typeface="Arial"/>
              <a:ea typeface="Arial"/>
              <a:cs typeface="Arial"/>
              <a:sym typeface="Arial"/>
            </a:endParaRPr>
          </a:p>
        </p:txBody>
      </p:sp>
      <p:sp>
        <p:nvSpPr>
          <p:cNvPr id="363" name="Google Shape;363;p39"/>
          <p:cNvSpPr txBox="1"/>
          <p:nvPr/>
        </p:nvSpPr>
        <p:spPr>
          <a:xfrm>
            <a:off x="6141640" y="5529283"/>
            <a:ext cx="3812237" cy="459609"/>
          </a:xfrm>
          <a:prstGeom prst="rect">
            <a:avLst/>
          </a:prstGeom>
          <a:solidFill>
            <a:srgbClr val="0066FF"/>
          </a:solidFill>
          <a:ln>
            <a:noFill/>
          </a:ln>
        </p:spPr>
        <p:txBody>
          <a:bodyPr spcFirstLastPara="1" wrap="square" lIns="0" tIns="152650" rIns="0" bIns="0" anchor="t" anchorCtr="0">
            <a:spAutoFit/>
          </a:bodyPr>
          <a:lstStyle/>
          <a:p>
            <a:pPr marL="198891" marR="0" lvl="0" indent="0" algn="l" rtl="0">
              <a:spcBef>
                <a:spcPts val="0"/>
              </a:spcBef>
              <a:spcAft>
                <a:spcPts val="0"/>
              </a:spcAft>
              <a:buNone/>
            </a:pPr>
            <a:r>
              <a:rPr lang="en-US" sz="1985" b="1" dirty="0">
                <a:solidFill>
                  <a:srgbClr val="FFFFFF"/>
                </a:solidFill>
                <a:latin typeface="Arial"/>
                <a:ea typeface="Arial"/>
                <a:cs typeface="Arial"/>
                <a:sym typeface="Arial"/>
              </a:rPr>
              <a:t>82% Ar+18% CO</a:t>
            </a:r>
            <a:r>
              <a:rPr lang="en-US" sz="1985" b="1" baseline="-25000" dirty="0">
                <a:solidFill>
                  <a:srgbClr val="FFFFFF"/>
                </a:solidFill>
                <a:latin typeface="Arial"/>
                <a:ea typeface="Arial"/>
                <a:cs typeface="Arial"/>
                <a:sym typeface="Arial"/>
              </a:rPr>
              <a:t>2 </a:t>
            </a:r>
            <a:r>
              <a:rPr lang="en-US" sz="1985" b="1" dirty="0">
                <a:solidFill>
                  <a:srgbClr val="FFFFFF"/>
                </a:solidFill>
                <a:latin typeface="Arial"/>
                <a:ea typeface="Arial"/>
                <a:cs typeface="Arial"/>
                <a:sym typeface="Arial"/>
              </a:rPr>
              <a:t>wire G3Si1</a:t>
            </a:r>
            <a:endParaRPr sz="1985" dirty="0">
              <a:solidFill>
                <a:schemeClr val="dk1"/>
              </a:solidFill>
              <a:latin typeface="Arial"/>
              <a:ea typeface="Arial"/>
              <a:cs typeface="Arial"/>
              <a:sym typeface="Arial"/>
            </a:endParaRPr>
          </a:p>
        </p:txBody>
      </p:sp>
      <p:sp>
        <p:nvSpPr>
          <p:cNvPr id="364" name="Google Shape;364;p39"/>
          <p:cNvSpPr txBox="1"/>
          <p:nvPr/>
        </p:nvSpPr>
        <p:spPr>
          <a:xfrm>
            <a:off x="978733" y="1956256"/>
            <a:ext cx="2142808" cy="425633"/>
          </a:xfrm>
          <a:prstGeom prst="rect">
            <a:avLst/>
          </a:prstGeom>
          <a:solidFill>
            <a:srgbClr val="0066FF"/>
          </a:solidFill>
          <a:ln w="12175" cap="flat" cmpd="sng">
            <a:solidFill>
              <a:srgbClr val="000080"/>
            </a:solidFill>
            <a:prstDash val="solid"/>
            <a:round/>
            <a:headEnd type="none" w="sm" len="sm"/>
            <a:tailEnd type="none" w="sm" len="sm"/>
          </a:ln>
        </p:spPr>
        <p:txBody>
          <a:bodyPr spcFirstLastPara="1" wrap="square" lIns="0" tIns="152650" rIns="0" bIns="0" anchor="t" anchorCtr="0">
            <a:spAutoFit/>
          </a:bodyPr>
          <a:lstStyle/>
          <a:p>
            <a:pPr marL="198190" lvl="0"/>
            <a:r>
              <a:rPr lang="en-US" sz="1764" b="1" dirty="0">
                <a:solidFill>
                  <a:srgbClr val="FFFFFF"/>
                </a:solidFill>
              </a:rPr>
              <a:t>Non-alloy steel</a:t>
            </a:r>
            <a:endParaRPr sz="1544" dirty="0">
              <a:solidFill>
                <a:schemeClr val="dk1"/>
              </a:solidFill>
              <a:latin typeface="Arial"/>
              <a:ea typeface="Arial"/>
              <a:cs typeface="Aria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sp>
        <p:nvSpPr>
          <p:cNvPr id="369" name="Google Shape;369;p40"/>
          <p:cNvSpPr txBox="1">
            <a:spLocks noGrp="1"/>
          </p:cNvSpPr>
          <p:nvPr>
            <p:ph type="title"/>
          </p:nvPr>
        </p:nvSpPr>
        <p:spPr>
          <a:xfrm>
            <a:off x="391632" y="796760"/>
            <a:ext cx="3083962" cy="488821"/>
          </a:xfrm>
          <a:prstGeom prst="rect">
            <a:avLst/>
          </a:prstGeom>
          <a:noFill/>
          <a:ln>
            <a:noFill/>
          </a:ln>
        </p:spPr>
        <p:txBody>
          <a:bodyPr spcFirstLastPara="1" wrap="square" lIns="0" tIns="13300" rIns="0" bIns="0" anchor="t" anchorCtr="0">
            <a:spAutoFit/>
          </a:bodyPr>
          <a:lstStyle/>
          <a:p>
            <a:pPr marL="14007" lvl="0"/>
            <a:r>
              <a:rPr lang="en-US" sz="3089" dirty="0"/>
              <a:t>MIXED GASES</a:t>
            </a:r>
            <a:endParaRPr sz="3089" dirty="0"/>
          </a:p>
        </p:txBody>
      </p:sp>
      <p:sp>
        <p:nvSpPr>
          <p:cNvPr id="371" name="Google Shape;371;p40"/>
          <p:cNvSpPr txBox="1"/>
          <p:nvPr/>
        </p:nvSpPr>
        <p:spPr>
          <a:xfrm>
            <a:off x="706920" y="1537612"/>
            <a:ext cx="9132140" cy="6056175"/>
          </a:xfrm>
          <a:prstGeom prst="rect">
            <a:avLst/>
          </a:prstGeom>
          <a:noFill/>
          <a:ln>
            <a:noFill/>
          </a:ln>
        </p:spPr>
        <p:txBody>
          <a:bodyPr spcFirstLastPara="1" wrap="square" lIns="0" tIns="14000" rIns="0" bIns="0" anchor="t" anchorCtr="0">
            <a:spAutoFit/>
          </a:bodyPr>
          <a:lstStyle/>
          <a:p>
            <a:pPr marL="392178" marR="5602" lvl="0" indent="-378171" algn="just">
              <a:lnSpc>
                <a:spcPct val="120000"/>
              </a:lnSpc>
              <a:buClr>
                <a:schemeClr val="dk1"/>
              </a:buClr>
              <a:buSzPts val="2206"/>
              <a:buFont typeface="Noto Sans Symbols"/>
              <a:buChar char="⮚"/>
            </a:pPr>
            <a:r>
              <a:rPr lang="en-US" sz="2206" i="1" dirty="0">
                <a:solidFill>
                  <a:schemeClr val="dk1"/>
                </a:solidFill>
              </a:rPr>
              <a:t>One-component shielding gases do not guarantee the required stable welding process and regular metal transfer in the welding of some metals and alloys.</a:t>
            </a:r>
          </a:p>
          <a:p>
            <a:pPr marL="392178" marR="5602" lvl="0" indent="-378171" algn="just">
              <a:lnSpc>
                <a:spcPct val="120000"/>
              </a:lnSpc>
              <a:buClr>
                <a:schemeClr val="dk1"/>
              </a:buClr>
              <a:buSzPts val="2206"/>
              <a:buFont typeface="Noto Sans Symbols"/>
              <a:buChar char="⮚"/>
            </a:pPr>
            <a:r>
              <a:rPr lang="en-US" sz="2206" i="1" dirty="0">
                <a:solidFill>
                  <a:schemeClr val="dk1"/>
                </a:solidFill>
              </a:rPr>
              <a:t>Therefore, they are often replaced by </a:t>
            </a:r>
            <a:r>
              <a:rPr lang="en-US" sz="2206" b="1" i="1" dirty="0">
                <a:solidFill>
                  <a:schemeClr val="dk1"/>
                </a:solidFill>
              </a:rPr>
              <a:t>argon-based</a:t>
            </a:r>
            <a:r>
              <a:rPr lang="en-US" sz="2206" i="1" dirty="0">
                <a:solidFill>
                  <a:schemeClr val="dk1"/>
                </a:solidFill>
              </a:rPr>
              <a:t> gas mixtures today.</a:t>
            </a:r>
          </a:p>
          <a:p>
            <a:pPr marL="392178" marR="5602" lvl="0" indent="-378171" algn="just">
              <a:lnSpc>
                <a:spcPct val="120000"/>
              </a:lnSpc>
              <a:buClr>
                <a:schemeClr val="dk1"/>
              </a:buClr>
              <a:buSzPts val="2206"/>
              <a:buFont typeface="Noto Sans Symbols"/>
              <a:buChar char="⮚"/>
            </a:pPr>
            <a:r>
              <a:rPr lang="en-US" sz="2206" i="1" dirty="0">
                <a:solidFill>
                  <a:schemeClr val="dk1"/>
                </a:solidFill>
              </a:rPr>
              <a:t>In order to increase the stability of the arc, gases with an oxidizing effect (active – </a:t>
            </a:r>
            <a:r>
              <a:rPr lang="en-US" sz="2206" i="1" dirty="0">
                <a:solidFill>
                  <a:schemeClr val="dk1"/>
                </a:solidFill>
                <a:latin typeface="Arial"/>
                <a:ea typeface="Arial"/>
                <a:cs typeface="Arial"/>
                <a:sym typeface="Arial"/>
              </a:rPr>
              <a:t>CO</a:t>
            </a:r>
            <a:r>
              <a:rPr lang="en-US" sz="1544" i="1" dirty="0">
                <a:solidFill>
                  <a:schemeClr val="dk1"/>
                </a:solidFill>
                <a:latin typeface="Arial"/>
                <a:ea typeface="Arial"/>
                <a:cs typeface="Arial"/>
                <a:sym typeface="Arial"/>
              </a:rPr>
              <a:t>2</a:t>
            </a:r>
            <a:r>
              <a:rPr lang="en-US" sz="2206" i="1" dirty="0">
                <a:solidFill>
                  <a:schemeClr val="dk1"/>
                </a:solidFill>
                <a:latin typeface="Arial"/>
                <a:ea typeface="Arial"/>
                <a:cs typeface="Arial"/>
                <a:sym typeface="Arial"/>
              </a:rPr>
              <a:t>, O</a:t>
            </a:r>
            <a:r>
              <a:rPr lang="en-US" sz="1544" i="1" dirty="0">
                <a:solidFill>
                  <a:schemeClr val="dk1"/>
                </a:solidFill>
                <a:latin typeface="Arial"/>
                <a:ea typeface="Arial"/>
                <a:cs typeface="Arial"/>
                <a:sym typeface="Arial"/>
              </a:rPr>
              <a:t>2</a:t>
            </a:r>
            <a:r>
              <a:rPr lang="en-US" sz="2206" i="1" dirty="0">
                <a:solidFill>
                  <a:schemeClr val="dk1"/>
                </a:solidFill>
                <a:latin typeface="Arial"/>
                <a:ea typeface="Arial"/>
                <a:cs typeface="Arial"/>
                <a:sym typeface="Arial"/>
              </a:rPr>
              <a:t>), </a:t>
            </a:r>
            <a:r>
              <a:rPr lang="en-US" sz="2206" i="1" dirty="0">
                <a:solidFill>
                  <a:schemeClr val="dk1"/>
                </a:solidFill>
              </a:rPr>
              <a:t>or helium are added to argon in order to increase the thermal output.</a:t>
            </a:r>
            <a:endParaRPr sz="2206" dirty="0">
              <a:solidFill>
                <a:schemeClr val="dk1"/>
              </a:solidFill>
              <a:latin typeface="Arial"/>
              <a:ea typeface="Arial"/>
              <a:cs typeface="Arial"/>
              <a:sym typeface="Arial"/>
            </a:endParaRPr>
          </a:p>
          <a:p>
            <a:pPr marL="14007" lvl="0">
              <a:spcBef>
                <a:spcPts val="1803"/>
              </a:spcBef>
            </a:pPr>
            <a:r>
              <a:rPr lang="en-US" sz="2206" b="1" i="1" dirty="0">
                <a:solidFill>
                  <a:schemeClr val="dk1"/>
                </a:solidFill>
              </a:rPr>
              <a:t>Advantages of using mixed gases </a:t>
            </a:r>
            <a:endParaRPr sz="2206" dirty="0">
              <a:solidFill>
                <a:schemeClr val="dk1"/>
              </a:solidFill>
              <a:latin typeface="Arial"/>
              <a:ea typeface="Arial"/>
              <a:cs typeface="Arial"/>
              <a:sym typeface="Arial"/>
            </a:endParaRPr>
          </a:p>
          <a:p>
            <a:pPr marL="834077" lvl="1" indent="-316543">
              <a:spcBef>
                <a:spcPts val="1781"/>
              </a:spcBef>
              <a:buClr>
                <a:schemeClr val="dk1"/>
              </a:buClr>
              <a:buSzPts val="2095"/>
              <a:buFont typeface="Noto Sans Symbols"/>
              <a:buChar char="⮚"/>
            </a:pPr>
            <a:r>
              <a:rPr lang="en-US" sz="2095" i="1" dirty="0">
                <a:solidFill>
                  <a:schemeClr val="dk1"/>
                </a:solidFill>
              </a:rPr>
              <a:t>Increasing the stability of the welding process</a:t>
            </a:r>
          </a:p>
          <a:p>
            <a:pPr marL="834077" lvl="1" indent="-316543">
              <a:spcBef>
                <a:spcPts val="1781"/>
              </a:spcBef>
              <a:buClr>
                <a:schemeClr val="dk1"/>
              </a:buClr>
              <a:buSzPts val="2095"/>
              <a:buFont typeface="Noto Sans Symbols"/>
              <a:buChar char="⮚"/>
            </a:pPr>
            <a:r>
              <a:rPr lang="en-US" sz="2095" i="1" dirty="0">
                <a:solidFill>
                  <a:schemeClr val="dk1"/>
                </a:solidFill>
              </a:rPr>
              <a:t>Reduction of liquid metal spatter</a:t>
            </a:r>
          </a:p>
          <a:p>
            <a:pPr marL="834077" lvl="1" indent="-316543">
              <a:spcBef>
                <a:spcPts val="1781"/>
              </a:spcBef>
              <a:buClr>
                <a:schemeClr val="dk1"/>
              </a:buClr>
              <a:buSzPts val="2095"/>
              <a:buFont typeface="Noto Sans Symbols"/>
              <a:buChar char="⮚"/>
            </a:pPr>
            <a:r>
              <a:rPr lang="en-US" sz="2095" i="1" dirty="0">
                <a:solidFill>
                  <a:schemeClr val="dk1"/>
                </a:solidFill>
              </a:rPr>
              <a:t>Improving the formation of the weld bead</a:t>
            </a:r>
          </a:p>
          <a:p>
            <a:pPr marL="834077" lvl="1" indent="-316543">
              <a:spcBef>
                <a:spcPts val="1781"/>
              </a:spcBef>
              <a:buClr>
                <a:schemeClr val="dk1"/>
              </a:buClr>
              <a:buSzPts val="2095"/>
              <a:buFont typeface="Noto Sans Symbols"/>
              <a:buChar char="⮚"/>
            </a:pPr>
            <a:r>
              <a:rPr lang="en-US" sz="2095" i="1" dirty="0">
                <a:solidFill>
                  <a:schemeClr val="dk1"/>
                </a:solidFill>
              </a:rPr>
              <a:t>Increasing welding productivity</a:t>
            </a:r>
            <a:endParaRPr sz="2095" b="0" i="0" u="none" strike="noStrike" cap="none" dirty="0">
              <a:solidFill>
                <a:schemeClr val="dk1"/>
              </a:solidFill>
              <a:latin typeface="Arial"/>
              <a:ea typeface="Arial"/>
              <a:cs typeface="Aria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75"/>
        <p:cNvGrpSpPr/>
        <p:nvPr/>
      </p:nvGrpSpPr>
      <p:grpSpPr>
        <a:xfrm>
          <a:off x="0" y="0"/>
          <a:ext cx="0" cy="0"/>
          <a:chOff x="0" y="0"/>
          <a:chExt cx="0" cy="0"/>
        </a:xfrm>
      </p:grpSpPr>
      <p:sp>
        <p:nvSpPr>
          <p:cNvPr id="376" name="Google Shape;376;p41"/>
          <p:cNvSpPr txBox="1">
            <a:spLocks noGrp="1"/>
          </p:cNvSpPr>
          <p:nvPr>
            <p:ph type="title"/>
          </p:nvPr>
        </p:nvSpPr>
        <p:spPr>
          <a:xfrm>
            <a:off x="310243" y="796760"/>
            <a:ext cx="7265398" cy="488821"/>
          </a:xfrm>
          <a:prstGeom prst="rect">
            <a:avLst/>
          </a:prstGeom>
          <a:noFill/>
          <a:ln>
            <a:noFill/>
          </a:ln>
        </p:spPr>
        <p:txBody>
          <a:bodyPr spcFirstLastPara="1" wrap="square" lIns="0" tIns="13300" rIns="0" bIns="0" anchor="t" anchorCtr="0">
            <a:spAutoFit/>
          </a:bodyPr>
          <a:lstStyle/>
          <a:p>
            <a:pPr marL="14007" lvl="0"/>
            <a:r>
              <a:rPr lang="en-US" sz="3089" dirty="0"/>
              <a:t>Ingredients of mixed and formation gases</a:t>
            </a:r>
            <a:endParaRPr sz="3089" dirty="0"/>
          </a:p>
        </p:txBody>
      </p:sp>
      <p:sp>
        <p:nvSpPr>
          <p:cNvPr id="378" name="Google Shape;378;p41"/>
          <p:cNvSpPr txBox="1"/>
          <p:nvPr/>
        </p:nvSpPr>
        <p:spPr>
          <a:xfrm>
            <a:off x="706919" y="1604163"/>
            <a:ext cx="8775006" cy="4794357"/>
          </a:xfrm>
          <a:prstGeom prst="rect">
            <a:avLst/>
          </a:prstGeom>
          <a:noFill/>
          <a:ln>
            <a:noFill/>
          </a:ln>
        </p:spPr>
        <p:txBody>
          <a:bodyPr spcFirstLastPara="1" wrap="square" lIns="0" tIns="14700" rIns="0" bIns="0" anchor="t" anchorCtr="0">
            <a:spAutoFit/>
          </a:bodyPr>
          <a:lstStyle/>
          <a:p>
            <a:pPr marL="14007" marR="0" lvl="0" indent="0" algn="l" rtl="0">
              <a:spcBef>
                <a:spcPts val="0"/>
              </a:spcBef>
              <a:spcAft>
                <a:spcPts val="0"/>
              </a:spcAft>
              <a:buNone/>
            </a:pPr>
            <a:r>
              <a:rPr lang="en-US" sz="2206" b="1" dirty="0">
                <a:solidFill>
                  <a:schemeClr val="dk1"/>
                </a:solidFill>
                <a:latin typeface="Arial"/>
                <a:ea typeface="Arial"/>
                <a:cs typeface="Arial"/>
                <a:sym typeface="Arial"/>
              </a:rPr>
              <a:t>OXYGEN – O</a:t>
            </a:r>
            <a:r>
              <a:rPr lang="en-US" sz="1764" b="1" dirty="0">
                <a:solidFill>
                  <a:schemeClr val="dk1"/>
                </a:solidFill>
                <a:latin typeface="Arial"/>
                <a:ea typeface="Arial"/>
                <a:cs typeface="Arial"/>
                <a:sym typeface="Arial"/>
              </a:rPr>
              <a:t>2</a:t>
            </a:r>
            <a:endParaRPr sz="1764" dirty="0">
              <a:solidFill>
                <a:schemeClr val="dk1"/>
              </a:solidFill>
              <a:latin typeface="Arial"/>
              <a:ea typeface="Arial"/>
              <a:cs typeface="Arial"/>
              <a:sym typeface="Arial"/>
            </a:endParaRPr>
          </a:p>
          <a:p>
            <a:pPr marL="392178" lvl="0" indent="-378171">
              <a:spcBef>
                <a:spcPts val="1798"/>
              </a:spcBef>
              <a:buClr>
                <a:schemeClr val="dk1"/>
              </a:buClr>
              <a:buSzPts val="2206"/>
              <a:buFont typeface="Noto Sans Symbols"/>
              <a:buChar char="⮚"/>
            </a:pPr>
            <a:r>
              <a:rPr lang="en-US" sz="2206" i="1" dirty="0">
                <a:solidFill>
                  <a:schemeClr val="dk1"/>
                </a:solidFill>
              </a:rPr>
              <a:t>Oxidizing gas</a:t>
            </a:r>
          </a:p>
          <a:p>
            <a:pPr marL="392178" lvl="0" indent="-378171">
              <a:spcBef>
                <a:spcPts val="1798"/>
              </a:spcBef>
              <a:buClr>
                <a:schemeClr val="dk1"/>
              </a:buClr>
              <a:buSzPts val="2206"/>
              <a:buFont typeface="Noto Sans Symbols"/>
              <a:buChar char="⮚"/>
            </a:pPr>
            <a:r>
              <a:rPr lang="en-US" sz="2206" i="1" dirty="0">
                <a:solidFill>
                  <a:schemeClr val="dk1"/>
                </a:solidFill>
              </a:rPr>
              <a:t>Used only as an additive; has a strong oxidizing effect (higher than C</a:t>
            </a:r>
            <a:r>
              <a:rPr lang="en-US" sz="2206" dirty="0">
                <a:solidFill>
                  <a:schemeClr val="dk1"/>
                </a:solidFill>
              </a:rPr>
              <a:t>O</a:t>
            </a:r>
            <a:r>
              <a:rPr lang="en-US" sz="1764" dirty="0">
                <a:solidFill>
                  <a:schemeClr val="dk1"/>
                </a:solidFill>
              </a:rPr>
              <a:t>2</a:t>
            </a:r>
            <a:r>
              <a:rPr lang="en-US" sz="2206" i="1" dirty="0">
                <a:solidFill>
                  <a:schemeClr val="dk1"/>
                </a:solidFill>
              </a:rPr>
              <a:t>)</a:t>
            </a:r>
          </a:p>
          <a:p>
            <a:pPr marL="392178" lvl="0" indent="-378171">
              <a:spcBef>
                <a:spcPts val="1798"/>
              </a:spcBef>
              <a:buClr>
                <a:schemeClr val="dk1"/>
              </a:buClr>
              <a:buSzPts val="2206"/>
              <a:buFont typeface="Noto Sans Symbols"/>
              <a:buChar char="⮚"/>
            </a:pPr>
            <a:r>
              <a:rPr lang="en-US" sz="2206" i="1" dirty="0">
                <a:solidFill>
                  <a:schemeClr val="dk1"/>
                </a:solidFill>
              </a:rPr>
              <a:t>It weakly ionizes</a:t>
            </a:r>
          </a:p>
          <a:p>
            <a:pPr marL="392178" lvl="0" indent="-378171">
              <a:spcBef>
                <a:spcPts val="1798"/>
              </a:spcBef>
              <a:buClr>
                <a:schemeClr val="dk1"/>
              </a:buClr>
              <a:buSzPts val="2206"/>
              <a:buFont typeface="Noto Sans Symbols"/>
              <a:buChar char="⮚"/>
            </a:pPr>
            <a:r>
              <a:rPr lang="en-US" sz="2206" i="1" dirty="0">
                <a:solidFill>
                  <a:schemeClr val="dk1"/>
                </a:solidFill>
              </a:rPr>
              <a:t>It conducts heat well</a:t>
            </a:r>
          </a:p>
          <a:p>
            <a:pPr marL="392178" lvl="0" indent="-378171">
              <a:spcBef>
                <a:spcPts val="1798"/>
              </a:spcBef>
              <a:buClr>
                <a:schemeClr val="dk1"/>
              </a:buClr>
              <a:buSzPts val="2206"/>
              <a:buFont typeface="Noto Sans Symbols"/>
              <a:buChar char="⮚"/>
            </a:pPr>
            <a:r>
              <a:rPr lang="en-US" sz="2206" i="1" dirty="0">
                <a:solidFill>
                  <a:schemeClr val="dk1"/>
                </a:solidFill>
              </a:rPr>
              <a:t>Higher bath temperature; reduces the surface tension of the welding bath; improves the transition to the base material</a:t>
            </a:r>
          </a:p>
          <a:p>
            <a:pPr marL="392178" lvl="0" indent="-378171">
              <a:spcBef>
                <a:spcPts val="1798"/>
              </a:spcBef>
              <a:buClr>
                <a:schemeClr val="dk1"/>
              </a:buClr>
              <a:buSzPts val="2206"/>
              <a:buFont typeface="Noto Sans Symbols"/>
              <a:buChar char="⮚"/>
            </a:pPr>
            <a:r>
              <a:rPr lang="en-US" sz="2206" i="1" dirty="0">
                <a:solidFill>
                  <a:schemeClr val="dk1"/>
                </a:solidFill>
              </a:rPr>
              <a:t>Higher susceptibility to defects when increasing its content in the mixture </a:t>
            </a:r>
            <a:r>
              <a:rPr lang="en-US" sz="2206" b="1" i="1" dirty="0">
                <a:solidFill>
                  <a:schemeClr val="dk1"/>
                </a:solidFill>
                <a:latin typeface="Arial"/>
                <a:ea typeface="Arial"/>
                <a:cs typeface="Arial"/>
                <a:sym typeface="Arial"/>
              </a:rPr>
              <a:t>(max. 5 %)</a:t>
            </a:r>
            <a:endParaRPr sz="2206" dirty="0">
              <a:solidFill>
                <a:schemeClr val="dk1"/>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82"/>
        <p:cNvGrpSpPr/>
        <p:nvPr/>
      </p:nvGrpSpPr>
      <p:grpSpPr>
        <a:xfrm>
          <a:off x="0" y="0"/>
          <a:ext cx="0" cy="0"/>
          <a:chOff x="0" y="0"/>
          <a:chExt cx="0" cy="0"/>
        </a:xfrm>
      </p:grpSpPr>
      <p:sp>
        <p:nvSpPr>
          <p:cNvPr id="383" name="Google Shape;383;p42"/>
          <p:cNvSpPr txBox="1">
            <a:spLocks noGrp="1"/>
          </p:cNvSpPr>
          <p:nvPr>
            <p:ph type="title"/>
          </p:nvPr>
        </p:nvSpPr>
        <p:spPr>
          <a:xfrm>
            <a:off x="393700" y="657225"/>
            <a:ext cx="7184007" cy="488821"/>
          </a:xfrm>
          <a:prstGeom prst="rect">
            <a:avLst/>
          </a:prstGeom>
          <a:noFill/>
          <a:ln>
            <a:noFill/>
          </a:ln>
        </p:spPr>
        <p:txBody>
          <a:bodyPr spcFirstLastPara="1" wrap="square" lIns="0" tIns="13300" rIns="0" bIns="0" anchor="t" anchorCtr="0">
            <a:spAutoFit/>
          </a:bodyPr>
          <a:lstStyle/>
          <a:p>
            <a:pPr marL="14007" lvl="0"/>
            <a:r>
              <a:rPr lang="en-US" sz="3089" dirty="0"/>
              <a:t>Ingredients of mixed and formation gases</a:t>
            </a:r>
            <a:endParaRPr sz="3089" dirty="0"/>
          </a:p>
        </p:txBody>
      </p:sp>
      <p:sp>
        <p:nvSpPr>
          <p:cNvPr id="385" name="Google Shape;385;p42"/>
          <p:cNvSpPr txBox="1"/>
          <p:nvPr/>
        </p:nvSpPr>
        <p:spPr>
          <a:xfrm>
            <a:off x="624368" y="1160960"/>
            <a:ext cx="9160852" cy="5706378"/>
          </a:xfrm>
          <a:prstGeom prst="rect">
            <a:avLst/>
          </a:prstGeom>
          <a:noFill/>
          <a:ln>
            <a:noFill/>
          </a:ln>
        </p:spPr>
        <p:txBody>
          <a:bodyPr spcFirstLastPara="1" wrap="square" lIns="0" tIns="81225" rIns="0" bIns="0" anchor="t" anchorCtr="0">
            <a:spAutoFit/>
          </a:bodyPr>
          <a:lstStyle/>
          <a:p>
            <a:pPr marL="14007" marR="0" lvl="0" indent="0" algn="l" rtl="0">
              <a:spcBef>
                <a:spcPts val="0"/>
              </a:spcBef>
              <a:spcAft>
                <a:spcPts val="0"/>
              </a:spcAft>
              <a:buNone/>
            </a:pPr>
            <a:r>
              <a:rPr lang="en-US" sz="2206" b="1" dirty="0">
                <a:solidFill>
                  <a:schemeClr val="dk1"/>
                </a:solidFill>
                <a:latin typeface="Arial"/>
                <a:ea typeface="Arial"/>
                <a:cs typeface="Arial"/>
                <a:sym typeface="Arial"/>
              </a:rPr>
              <a:t>NITROGEN – N</a:t>
            </a:r>
            <a:r>
              <a:rPr lang="en-US" sz="1764" b="1" dirty="0">
                <a:solidFill>
                  <a:schemeClr val="dk1"/>
                </a:solidFill>
                <a:latin typeface="Arial"/>
                <a:ea typeface="Arial"/>
                <a:cs typeface="Arial"/>
                <a:sym typeface="Arial"/>
              </a:rPr>
              <a:t>2</a:t>
            </a:r>
            <a:endParaRPr sz="1764" dirty="0">
              <a:solidFill>
                <a:schemeClr val="dk1"/>
              </a:solidFill>
              <a:latin typeface="Arial"/>
              <a:ea typeface="Arial"/>
              <a:cs typeface="Arial"/>
              <a:sym typeface="Arial"/>
            </a:endParaRPr>
          </a:p>
          <a:p>
            <a:pPr marL="392178" lvl="0" indent="-378171">
              <a:spcBef>
                <a:spcPts val="529"/>
              </a:spcBef>
              <a:buClr>
                <a:schemeClr val="dk1"/>
              </a:buClr>
              <a:buSzPts val="2206"/>
              <a:buFont typeface="Noto Sans Symbols"/>
              <a:buChar char="⮚"/>
            </a:pPr>
            <a:r>
              <a:rPr lang="en-US" sz="2206" i="1" dirty="0">
                <a:solidFill>
                  <a:schemeClr val="dk1"/>
                </a:solidFill>
              </a:rPr>
              <a:t>Unresponsive gas</a:t>
            </a:r>
          </a:p>
          <a:p>
            <a:pPr marL="392178" lvl="0" indent="-378171">
              <a:spcBef>
                <a:spcPts val="529"/>
              </a:spcBef>
              <a:buClr>
                <a:schemeClr val="dk1"/>
              </a:buClr>
              <a:buSzPts val="2206"/>
              <a:buFont typeface="Noto Sans Symbols"/>
              <a:buChar char="⮚"/>
            </a:pPr>
            <a:r>
              <a:rPr lang="en-US" sz="2206" i="1" dirty="0">
                <a:solidFill>
                  <a:schemeClr val="dk1"/>
                </a:solidFill>
              </a:rPr>
              <a:t>Carrier gas of </a:t>
            </a:r>
            <a:r>
              <a:rPr lang="en-US" sz="2206" i="1" dirty="0" err="1">
                <a:solidFill>
                  <a:schemeClr val="dk1"/>
                </a:solidFill>
              </a:rPr>
              <a:t>moulding</a:t>
            </a:r>
            <a:r>
              <a:rPr lang="en-US" sz="2206" i="1" dirty="0">
                <a:solidFill>
                  <a:schemeClr val="dk1"/>
                </a:solidFill>
              </a:rPr>
              <a:t> mixtures, or special purpose additive (e.g.</a:t>
            </a:r>
          </a:p>
          <a:p>
            <a:pPr marL="14007" lvl="0">
              <a:spcBef>
                <a:spcPts val="529"/>
              </a:spcBef>
              <a:buClr>
                <a:schemeClr val="dk1"/>
              </a:buClr>
              <a:buSzPts val="2206"/>
            </a:pPr>
            <a:r>
              <a:rPr lang="en-US" sz="2206" i="1" dirty="0">
                <a:solidFill>
                  <a:schemeClr val="dk1"/>
                </a:solidFill>
              </a:rPr>
              <a:t>     duplex)</a:t>
            </a:r>
          </a:p>
          <a:p>
            <a:pPr marL="392178" lvl="0" indent="-378171">
              <a:spcBef>
                <a:spcPts val="529"/>
              </a:spcBef>
              <a:buClr>
                <a:schemeClr val="dk1"/>
              </a:buClr>
              <a:buSzPts val="2206"/>
              <a:buFont typeface="Noto Sans Symbols"/>
              <a:buChar char="⮚"/>
            </a:pPr>
            <a:r>
              <a:rPr lang="en-US" sz="2206" i="1" dirty="0">
                <a:solidFill>
                  <a:schemeClr val="dk1"/>
                </a:solidFill>
              </a:rPr>
              <a:t>Risk of nitride formation</a:t>
            </a:r>
          </a:p>
          <a:p>
            <a:pPr marL="392178" lvl="0" indent="-378171">
              <a:spcBef>
                <a:spcPts val="529"/>
              </a:spcBef>
              <a:buClr>
                <a:schemeClr val="dk1"/>
              </a:buClr>
              <a:buSzPts val="2206"/>
              <a:buFont typeface="Noto Sans Symbols"/>
              <a:buChar char="⮚"/>
            </a:pPr>
            <a:r>
              <a:rPr lang="en-US" sz="2206" i="1" dirty="0">
                <a:solidFill>
                  <a:schemeClr val="dk1"/>
                </a:solidFill>
              </a:rPr>
              <a:t>Slightly lighter than air</a:t>
            </a:r>
            <a:endParaRPr sz="2206" dirty="0">
              <a:solidFill>
                <a:schemeClr val="dk1"/>
              </a:solidFill>
              <a:latin typeface="Arial"/>
              <a:ea typeface="Arial"/>
              <a:cs typeface="Arial"/>
              <a:sym typeface="Arial"/>
            </a:endParaRPr>
          </a:p>
          <a:p>
            <a:pPr marL="14007" marR="0" lvl="0" indent="0" algn="l" rtl="0">
              <a:spcBef>
                <a:spcPts val="1803"/>
              </a:spcBef>
              <a:spcAft>
                <a:spcPts val="0"/>
              </a:spcAft>
              <a:buNone/>
            </a:pPr>
            <a:r>
              <a:rPr lang="en-US" sz="2206" b="1" dirty="0">
                <a:solidFill>
                  <a:schemeClr val="dk1"/>
                </a:solidFill>
              </a:rPr>
              <a:t>HYDROGEN</a:t>
            </a:r>
            <a:r>
              <a:rPr lang="en-US" sz="2206" b="1" dirty="0">
                <a:solidFill>
                  <a:schemeClr val="dk1"/>
                </a:solidFill>
                <a:latin typeface="Arial"/>
                <a:ea typeface="Arial"/>
                <a:cs typeface="Arial"/>
                <a:sym typeface="Arial"/>
              </a:rPr>
              <a:t> – H</a:t>
            </a:r>
            <a:r>
              <a:rPr lang="en-US" sz="1764" b="1" dirty="0">
                <a:solidFill>
                  <a:schemeClr val="dk1"/>
                </a:solidFill>
                <a:latin typeface="Arial"/>
                <a:ea typeface="Arial"/>
                <a:cs typeface="Arial"/>
                <a:sym typeface="Arial"/>
              </a:rPr>
              <a:t>2</a:t>
            </a:r>
            <a:endParaRPr sz="1764" dirty="0">
              <a:solidFill>
                <a:schemeClr val="dk1"/>
              </a:solidFill>
              <a:latin typeface="Arial"/>
              <a:ea typeface="Arial"/>
              <a:cs typeface="Arial"/>
              <a:sym typeface="Arial"/>
            </a:endParaRPr>
          </a:p>
          <a:p>
            <a:pPr marL="392178" lvl="0" indent="-378171">
              <a:spcBef>
                <a:spcPts val="529"/>
              </a:spcBef>
              <a:buClr>
                <a:schemeClr val="dk1"/>
              </a:buClr>
              <a:buSzPts val="2206"/>
              <a:buFont typeface="Noto Sans Symbols"/>
              <a:buChar char="⮚"/>
            </a:pPr>
            <a:r>
              <a:rPr lang="en-US" sz="2206" i="1" dirty="0">
                <a:solidFill>
                  <a:schemeClr val="dk1"/>
                </a:solidFill>
              </a:rPr>
              <a:t>Reducing gas</a:t>
            </a:r>
          </a:p>
          <a:p>
            <a:pPr marL="392178" lvl="0" indent="-378171">
              <a:spcBef>
                <a:spcPts val="529"/>
              </a:spcBef>
              <a:buClr>
                <a:schemeClr val="dk1"/>
              </a:buClr>
              <a:buSzPts val="2206"/>
              <a:buFont typeface="Noto Sans Symbols"/>
              <a:buChar char="⮚"/>
            </a:pPr>
            <a:r>
              <a:rPr lang="en-US" sz="2206" i="1" dirty="0">
                <a:solidFill>
                  <a:schemeClr val="dk1"/>
                </a:solidFill>
              </a:rPr>
              <a:t>Used only as an </a:t>
            </a:r>
            <a:r>
              <a:rPr lang="en-US" sz="2206" b="1" i="1" dirty="0">
                <a:solidFill>
                  <a:schemeClr val="dk1"/>
                </a:solidFill>
              </a:rPr>
              <a:t>admixture</a:t>
            </a:r>
            <a:r>
              <a:rPr lang="en-US" sz="2206" i="1" dirty="0">
                <a:solidFill>
                  <a:schemeClr val="dk1"/>
                </a:solidFill>
              </a:rPr>
              <a:t> (in mixed and formation gases)</a:t>
            </a:r>
          </a:p>
          <a:p>
            <a:pPr marL="392178" lvl="0" indent="-378171">
              <a:spcBef>
                <a:spcPts val="529"/>
              </a:spcBef>
              <a:buClr>
                <a:schemeClr val="dk1"/>
              </a:buClr>
              <a:buSzPts val="2206"/>
              <a:buFont typeface="Noto Sans Symbols"/>
              <a:buChar char="⮚"/>
            </a:pPr>
            <a:r>
              <a:rPr lang="en-US" sz="2206" i="1" dirty="0">
                <a:solidFill>
                  <a:schemeClr val="dk1"/>
                </a:solidFill>
              </a:rPr>
              <a:t>It conducts heat well - higher bath temperature, wider weld, higher welding speed</a:t>
            </a:r>
          </a:p>
          <a:p>
            <a:pPr marL="392178" lvl="0" indent="-378171">
              <a:spcBef>
                <a:spcPts val="529"/>
              </a:spcBef>
              <a:buClr>
                <a:schemeClr val="dk1"/>
              </a:buClr>
              <a:buSzPts val="2206"/>
              <a:buFont typeface="Noto Sans Symbols"/>
              <a:buChar char="⮚"/>
            </a:pPr>
            <a:r>
              <a:rPr lang="en-US" sz="2206" i="1" dirty="0">
                <a:solidFill>
                  <a:schemeClr val="dk1"/>
                </a:solidFill>
              </a:rPr>
              <a:t>Risk of hydrogen cracking in sensitive materials (max. content up to 10%)</a:t>
            </a:r>
          </a:p>
          <a:p>
            <a:pPr marL="392178" lvl="0" indent="-378171">
              <a:spcBef>
                <a:spcPts val="529"/>
              </a:spcBef>
              <a:buClr>
                <a:schemeClr val="dk1"/>
              </a:buClr>
              <a:buSzPts val="2206"/>
              <a:buFont typeface="Noto Sans Symbols"/>
              <a:buChar char="⮚"/>
            </a:pPr>
            <a:r>
              <a:rPr lang="en-US" sz="2206" i="1" dirty="0">
                <a:solidFill>
                  <a:schemeClr val="dk1"/>
                </a:solidFill>
              </a:rPr>
              <a:t>Lighter than air</a:t>
            </a:r>
            <a:endParaRPr sz="2206" dirty="0">
              <a:solidFill>
                <a:schemeClr val="dk1"/>
              </a:solidFill>
              <a:latin typeface="Arial"/>
              <a:ea typeface="Arial"/>
              <a:cs typeface="Aria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89"/>
        <p:cNvGrpSpPr/>
        <p:nvPr/>
      </p:nvGrpSpPr>
      <p:grpSpPr>
        <a:xfrm>
          <a:off x="0" y="0"/>
          <a:ext cx="0" cy="0"/>
          <a:chOff x="0" y="0"/>
          <a:chExt cx="0" cy="0"/>
        </a:xfrm>
      </p:grpSpPr>
      <p:sp>
        <p:nvSpPr>
          <p:cNvPr id="390" name="Google Shape;390;p43"/>
          <p:cNvSpPr txBox="1">
            <a:spLocks noGrp="1"/>
          </p:cNvSpPr>
          <p:nvPr>
            <p:ph type="title"/>
          </p:nvPr>
        </p:nvSpPr>
        <p:spPr>
          <a:xfrm>
            <a:off x="391633" y="796760"/>
            <a:ext cx="6880793" cy="488821"/>
          </a:xfrm>
          <a:prstGeom prst="rect">
            <a:avLst/>
          </a:prstGeom>
          <a:noFill/>
          <a:ln>
            <a:noFill/>
          </a:ln>
        </p:spPr>
        <p:txBody>
          <a:bodyPr spcFirstLastPara="1" wrap="square" lIns="0" tIns="13300" rIns="0" bIns="0" anchor="t" anchorCtr="0">
            <a:spAutoFit/>
          </a:bodyPr>
          <a:lstStyle/>
          <a:p>
            <a:pPr marL="14007" lvl="0"/>
            <a:r>
              <a:rPr lang="en-US" sz="3089" dirty="0"/>
              <a:t>Properties of individual components</a:t>
            </a:r>
            <a:endParaRPr sz="3089" dirty="0"/>
          </a:p>
        </p:txBody>
      </p:sp>
      <p:sp>
        <p:nvSpPr>
          <p:cNvPr id="391" name="Google Shape;391;p43"/>
          <p:cNvSpPr txBox="1"/>
          <p:nvPr/>
        </p:nvSpPr>
        <p:spPr>
          <a:xfrm>
            <a:off x="706920" y="1604165"/>
            <a:ext cx="5998680" cy="354295"/>
          </a:xfrm>
          <a:prstGeom prst="rect">
            <a:avLst/>
          </a:prstGeom>
          <a:noFill/>
          <a:ln>
            <a:noFill/>
          </a:ln>
        </p:spPr>
        <p:txBody>
          <a:bodyPr spcFirstLastPara="1" wrap="square" lIns="0" tIns="14700" rIns="0" bIns="0" anchor="t" anchorCtr="0">
            <a:spAutoFit/>
          </a:bodyPr>
          <a:lstStyle/>
          <a:p>
            <a:pPr marL="14007" lvl="0"/>
            <a:r>
              <a:rPr lang="en-US" sz="2206" b="1" i="1" dirty="0">
                <a:solidFill>
                  <a:schemeClr val="dk1"/>
                </a:solidFill>
              </a:rPr>
              <a:t>Ionization and dissociation energies</a:t>
            </a:r>
            <a:endParaRPr sz="2206" dirty="0">
              <a:solidFill>
                <a:schemeClr val="dk1"/>
              </a:solidFill>
              <a:latin typeface="Arial"/>
              <a:ea typeface="Arial"/>
              <a:cs typeface="Arial"/>
              <a:sym typeface="Arial"/>
            </a:endParaRPr>
          </a:p>
        </p:txBody>
      </p:sp>
      <p:grpSp>
        <p:nvGrpSpPr>
          <p:cNvPr id="392" name="Google Shape;392;p43"/>
          <p:cNvGrpSpPr/>
          <p:nvPr/>
        </p:nvGrpSpPr>
        <p:grpSpPr>
          <a:xfrm>
            <a:off x="619079" y="2240398"/>
            <a:ext cx="5073832" cy="4865319"/>
            <a:chOff x="284988" y="2031595"/>
            <a:chExt cx="4600956" cy="4411876"/>
          </a:xfrm>
        </p:grpSpPr>
        <p:pic>
          <p:nvPicPr>
            <p:cNvPr id="393" name="Google Shape;393;p43"/>
            <p:cNvPicPr preferRelativeResize="0"/>
            <p:nvPr/>
          </p:nvPicPr>
          <p:blipFill rotWithShape="1">
            <a:blip r:embed="rId3">
              <a:alphaModFix/>
            </a:blip>
            <a:srcRect/>
            <a:stretch/>
          </p:blipFill>
          <p:spPr>
            <a:xfrm>
              <a:off x="428244" y="2031595"/>
              <a:ext cx="4430267" cy="3918100"/>
            </a:xfrm>
            <a:prstGeom prst="rect">
              <a:avLst/>
            </a:prstGeom>
            <a:noFill/>
            <a:ln>
              <a:noFill/>
            </a:ln>
          </p:spPr>
        </p:pic>
        <p:pic>
          <p:nvPicPr>
            <p:cNvPr id="394" name="Google Shape;394;p43"/>
            <p:cNvPicPr preferRelativeResize="0"/>
            <p:nvPr/>
          </p:nvPicPr>
          <p:blipFill rotWithShape="1">
            <a:blip r:embed="rId4">
              <a:alphaModFix/>
            </a:blip>
            <a:srcRect/>
            <a:stretch/>
          </p:blipFill>
          <p:spPr>
            <a:xfrm>
              <a:off x="284988" y="5858255"/>
              <a:ext cx="4600956" cy="585216"/>
            </a:xfrm>
            <a:prstGeom prst="rect">
              <a:avLst/>
            </a:prstGeom>
            <a:noFill/>
            <a:ln>
              <a:noFill/>
            </a:ln>
          </p:spPr>
        </p:pic>
      </p:grpSp>
      <p:sp>
        <p:nvSpPr>
          <p:cNvPr id="395" name="Google Shape;395;p43"/>
          <p:cNvSpPr txBox="1"/>
          <p:nvPr/>
        </p:nvSpPr>
        <p:spPr>
          <a:xfrm>
            <a:off x="6195840" y="5787485"/>
            <a:ext cx="3653976" cy="930541"/>
          </a:xfrm>
          <a:prstGeom prst="rect">
            <a:avLst/>
          </a:prstGeom>
          <a:noFill/>
          <a:ln>
            <a:noFill/>
          </a:ln>
        </p:spPr>
        <p:txBody>
          <a:bodyPr spcFirstLastPara="1" wrap="square" lIns="0" tIns="14000" rIns="0" bIns="0" anchor="t" anchorCtr="0">
            <a:spAutoFit/>
          </a:bodyPr>
          <a:lstStyle/>
          <a:p>
            <a:pPr marL="14007"/>
            <a:r>
              <a:rPr lang="en-US" sz="1985" i="1" dirty="0">
                <a:solidFill>
                  <a:schemeClr val="dk1"/>
                </a:solidFill>
              </a:rPr>
              <a:t>Dissociation of carbon dioxide (CO</a:t>
            </a:r>
            <a:r>
              <a:rPr lang="en-US" sz="1544" i="1" dirty="0">
                <a:solidFill>
                  <a:schemeClr val="dk1"/>
                </a:solidFill>
              </a:rPr>
              <a:t>2</a:t>
            </a:r>
            <a:r>
              <a:rPr lang="en-US" sz="1985" i="1" dirty="0">
                <a:solidFill>
                  <a:schemeClr val="dk1"/>
                </a:solidFill>
              </a:rPr>
              <a:t>)</a:t>
            </a:r>
            <a:r>
              <a:rPr lang="en-US" sz="1985" dirty="0">
                <a:solidFill>
                  <a:schemeClr val="dk1"/>
                </a:solidFill>
              </a:rPr>
              <a:t> </a:t>
            </a:r>
            <a:r>
              <a:rPr lang="en-US" sz="1985" i="1" dirty="0">
                <a:solidFill>
                  <a:schemeClr val="dk1"/>
                </a:solidFill>
              </a:rPr>
              <a:t>depending on the temperature</a:t>
            </a:r>
            <a:endParaRPr sz="1985" dirty="0">
              <a:solidFill>
                <a:schemeClr val="dk1"/>
              </a:solidFill>
              <a:latin typeface="Arial"/>
              <a:ea typeface="Arial"/>
              <a:cs typeface="Arial"/>
              <a:sym typeface="Arial"/>
            </a:endParaRPr>
          </a:p>
        </p:txBody>
      </p:sp>
      <p:pic>
        <p:nvPicPr>
          <p:cNvPr id="396" name="Google Shape;396;p43"/>
          <p:cNvPicPr preferRelativeResize="0"/>
          <p:nvPr/>
        </p:nvPicPr>
        <p:blipFill rotWithShape="1">
          <a:blip r:embed="rId5">
            <a:alphaModFix/>
          </a:blip>
          <a:srcRect/>
          <a:stretch/>
        </p:blipFill>
        <p:spPr>
          <a:xfrm>
            <a:off x="6055928" y="2127681"/>
            <a:ext cx="3692351" cy="3072198"/>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sp>
        <p:nvSpPr>
          <p:cNvPr id="402" name="Google Shape;402;p44"/>
          <p:cNvSpPr txBox="1">
            <a:spLocks noGrp="1"/>
          </p:cNvSpPr>
          <p:nvPr>
            <p:ph type="title"/>
          </p:nvPr>
        </p:nvSpPr>
        <p:spPr>
          <a:xfrm>
            <a:off x="391633" y="796760"/>
            <a:ext cx="6880793" cy="488821"/>
          </a:xfrm>
          <a:prstGeom prst="rect">
            <a:avLst/>
          </a:prstGeom>
          <a:noFill/>
          <a:ln>
            <a:noFill/>
          </a:ln>
        </p:spPr>
        <p:txBody>
          <a:bodyPr spcFirstLastPara="1" wrap="square" lIns="0" tIns="13300" rIns="0" bIns="0" anchor="t" anchorCtr="0">
            <a:spAutoFit/>
          </a:bodyPr>
          <a:lstStyle/>
          <a:p>
            <a:pPr marL="14007" lvl="0"/>
            <a:r>
              <a:rPr lang="en-US" sz="3089" dirty="0"/>
              <a:t>Properties of individual components</a:t>
            </a:r>
            <a:endParaRPr sz="3089" dirty="0"/>
          </a:p>
        </p:txBody>
      </p:sp>
      <p:sp>
        <p:nvSpPr>
          <p:cNvPr id="403" name="Google Shape;403;p44"/>
          <p:cNvSpPr txBox="1"/>
          <p:nvPr/>
        </p:nvSpPr>
        <p:spPr>
          <a:xfrm>
            <a:off x="706921" y="1537612"/>
            <a:ext cx="8927664" cy="2311090"/>
          </a:xfrm>
          <a:prstGeom prst="rect">
            <a:avLst/>
          </a:prstGeom>
          <a:noFill/>
          <a:ln>
            <a:noFill/>
          </a:ln>
        </p:spPr>
        <p:txBody>
          <a:bodyPr spcFirstLastPara="1" wrap="square" lIns="0" tIns="81225" rIns="0" bIns="0" anchor="t" anchorCtr="0">
            <a:spAutoFit/>
          </a:bodyPr>
          <a:lstStyle/>
          <a:p>
            <a:pPr marL="392178" lvl="0" indent="-378171">
              <a:buClr>
                <a:schemeClr val="dk1"/>
              </a:buClr>
              <a:buSzPts val="2206"/>
              <a:buFont typeface="Noto Sans Symbols"/>
              <a:buChar char="⮚"/>
            </a:pPr>
            <a:r>
              <a:rPr lang="en-US" sz="2206" b="1" i="1" dirty="0">
                <a:solidFill>
                  <a:schemeClr val="dk1"/>
                </a:solidFill>
              </a:rPr>
              <a:t>Heat output of the arc</a:t>
            </a:r>
            <a:endParaRPr sz="2206" dirty="0">
              <a:solidFill>
                <a:schemeClr val="dk1"/>
              </a:solidFill>
              <a:latin typeface="Arial"/>
              <a:ea typeface="Arial"/>
              <a:cs typeface="Arial"/>
              <a:sym typeface="Arial"/>
            </a:endParaRPr>
          </a:p>
          <a:p>
            <a:pPr marL="392178" lvl="0">
              <a:spcBef>
                <a:spcPts val="529"/>
              </a:spcBef>
            </a:pPr>
            <a:r>
              <a:rPr lang="en-US" sz="2206" i="1" dirty="0">
                <a:solidFill>
                  <a:schemeClr val="dk1"/>
                </a:solidFill>
              </a:rPr>
              <a:t>- increases with increasing arc voltage</a:t>
            </a:r>
          </a:p>
          <a:p>
            <a:pPr marL="392178" lvl="0">
              <a:spcBef>
                <a:spcPts val="529"/>
              </a:spcBef>
            </a:pPr>
            <a:r>
              <a:rPr lang="en-US" sz="2206" i="1" dirty="0">
                <a:solidFill>
                  <a:schemeClr val="dk1"/>
                </a:solidFill>
              </a:rPr>
              <a:t>(Additives of helium and hydrogen in argon mixtures significantly increase the stress on the arc and thus its heat output)</a:t>
            </a:r>
          </a:p>
          <a:p>
            <a:pPr marL="392178" lvl="0">
              <a:spcBef>
                <a:spcPts val="529"/>
              </a:spcBef>
            </a:pPr>
            <a:r>
              <a:rPr lang="en-US" sz="2206" i="1" dirty="0">
                <a:solidFill>
                  <a:schemeClr val="dk1"/>
                </a:solidFill>
              </a:rPr>
              <a:t>The protective atmosphere used has a great influence on the shape and size of the weld bead</a:t>
            </a:r>
            <a:endParaRPr sz="2206" dirty="0">
              <a:solidFill>
                <a:schemeClr val="dk1"/>
              </a:solidFill>
              <a:latin typeface="Arial"/>
              <a:ea typeface="Arial"/>
              <a:cs typeface="Arial"/>
              <a:sym typeface="Arial"/>
            </a:endParaRPr>
          </a:p>
        </p:txBody>
      </p:sp>
      <p:pic>
        <p:nvPicPr>
          <p:cNvPr id="404" name="Google Shape;404;p44"/>
          <p:cNvPicPr preferRelativeResize="0"/>
          <p:nvPr/>
        </p:nvPicPr>
        <p:blipFill rotWithShape="1">
          <a:blip r:embed="rId3">
            <a:alphaModFix/>
          </a:blip>
          <a:srcRect/>
          <a:stretch/>
        </p:blipFill>
        <p:spPr>
          <a:xfrm>
            <a:off x="5850891" y="4045526"/>
            <a:ext cx="4223430" cy="2966075"/>
          </a:xfrm>
          <a:prstGeom prst="rect">
            <a:avLst/>
          </a:prstGeom>
          <a:noFill/>
          <a:ln>
            <a:noFill/>
          </a:ln>
        </p:spPr>
      </p:pic>
      <p:pic>
        <p:nvPicPr>
          <p:cNvPr id="405" name="Google Shape;405;p44"/>
          <p:cNvPicPr preferRelativeResize="0"/>
          <p:nvPr/>
        </p:nvPicPr>
        <p:blipFill rotWithShape="1">
          <a:blip r:embed="rId4">
            <a:alphaModFix/>
          </a:blip>
          <a:srcRect/>
          <a:stretch/>
        </p:blipFill>
        <p:spPr>
          <a:xfrm>
            <a:off x="1192611" y="4983572"/>
            <a:ext cx="1344507" cy="847039"/>
          </a:xfrm>
          <a:prstGeom prst="rect">
            <a:avLst/>
          </a:prstGeom>
          <a:noFill/>
          <a:ln>
            <a:noFill/>
          </a:ln>
        </p:spPr>
      </p:pic>
      <p:pic>
        <p:nvPicPr>
          <p:cNvPr id="406" name="Google Shape;406;p44"/>
          <p:cNvPicPr preferRelativeResize="0"/>
          <p:nvPr/>
        </p:nvPicPr>
        <p:blipFill rotWithShape="1">
          <a:blip r:embed="rId5">
            <a:alphaModFix/>
          </a:blip>
          <a:srcRect/>
          <a:stretch/>
        </p:blipFill>
        <p:spPr>
          <a:xfrm>
            <a:off x="1163703" y="5988097"/>
            <a:ext cx="1368727" cy="1028344"/>
          </a:xfrm>
          <a:prstGeom prst="rect">
            <a:avLst/>
          </a:prstGeom>
          <a:noFill/>
          <a:ln>
            <a:noFill/>
          </a:ln>
        </p:spPr>
      </p:pic>
      <p:pic>
        <p:nvPicPr>
          <p:cNvPr id="407" name="Google Shape;407;p44"/>
          <p:cNvPicPr preferRelativeResize="0"/>
          <p:nvPr/>
        </p:nvPicPr>
        <p:blipFill rotWithShape="1">
          <a:blip r:embed="rId6">
            <a:alphaModFix/>
          </a:blip>
          <a:srcRect/>
          <a:stretch/>
        </p:blipFill>
        <p:spPr>
          <a:xfrm>
            <a:off x="3069156" y="6039562"/>
            <a:ext cx="1435331" cy="1106491"/>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Google Shape;413;p45"/>
          <p:cNvSpPr txBox="1">
            <a:spLocks noGrp="1"/>
          </p:cNvSpPr>
          <p:nvPr>
            <p:ph type="title"/>
          </p:nvPr>
        </p:nvSpPr>
        <p:spPr>
          <a:xfrm>
            <a:off x="391632" y="796004"/>
            <a:ext cx="5513878" cy="421497"/>
          </a:xfrm>
          <a:prstGeom prst="rect">
            <a:avLst/>
          </a:prstGeom>
          <a:noFill/>
          <a:ln>
            <a:noFill/>
          </a:ln>
        </p:spPr>
        <p:txBody>
          <a:bodyPr spcFirstLastPara="1" wrap="square" lIns="0" tIns="14000" rIns="0" bIns="0" anchor="t" anchorCtr="0">
            <a:spAutoFit/>
          </a:bodyPr>
          <a:lstStyle/>
          <a:p>
            <a:pPr marL="14007" lvl="0"/>
            <a:r>
              <a:rPr lang="en-US" sz="2647" dirty="0"/>
              <a:t>ADVANTAGES OF MIG/MAG WELDING</a:t>
            </a:r>
            <a:endParaRPr sz="2647" dirty="0"/>
          </a:p>
        </p:txBody>
      </p:sp>
      <p:sp>
        <p:nvSpPr>
          <p:cNvPr id="415" name="Google Shape;415;p45"/>
          <p:cNvSpPr txBox="1"/>
          <p:nvPr/>
        </p:nvSpPr>
        <p:spPr>
          <a:xfrm>
            <a:off x="785573" y="1997995"/>
            <a:ext cx="9060714" cy="4511465"/>
          </a:xfrm>
          <a:prstGeom prst="rect">
            <a:avLst/>
          </a:prstGeom>
          <a:noFill/>
          <a:ln>
            <a:noFill/>
          </a:ln>
        </p:spPr>
        <p:txBody>
          <a:bodyPr spcFirstLastPara="1" wrap="square" lIns="0" tIns="14700" rIns="0" bIns="0" anchor="t" anchorCtr="0">
            <a:spAutoFit/>
          </a:bodyPr>
          <a:lstStyle/>
          <a:p>
            <a:pPr marL="14007" marR="184884" lvl="0" indent="-140080">
              <a:buClr>
                <a:schemeClr val="dk1"/>
              </a:buClr>
              <a:buSzPts val="2206"/>
              <a:buFont typeface="Noto Sans Symbols"/>
              <a:buChar char="⮚"/>
            </a:pPr>
            <a:r>
              <a:rPr lang="en-US" sz="2206" i="1" dirty="0">
                <a:solidFill>
                  <a:schemeClr val="dk1"/>
                </a:solidFill>
              </a:rPr>
              <a:t> Uncovered welding wire can be wound on spools and continuously supplied to the welding bath without frequent and inconvenient replacement of welding electrodes (semi-automatic welding method).</a:t>
            </a:r>
          </a:p>
          <a:p>
            <a:pPr marL="14007" marR="184884" lvl="0" indent="-140080">
              <a:buClr>
                <a:schemeClr val="dk1"/>
              </a:buClr>
              <a:buSzPts val="2206"/>
              <a:buFont typeface="Noto Sans Symbols"/>
              <a:buChar char="⮚"/>
            </a:pPr>
            <a:r>
              <a:rPr lang="en-US" sz="2206" i="1" dirty="0">
                <a:solidFill>
                  <a:schemeClr val="dk1"/>
                </a:solidFill>
              </a:rPr>
              <a:t> The welding current can be supplied to the wire up to its close melting end using friction contacts (torch contact tips).</a:t>
            </a:r>
          </a:p>
          <a:p>
            <a:pPr marL="14007" marR="184884" lvl="0" indent="-140080">
              <a:buClr>
                <a:schemeClr val="dk1"/>
              </a:buClr>
              <a:buSzPts val="2206"/>
              <a:buFont typeface="Noto Sans Symbols"/>
              <a:buChar char="⮚"/>
            </a:pPr>
            <a:r>
              <a:rPr lang="en-US" sz="2206" i="1" dirty="0">
                <a:solidFill>
                  <a:schemeClr val="dk1"/>
                </a:solidFill>
              </a:rPr>
              <a:t> As the current-loaded part of the wire is short and uncovered, it is possible to achieve a much higher current density per 1 mm2 of the wire cross section.</a:t>
            </a:r>
          </a:p>
          <a:p>
            <a:pPr marL="14007" marR="184884" lvl="0" indent="-140080">
              <a:buClr>
                <a:schemeClr val="dk1"/>
              </a:buClr>
              <a:buSzPts val="2206"/>
              <a:buFont typeface="Noto Sans Symbols"/>
              <a:buChar char="⮚"/>
            </a:pPr>
            <a:r>
              <a:rPr lang="en-US" sz="2206" i="1" dirty="0">
                <a:solidFill>
                  <a:schemeClr val="dk1"/>
                </a:solidFill>
              </a:rPr>
              <a:t> Possibility to use a large range of welding parameters for one thickness of welding wire (electrode).</a:t>
            </a:r>
          </a:p>
          <a:p>
            <a:pPr marL="14007" marR="184884" lvl="0" indent="-140080">
              <a:buClr>
                <a:schemeClr val="dk1"/>
              </a:buClr>
              <a:buSzPts val="2206"/>
              <a:buFont typeface="Noto Sans Symbols"/>
              <a:buChar char="⮚"/>
            </a:pPr>
            <a:r>
              <a:rPr lang="en-US" sz="2206" i="1" dirty="0">
                <a:solidFill>
                  <a:schemeClr val="dk1"/>
                </a:solidFill>
              </a:rPr>
              <a:t> The mechanization of the welding process is greatly simplified, because there is no covering of additional material, which prevents manipulation, and also due to the method of ignition of the electric arc.</a:t>
            </a:r>
            <a:endParaRPr sz="2206" dirty="0">
              <a:solidFill>
                <a:schemeClr val="dk1"/>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sp>
        <p:nvSpPr>
          <p:cNvPr id="420" name="Google Shape;420;p46"/>
          <p:cNvSpPr txBox="1">
            <a:spLocks noGrp="1"/>
          </p:cNvSpPr>
          <p:nvPr>
            <p:ph type="title"/>
          </p:nvPr>
        </p:nvSpPr>
        <p:spPr>
          <a:xfrm>
            <a:off x="391631" y="796004"/>
            <a:ext cx="4085340" cy="421497"/>
          </a:xfrm>
          <a:prstGeom prst="rect">
            <a:avLst/>
          </a:prstGeom>
          <a:noFill/>
          <a:ln>
            <a:noFill/>
          </a:ln>
        </p:spPr>
        <p:txBody>
          <a:bodyPr spcFirstLastPara="1" wrap="square" lIns="0" tIns="14000" rIns="0" bIns="0" anchor="t" anchorCtr="0">
            <a:spAutoFit/>
          </a:bodyPr>
          <a:lstStyle/>
          <a:p>
            <a:pPr marL="14007" lvl="0"/>
            <a:r>
              <a:rPr lang="en-US" sz="2647" dirty="0"/>
              <a:t>Examples of welded joints</a:t>
            </a:r>
            <a:endParaRPr sz="2647" dirty="0"/>
          </a:p>
        </p:txBody>
      </p:sp>
      <p:pic>
        <p:nvPicPr>
          <p:cNvPr id="421" name="Google Shape;421;p46"/>
          <p:cNvPicPr preferRelativeResize="0"/>
          <p:nvPr/>
        </p:nvPicPr>
        <p:blipFill rotWithShape="1">
          <a:blip r:embed="rId3">
            <a:alphaModFix/>
          </a:blip>
          <a:srcRect/>
          <a:stretch/>
        </p:blipFill>
        <p:spPr>
          <a:xfrm>
            <a:off x="593868" y="1685676"/>
            <a:ext cx="5504074" cy="4129315"/>
          </a:xfrm>
          <a:prstGeom prst="rect">
            <a:avLst/>
          </a:prstGeom>
          <a:noFill/>
          <a:ln>
            <a:noFill/>
          </a:ln>
        </p:spPr>
      </p:pic>
      <p:pic>
        <p:nvPicPr>
          <p:cNvPr id="422" name="Google Shape;422;p46"/>
          <p:cNvPicPr preferRelativeResize="0"/>
          <p:nvPr/>
        </p:nvPicPr>
        <p:blipFill rotWithShape="1">
          <a:blip r:embed="rId4">
            <a:alphaModFix/>
          </a:blip>
          <a:srcRect/>
          <a:stretch/>
        </p:blipFill>
        <p:spPr>
          <a:xfrm>
            <a:off x="7251700" y="822775"/>
            <a:ext cx="2362970" cy="3151188"/>
          </a:xfrm>
          <a:prstGeom prst="rect">
            <a:avLst/>
          </a:prstGeom>
          <a:noFill/>
          <a:ln>
            <a:noFill/>
          </a:ln>
        </p:spPr>
      </p:pic>
      <p:pic>
        <p:nvPicPr>
          <p:cNvPr id="423" name="Google Shape;423;p46"/>
          <p:cNvPicPr preferRelativeResize="0"/>
          <p:nvPr/>
        </p:nvPicPr>
        <p:blipFill rotWithShape="1">
          <a:blip r:embed="rId5">
            <a:alphaModFix/>
          </a:blip>
          <a:srcRect/>
          <a:stretch/>
        </p:blipFill>
        <p:spPr>
          <a:xfrm>
            <a:off x="6485332" y="4081523"/>
            <a:ext cx="3151186" cy="2364651"/>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28"/>
        <p:cNvGrpSpPr/>
        <p:nvPr/>
      </p:nvGrpSpPr>
      <p:grpSpPr>
        <a:xfrm>
          <a:off x="0" y="0"/>
          <a:ext cx="0" cy="0"/>
          <a:chOff x="0" y="0"/>
          <a:chExt cx="0" cy="0"/>
        </a:xfrm>
      </p:grpSpPr>
      <p:sp>
        <p:nvSpPr>
          <p:cNvPr id="429" name="Google Shape;429;p47"/>
          <p:cNvSpPr txBox="1">
            <a:spLocks noGrp="1"/>
          </p:cNvSpPr>
          <p:nvPr>
            <p:ph type="title"/>
          </p:nvPr>
        </p:nvSpPr>
        <p:spPr>
          <a:xfrm>
            <a:off x="391633" y="780188"/>
            <a:ext cx="7283785" cy="442661"/>
          </a:xfrm>
          <a:prstGeom prst="rect">
            <a:avLst/>
          </a:prstGeom>
          <a:noFill/>
          <a:ln>
            <a:noFill/>
          </a:ln>
        </p:spPr>
        <p:txBody>
          <a:bodyPr spcFirstLastPara="1" wrap="square" lIns="0" tIns="18200" rIns="0" bIns="0" anchor="t" anchorCtr="0">
            <a:spAutoFit/>
          </a:bodyPr>
          <a:lstStyle/>
          <a:p>
            <a:pPr marL="14007" lvl="0" indent="0" algn="l" rtl="0">
              <a:spcBef>
                <a:spcPts val="0"/>
              </a:spcBef>
              <a:spcAft>
                <a:spcPts val="0"/>
              </a:spcAft>
              <a:buNone/>
            </a:pPr>
            <a:r>
              <a:rPr lang="en-US" sz="2757" i="1" dirty="0">
                <a:latin typeface="Tahoma"/>
                <a:ea typeface="Tahoma"/>
                <a:cs typeface="Tahoma"/>
                <a:sym typeface="Tahoma"/>
              </a:rPr>
              <a:t>Automatization and robotization</a:t>
            </a:r>
            <a:endParaRPr sz="2757" dirty="0">
              <a:latin typeface="Tahoma"/>
              <a:ea typeface="Tahoma"/>
              <a:cs typeface="Tahoma"/>
              <a:sym typeface="Tahoma"/>
            </a:endParaRPr>
          </a:p>
        </p:txBody>
      </p:sp>
      <p:pic>
        <p:nvPicPr>
          <p:cNvPr id="430" name="Google Shape;430;p47"/>
          <p:cNvPicPr preferRelativeResize="0"/>
          <p:nvPr/>
        </p:nvPicPr>
        <p:blipFill rotWithShape="1">
          <a:blip r:embed="rId3">
            <a:alphaModFix/>
          </a:blip>
          <a:srcRect/>
          <a:stretch/>
        </p:blipFill>
        <p:spPr>
          <a:xfrm>
            <a:off x="503114" y="1562989"/>
            <a:ext cx="3890666" cy="2774725"/>
          </a:xfrm>
          <a:prstGeom prst="rect">
            <a:avLst/>
          </a:prstGeom>
          <a:noFill/>
          <a:ln>
            <a:noFill/>
          </a:ln>
        </p:spPr>
      </p:pic>
      <p:pic>
        <p:nvPicPr>
          <p:cNvPr id="431" name="Google Shape;431;p47"/>
          <p:cNvPicPr preferRelativeResize="0"/>
          <p:nvPr/>
        </p:nvPicPr>
        <p:blipFill rotWithShape="1">
          <a:blip r:embed="rId4">
            <a:alphaModFix/>
          </a:blip>
          <a:srcRect/>
          <a:stretch/>
        </p:blipFill>
        <p:spPr>
          <a:xfrm>
            <a:off x="4654280" y="2273896"/>
            <a:ext cx="5536006" cy="4127635"/>
          </a:xfrm>
          <a:prstGeom prst="rect">
            <a:avLst/>
          </a:prstGeom>
          <a:noFill/>
          <a:ln>
            <a:noFill/>
          </a:ln>
        </p:spPr>
      </p:pic>
      <p:pic>
        <p:nvPicPr>
          <p:cNvPr id="432" name="Google Shape;432;p47"/>
          <p:cNvPicPr preferRelativeResize="0"/>
          <p:nvPr/>
        </p:nvPicPr>
        <p:blipFill rotWithShape="1">
          <a:blip r:embed="rId5">
            <a:alphaModFix/>
          </a:blip>
          <a:srcRect/>
          <a:stretch/>
        </p:blipFill>
        <p:spPr>
          <a:xfrm>
            <a:off x="1079571" y="5051984"/>
            <a:ext cx="2599940" cy="1672230"/>
          </a:xfrm>
          <a:prstGeom prst="rect">
            <a:avLst/>
          </a:prstGeom>
          <a:noFill/>
          <a:ln>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37"/>
        <p:cNvGrpSpPr/>
        <p:nvPr/>
      </p:nvGrpSpPr>
      <p:grpSpPr>
        <a:xfrm>
          <a:off x="0" y="0"/>
          <a:ext cx="0" cy="0"/>
          <a:chOff x="0" y="0"/>
          <a:chExt cx="0" cy="0"/>
        </a:xfrm>
      </p:grpSpPr>
      <p:sp>
        <p:nvSpPr>
          <p:cNvPr id="438" name="Google Shape;438;p48"/>
          <p:cNvSpPr txBox="1">
            <a:spLocks noGrp="1"/>
          </p:cNvSpPr>
          <p:nvPr>
            <p:ph type="title"/>
          </p:nvPr>
        </p:nvSpPr>
        <p:spPr>
          <a:xfrm>
            <a:off x="391631" y="796004"/>
            <a:ext cx="3592486" cy="421492"/>
          </a:xfrm>
          <a:prstGeom prst="rect">
            <a:avLst/>
          </a:prstGeom>
          <a:noFill/>
          <a:ln>
            <a:noFill/>
          </a:ln>
        </p:spPr>
        <p:txBody>
          <a:bodyPr spcFirstLastPara="1" wrap="square" lIns="0" tIns="14000" rIns="0" bIns="0" anchor="t" anchorCtr="0">
            <a:spAutoFit/>
          </a:bodyPr>
          <a:lstStyle/>
          <a:p>
            <a:pPr marL="14007" lvl="0"/>
            <a:r>
              <a:rPr lang="en-US" sz="2647" dirty="0"/>
              <a:t>MIG soldering</a:t>
            </a:r>
            <a:endParaRPr sz="2647" dirty="0"/>
          </a:p>
        </p:txBody>
      </p:sp>
      <p:sp>
        <p:nvSpPr>
          <p:cNvPr id="439" name="Google Shape;439;p48"/>
          <p:cNvSpPr txBox="1"/>
          <p:nvPr/>
        </p:nvSpPr>
        <p:spPr>
          <a:xfrm>
            <a:off x="600442" y="1343026"/>
            <a:ext cx="3383675" cy="3757278"/>
          </a:xfrm>
          <a:prstGeom prst="rect">
            <a:avLst/>
          </a:prstGeom>
          <a:noFill/>
          <a:ln>
            <a:noFill/>
          </a:ln>
        </p:spPr>
        <p:txBody>
          <a:bodyPr spcFirstLastPara="1" wrap="square" lIns="0" tIns="14700" rIns="0" bIns="0" anchor="t" anchorCtr="0">
            <a:spAutoFit/>
          </a:bodyPr>
          <a:lstStyle/>
          <a:p>
            <a:pPr marL="237407" marR="0" lvl="0" indent="-224102" algn="l" rtl="0">
              <a:spcBef>
                <a:spcPts val="0"/>
              </a:spcBef>
              <a:spcAft>
                <a:spcPts val="0"/>
              </a:spcAft>
              <a:buClr>
                <a:schemeClr val="dk1"/>
              </a:buClr>
              <a:buSzPts val="2096"/>
              <a:buFont typeface="Noto Sans Symbols"/>
              <a:buChar char="⮚"/>
            </a:pPr>
            <a:r>
              <a:rPr lang="en-US" sz="2206" i="1" dirty="0">
                <a:solidFill>
                  <a:schemeClr val="dk1"/>
                </a:solidFill>
                <a:latin typeface="Arial"/>
                <a:ea typeface="Arial"/>
                <a:cs typeface="Arial"/>
                <a:sym typeface="Arial"/>
              </a:rPr>
              <a:t>Overlapped joints</a:t>
            </a:r>
            <a:endParaRPr sz="2206" dirty="0">
              <a:solidFill>
                <a:schemeClr val="dk1"/>
              </a:solidFill>
              <a:latin typeface="Arial"/>
              <a:ea typeface="Arial"/>
              <a:cs typeface="Arial"/>
              <a:sym typeface="Arial"/>
            </a:endParaRPr>
          </a:p>
          <a:p>
            <a:pPr marL="237407" lvl="0" indent="-224102">
              <a:buClr>
                <a:schemeClr val="dk1"/>
              </a:buClr>
              <a:buSzPts val="2096"/>
              <a:buFont typeface="Noto Sans Symbols"/>
              <a:buChar char="⮚"/>
            </a:pPr>
            <a:r>
              <a:rPr lang="en-US" sz="2206" i="1" dirty="0">
                <a:solidFill>
                  <a:schemeClr val="dk1"/>
                </a:solidFill>
              </a:rPr>
              <a:t>Thickness up to 3 mm</a:t>
            </a:r>
          </a:p>
          <a:p>
            <a:pPr marL="237407" lvl="0" indent="-224102">
              <a:buClr>
                <a:schemeClr val="dk1"/>
              </a:buClr>
              <a:buSzPts val="2096"/>
              <a:buFont typeface="Noto Sans Symbols"/>
              <a:buChar char="⮚"/>
            </a:pPr>
            <a:r>
              <a:rPr lang="en-US" sz="2206" i="1" dirty="0">
                <a:solidFill>
                  <a:schemeClr val="dk1"/>
                </a:solidFill>
              </a:rPr>
              <a:t>Impulse </a:t>
            </a:r>
            <a:r>
              <a:rPr lang="en-US" sz="2206" i="1" dirty="0" err="1">
                <a:solidFill>
                  <a:schemeClr val="dk1"/>
                </a:solidFill>
              </a:rPr>
              <a:t>curre</a:t>
            </a:r>
            <a:r>
              <a:rPr lang="en-US" sz="2206" i="1" dirty="0">
                <a:solidFill>
                  <a:schemeClr val="dk1"/>
                </a:solidFill>
              </a:rPr>
              <a:t> (with low base current)</a:t>
            </a:r>
          </a:p>
          <a:p>
            <a:pPr marL="237407" lvl="0" indent="-224102">
              <a:buClr>
                <a:schemeClr val="dk1"/>
              </a:buClr>
              <a:buSzPts val="2096"/>
              <a:buFont typeface="Noto Sans Symbols"/>
              <a:buChar char="⮚"/>
            </a:pPr>
            <a:r>
              <a:rPr lang="en-US" sz="2206" i="1" dirty="0">
                <a:solidFill>
                  <a:schemeClr val="dk1"/>
                </a:solidFill>
              </a:rPr>
              <a:t>Short arc</a:t>
            </a:r>
            <a:endParaRPr sz="2261" dirty="0">
              <a:solidFill>
                <a:schemeClr val="dk1"/>
              </a:solidFill>
              <a:latin typeface="Arial"/>
              <a:ea typeface="Arial"/>
              <a:cs typeface="Arial"/>
              <a:sym typeface="Arial"/>
            </a:endParaRPr>
          </a:p>
          <a:p>
            <a:pPr marL="14007" marR="32915" lvl="0" indent="0" algn="l" rtl="0">
              <a:spcBef>
                <a:spcPts val="6"/>
              </a:spcBef>
              <a:spcAft>
                <a:spcPts val="0"/>
              </a:spcAft>
              <a:buNone/>
            </a:pPr>
            <a:r>
              <a:rPr lang="en-US" sz="2206" b="1" i="1" dirty="0">
                <a:solidFill>
                  <a:schemeClr val="dk1"/>
                </a:solidFill>
                <a:latin typeface="Arial"/>
                <a:ea typeface="Arial"/>
                <a:cs typeface="Arial"/>
                <a:sym typeface="Arial"/>
              </a:rPr>
              <a:t>CuSi3 </a:t>
            </a:r>
            <a:r>
              <a:rPr lang="en-US" sz="2206" i="1" dirty="0">
                <a:solidFill>
                  <a:schemeClr val="dk1"/>
                </a:solidFill>
                <a:latin typeface="Arial"/>
                <a:ea typeface="Arial"/>
                <a:cs typeface="Arial"/>
                <a:sym typeface="Arial"/>
              </a:rPr>
              <a:t>–OK </a:t>
            </a:r>
            <a:r>
              <a:rPr lang="en-US" sz="2206" i="1" dirty="0" err="1">
                <a:solidFill>
                  <a:schemeClr val="dk1"/>
                </a:solidFill>
                <a:latin typeface="Arial"/>
                <a:ea typeface="Arial"/>
                <a:cs typeface="Arial"/>
                <a:sym typeface="Arial"/>
              </a:rPr>
              <a:t>Autrod</a:t>
            </a:r>
            <a:r>
              <a:rPr lang="en-US" sz="2206" i="1" dirty="0">
                <a:solidFill>
                  <a:schemeClr val="dk1"/>
                </a:solidFill>
                <a:latin typeface="Arial"/>
                <a:ea typeface="Arial"/>
                <a:cs typeface="Arial"/>
                <a:sym typeface="Arial"/>
              </a:rPr>
              <a:t> 19.30 Argon, CRONIGON 2 and S1 (</a:t>
            </a:r>
            <a:r>
              <a:rPr lang="en-US" sz="2206" i="1" dirty="0" err="1">
                <a:solidFill>
                  <a:schemeClr val="dk1"/>
                </a:solidFill>
                <a:latin typeface="Arial"/>
                <a:ea typeface="Arial"/>
                <a:cs typeface="Arial"/>
                <a:sym typeface="Arial"/>
              </a:rPr>
              <a:t>Ar</a:t>
            </a:r>
            <a:r>
              <a:rPr lang="en-US" sz="2206" i="1" dirty="0">
                <a:solidFill>
                  <a:schemeClr val="dk1"/>
                </a:solidFill>
                <a:latin typeface="Arial"/>
                <a:ea typeface="Arial"/>
                <a:cs typeface="Arial"/>
                <a:sym typeface="Arial"/>
              </a:rPr>
              <a:t> + CO2, O2)</a:t>
            </a:r>
            <a:endParaRPr sz="2206" dirty="0">
              <a:solidFill>
                <a:schemeClr val="dk1"/>
              </a:solidFill>
              <a:latin typeface="Arial"/>
              <a:ea typeface="Arial"/>
              <a:cs typeface="Arial"/>
              <a:sym typeface="Arial"/>
            </a:endParaRPr>
          </a:p>
          <a:p>
            <a:pPr marL="0" marR="0" lvl="0" indent="0" algn="l" rtl="0">
              <a:spcBef>
                <a:spcPts val="44"/>
              </a:spcBef>
              <a:spcAft>
                <a:spcPts val="0"/>
              </a:spcAft>
              <a:buNone/>
            </a:pPr>
            <a:endParaRPr sz="2261" dirty="0">
              <a:solidFill>
                <a:schemeClr val="dk1"/>
              </a:solidFill>
              <a:latin typeface="Arial"/>
              <a:ea typeface="Arial"/>
              <a:cs typeface="Arial"/>
              <a:sym typeface="Arial"/>
            </a:endParaRPr>
          </a:p>
          <a:p>
            <a:pPr marL="14007" marR="0" lvl="0" indent="0" algn="l" rtl="0">
              <a:spcBef>
                <a:spcPts val="6"/>
              </a:spcBef>
              <a:spcAft>
                <a:spcPts val="0"/>
              </a:spcAft>
              <a:buNone/>
            </a:pPr>
            <a:r>
              <a:rPr lang="en-US" sz="2206" b="1" i="1" dirty="0" err="1">
                <a:solidFill>
                  <a:schemeClr val="dk1"/>
                </a:solidFill>
                <a:latin typeface="Arial"/>
                <a:ea typeface="Arial"/>
                <a:cs typeface="Arial"/>
                <a:sym typeface="Arial"/>
              </a:rPr>
              <a:t>CuAl</a:t>
            </a:r>
            <a:r>
              <a:rPr lang="en-US" sz="2206" b="1" i="1" dirty="0">
                <a:solidFill>
                  <a:schemeClr val="dk1"/>
                </a:solidFill>
                <a:latin typeface="Arial"/>
                <a:ea typeface="Arial"/>
                <a:cs typeface="Arial"/>
                <a:sym typeface="Arial"/>
              </a:rPr>
              <a:t> 8 </a:t>
            </a:r>
            <a:r>
              <a:rPr lang="en-US" sz="2206" i="1" dirty="0">
                <a:solidFill>
                  <a:schemeClr val="dk1"/>
                </a:solidFill>
                <a:latin typeface="Arial"/>
                <a:ea typeface="Arial"/>
                <a:cs typeface="Arial"/>
                <a:sym typeface="Arial"/>
              </a:rPr>
              <a:t>– OK </a:t>
            </a:r>
            <a:r>
              <a:rPr lang="en-US" sz="2206" i="1" dirty="0" err="1">
                <a:solidFill>
                  <a:schemeClr val="dk1"/>
                </a:solidFill>
                <a:latin typeface="Arial"/>
                <a:ea typeface="Arial"/>
                <a:cs typeface="Arial"/>
                <a:sym typeface="Arial"/>
              </a:rPr>
              <a:t>Autrod</a:t>
            </a:r>
            <a:r>
              <a:rPr lang="en-US" sz="2206" i="1" dirty="0">
                <a:solidFill>
                  <a:schemeClr val="dk1"/>
                </a:solidFill>
                <a:latin typeface="Arial"/>
                <a:ea typeface="Arial"/>
                <a:cs typeface="Arial"/>
                <a:sym typeface="Arial"/>
              </a:rPr>
              <a:t> 19.40</a:t>
            </a:r>
            <a:endParaRPr sz="2206" dirty="0">
              <a:solidFill>
                <a:schemeClr val="dk1"/>
              </a:solidFill>
              <a:latin typeface="Arial"/>
              <a:ea typeface="Arial"/>
              <a:cs typeface="Arial"/>
              <a:sym typeface="Arial"/>
            </a:endParaRPr>
          </a:p>
          <a:p>
            <a:pPr marL="14007" marR="0" lvl="0" indent="0" algn="l" rtl="0">
              <a:spcBef>
                <a:spcPts val="0"/>
              </a:spcBef>
              <a:spcAft>
                <a:spcPts val="0"/>
              </a:spcAft>
              <a:buNone/>
            </a:pPr>
            <a:r>
              <a:rPr lang="en-US" sz="2206" i="1" dirty="0">
                <a:solidFill>
                  <a:schemeClr val="dk1"/>
                </a:solidFill>
                <a:latin typeface="Arial"/>
                <a:ea typeface="Arial"/>
                <a:cs typeface="Arial"/>
                <a:sym typeface="Arial"/>
              </a:rPr>
              <a:t>Argon	(</a:t>
            </a:r>
            <a:r>
              <a:rPr lang="en-US" sz="2206" i="1" dirty="0" err="1">
                <a:solidFill>
                  <a:schemeClr val="dk1"/>
                </a:solidFill>
                <a:latin typeface="Arial"/>
                <a:ea typeface="Arial"/>
                <a:cs typeface="Arial"/>
                <a:sym typeface="Arial"/>
              </a:rPr>
              <a:t>Ar+He</a:t>
            </a:r>
            <a:r>
              <a:rPr lang="en-US" sz="2206" i="1" dirty="0">
                <a:solidFill>
                  <a:schemeClr val="dk1"/>
                </a:solidFill>
                <a:latin typeface="Arial"/>
                <a:ea typeface="Arial"/>
                <a:cs typeface="Arial"/>
                <a:sym typeface="Arial"/>
              </a:rPr>
              <a:t>)</a:t>
            </a:r>
            <a:endParaRPr sz="2206" dirty="0">
              <a:solidFill>
                <a:schemeClr val="dk1"/>
              </a:solidFill>
              <a:latin typeface="Arial"/>
              <a:ea typeface="Arial"/>
              <a:cs typeface="Arial"/>
              <a:sym typeface="Arial"/>
            </a:endParaRPr>
          </a:p>
        </p:txBody>
      </p:sp>
      <p:pic>
        <p:nvPicPr>
          <p:cNvPr id="440" name="Google Shape;440;p48"/>
          <p:cNvPicPr preferRelativeResize="0"/>
          <p:nvPr/>
        </p:nvPicPr>
        <p:blipFill rotWithShape="1">
          <a:blip r:embed="rId3">
            <a:alphaModFix/>
          </a:blip>
          <a:srcRect/>
          <a:stretch/>
        </p:blipFill>
        <p:spPr>
          <a:xfrm>
            <a:off x="4508500" y="1029655"/>
            <a:ext cx="5593148" cy="5278869"/>
          </a:xfrm>
          <a:prstGeom prst="rect">
            <a:avLst/>
          </a:prstGeom>
          <a:noFill/>
          <a:ln>
            <a:noFill/>
          </a:ln>
        </p:spPr>
      </p:pic>
      <p:pic>
        <p:nvPicPr>
          <p:cNvPr id="441" name="Google Shape;441;p48"/>
          <p:cNvPicPr preferRelativeResize="0"/>
          <p:nvPr/>
        </p:nvPicPr>
        <p:blipFill rotWithShape="1">
          <a:blip r:embed="rId4">
            <a:alphaModFix/>
          </a:blip>
          <a:srcRect/>
          <a:stretch/>
        </p:blipFill>
        <p:spPr>
          <a:xfrm>
            <a:off x="863648" y="5433043"/>
            <a:ext cx="3151188" cy="1183166"/>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sp>
        <p:nvSpPr>
          <p:cNvPr id="447" name="Google Shape;447;p49"/>
          <p:cNvSpPr txBox="1">
            <a:spLocks noGrp="1"/>
          </p:cNvSpPr>
          <p:nvPr>
            <p:ph type="title"/>
          </p:nvPr>
        </p:nvSpPr>
        <p:spPr>
          <a:xfrm>
            <a:off x="391633" y="796004"/>
            <a:ext cx="8489999" cy="421497"/>
          </a:xfrm>
          <a:prstGeom prst="rect">
            <a:avLst/>
          </a:prstGeom>
          <a:noFill/>
          <a:ln>
            <a:noFill/>
          </a:ln>
        </p:spPr>
        <p:txBody>
          <a:bodyPr spcFirstLastPara="1" wrap="square" lIns="0" tIns="14000" rIns="0" bIns="0" anchor="t" anchorCtr="0">
            <a:spAutoFit/>
          </a:bodyPr>
          <a:lstStyle/>
          <a:p>
            <a:pPr marL="14007" lvl="0"/>
            <a:r>
              <a:rPr lang="en-US" sz="2647" dirty="0"/>
              <a:t>Welding with a filled electrode with its own protection</a:t>
            </a:r>
            <a:endParaRPr sz="2647" dirty="0"/>
          </a:p>
        </p:txBody>
      </p:sp>
      <p:grpSp>
        <p:nvGrpSpPr>
          <p:cNvPr id="448" name="Google Shape;448;p49"/>
          <p:cNvGrpSpPr/>
          <p:nvPr/>
        </p:nvGrpSpPr>
        <p:grpSpPr>
          <a:xfrm>
            <a:off x="556896" y="3245304"/>
            <a:ext cx="1365515" cy="1432739"/>
            <a:chOff x="228600" y="2942844"/>
            <a:chExt cx="1238250" cy="1299209"/>
          </a:xfrm>
        </p:grpSpPr>
        <p:pic>
          <p:nvPicPr>
            <p:cNvPr id="449" name="Google Shape;449;p49"/>
            <p:cNvPicPr preferRelativeResize="0"/>
            <p:nvPr/>
          </p:nvPicPr>
          <p:blipFill rotWithShape="1">
            <a:blip r:embed="rId3">
              <a:alphaModFix/>
            </a:blip>
            <a:srcRect/>
            <a:stretch/>
          </p:blipFill>
          <p:spPr>
            <a:xfrm>
              <a:off x="388315" y="3152894"/>
              <a:ext cx="86702" cy="86741"/>
            </a:xfrm>
            <a:prstGeom prst="rect">
              <a:avLst/>
            </a:prstGeom>
            <a:noFill/>
            <a:ln>
              <a:noFill/>
            </a:ln>
          </p:spPr>
        </p:pic>
        <p:pic>
          <p:nvPicPr>
            <p:cNvPr id="450" name="Google Shape;450;p49"/>
            <p:cNvPicPr preferRelativeResize="0"/>
            <p:nvPr/>
          </p:nvPicPr>
          <p:blipFill rotWithShape="1">
            <a:blip r:embed="rId4">
              <a:alphaModFix/>
            </a:blip>
            <a:srcRect/>
            <a:stretch/>
          </p:blipFill>
          <p:spPr>
            <a:xfrm>
              <a:off x="376428" y="2942844"/>
              <a:ext cx="605790" cy="567689"/>
            </a:xfrm>
            <a:prstGeom prst="rect">
              <a:avLst/>
            </a:prstGeom>
            <a:noFill/>
            <a:ln>
              <a:noFill/>
            </a:ln>
          </p:spPr>
        </p:pic>
        <p:pic>
          <p:nvPicPr>
            <p:cNvPr id="451" name="Google Shape;451;p49"/>
            <p:cNvPicPr preferRelativeResize="0"/>
            <p:nvPr/>
          </p:nvPicPr>
          <p:blipFill rotWithShape="1">
            <a:blip r:embed="rId5">
              <a:alphaModFix/>
            </a:blip>
            <a:srcRect/>
            <a:stretch/>
          </p:blipFill>
          <p:spPr>
            <a:xfrm>
              <a:off x="643127" y="2942844"/>
              <a:ext cx="745997" cy="567689"/>
            </a:xfrm>
            <a:prstGeom prst="rect">
              <a:avLst/>
            </a:prstGeom>
            <a:noFill/>
            <a:ln>
              <a:noFill/>
            </a:ln>
          </p:spPr>
        </p:pic>
        <p:pic>
          <p:nvPicPr>
            <p:cNvPr id="452" name="Google Shape;452;p49"/>
            <p:cNvPicPr preferRelativeResize="0"/>
            <p:nvPr/>
          </p:nvPicPr>
          <p:blipFill rotWithShape="1">
            <a:blip r:embed="rId6">
              <a:alphaModFix/>
            </a:blip>
            <a:srcRect/>
            <a:stretch/>
          </p:blipFill>
          <p:spPr>
            <a:xfrm>
              <a:off x="228600" y="3270516"/>
              <a:ext cx="406133" cy="529577"/>
            </a:xfrm>
            <a:prstGeom prst="rect">
              <a:avLst/>
            </a:prstGeom>
            <a:noFill/>
            <a:ln>
              <a:noFill/>
            </a:ln>
          </p:spPr>
        </p:pic>
        <p:pic>
          <p:nvPicPr>
            <p:cNvPr id="453" name="Google Shape;453;p49"/>
            <p:cNvPicPr preferRelativeResize="0"/>
            <p:nvPr/>
          </p:nvPicPr>
          <p:blipFill rotWithShape="1">
            <a:blip r:embed="rId7">
              <a:alphaModFix/>
            </a:blip>
            <a:srcRect/>
            <a:stretch/>
          </p:blipFill>
          <p:spPr>
            <a:xfrm>
              <a:off x="446531" y="3247644"/>
              <a:ext cx="945641" cy="567690"/>
            </a:xfrm>
            <a:prstGeom prst="rect">
              <a:avLst/>
            </a:prstGeom>
            <a:noFill/>
            <a:ln>
              <a:noFill/>
            </a:ln>
          </p:spPr>
        </p:pic>
        <p:pic>
          <p:nvPicPr>
            <p:cNvPr id="454" name="Google Shape;454;p49"/>
            <p:cNvPicPr preferRelativeResize="0"/>
            <p:nvPr/>
          </p:nvPicPr>
          <p:blipFill rotWithShape="1">
            <a:blip r:embed="rId6">
              <a:alphaModFix/>
            </a:blip>
            <a:srcRect/>
            <a:stretch/>
          </p:blipFill>
          <p:spPr>
            <a:xfrm>
              <a:off x="228600" y="3697236"/>
              <a:ext cx="406133" cy="529577"/>
            </a:xfrm>
            <a:prstGeom prst="rect">
              <a:avLst/>
            </a:prstGeom>
            <a:noFill/>
            <a:ln>
              <a:noFill/>
            </a:ln>
          </p:spPr>
        </p:pic>
        <p:pic>
          <p:nvPicPr>
            <p:cNvPr id="455" name="Google Shape;455;p49"/>
            <p:cNvPicPr preferRelativeResize="0"/>
            <p:nvPr/>
          </p:nvPicPr>
          <p:blipFill rotWithShape="1">
            <a:blip r:embed="rId8">
              <a:alphaModFix/>
            </a:blip>
            <a:srcRect/>
            <a:stretch/>
          </p:blipFill>
          <p:spPr>
            <a:xfrm>
              <a:off x="376428" y="3674363"/>
              <a:ext cx="1090422" cy="567690"/>
            </a:xfrm>
            <a:prstGeom prst="rect">
              <a:avLst/>
            </a:prstGeom>
            <a:noFill/>
            <a:ln>
              <a:noFill/>
            </a:ln>
          </p:spPr>
        </p:pic>
      </p:grpSp>
      <p:sp>
        <p:nvSpPr>
          <p:cNvPr id="456" name="Google Shape;456;p49"/>
          <p:cNvSpPr txBox="1"/>
          <p:nvPr/>
        </p:nvSpPr>
        <p:spPr>
          <a:xfrm>
            <a:off x="706919" y="1702903"/>
            <a:ext cx="8785510" cy="4030943"/>
          </a:xfrm>
          <a:prstGeom prst="rect">
            <a:avLst/>
          </a:prstGeom>
          <a:noFill/>
          <a:ln>
            <a:noFill/>
          </a:ln>
        </p:spPr>
        <p:txBody>
          <a:bodyPr spcFirstLastPara="1" wrap="square" lIns="0" tIns="14700" rIns="0" bIns="0" anchor="t" anchorCtr="0">
            <a:spAutoFit/>
          </a:bodyPr>
          <a:lstStyle/>
          <a:p>
            <a:pPr marL="14007" marR="5602" lvl="0" indent="-140080">
              <a:buClr>
                <a:srgbClr val="090C0E"/>
              </a:buClr>
              <a:buSzPts val="2206"/>
              <a:buFont typeface="Noto Sans Symbols"/>
              <a:buChar char="⮚"/>
            </a:pPr>
            <a:r>
              <a:rPr lang="en-US" sz="2206" i="1" dirty="0">
                <a:solidFill>
                  <a:srgbClr val="090C0E"/>
                </a:solidFill>
              </a:rPr>
              <a:t>T his is welding with filled (tubular) wire, but without the use of shielding gas.</a:t>
            </a:r>
          </a:p>
          <a:p>
            <a:pPr marL="14007" marR="5602" lvl="0" indent="-140080">
              <a:buClr>
                <a:srgbClr val="090C0E"/>
              </a:buClr>
              <a:buSzPts val="2206"/>
              <a:buFont typeface="Noto Sans Symbols"/>
              <a:buChar char="⮚"/>
            </a:pPr>
            <a:r>
              <a:rPr lang="en-US" sz="2206" i="1" dirty="0">
                <a:solidFill>
                  <a:srgbClr val="090C0E"/>
                </a:solidFill>
              </a:rPr>
              <a:t> According to the ČSN EN ISO 4063 standard, this method is referred to as method:</a:t>
            </a:r>
            <a:endParaRPr sz="2206" dirty="0">
              <a:solidFill>
                <a:schemeClr val="dk1"/>
              </a:solidFill>
              <a:latin typeface="Arial"/>
              <a:ea typeface="Arial"/>
              <a:cs typeface="Arial"/>
              <a:sym typeface="Arial"/>
            </a:endParaRPr>
          </a:p>
          <a:p>
            <a:pPr marL="188386" lvl="0" indent="-175080">
              <a:spcBef>
                <a:spcPts val="1059"/>
              </a:spcBef>
              <a:buClr>
                <a:srgbClr val="090C0E"/>
              </a:buClr>
              <a:buSzPts val="2206"/>
              <a:buFont typeface="Arial"/>
              <a:buChar char="•"/>
            </a:pPr>
            <a:r>
              <a:rPr lang="en-US" sz="2206" i="1" dirty="0">
                <a:solidFill>
                  <a:srgbClr val="090C0E"/>
                </a:solidFill>
                <a:latin typeface="Arial"/>
                <a:ea typeface="Arial"/>
                <a:cs typeface="Arial"/>
                <a:sym typeface="Arial"/>
              </a:rPr>
              <a:t>No. </a:t>
            </a:r>
            <a:r>
              <a:rPr lang="en-US" sz="2206" b="1" i="1" dirty="0">
                <a:solidFill>
                  <a:srgbClr val="090C0E"/>
                </a:solidFill>
                <a:latin typeface="Arial"/>
                <a:ea typeface="Arial"/>
                <a:cs typeface="Arial"/>
                <a:sym typeface="Arial"/>
              </a:rPr>
              <a:t>114 </a:t>
            </a:r>
            <a:r>
              <a:rPr lang="en-US" sz="2206" i="1" dirty="0">
                <a:solidFill>
                  <a:srgbClr val="090C0E"/>
                </a:solidFill>
              </a:rPr>
              <a:t>or often also an abbreviation</a:t>
            </a:r>
            <a:endParaRPr sz="2206" dirty="0">
              <a:solidFill>
                <a:schemeClr val="dk1"/>
              </a:solidFill>
              <a:latin typeface="Arial"/>
              <a:ea typeface="Arial"/>
              <a:cs typeface="Arial"/>
              <a:sym typeface="Arial"/>
            </a:endParaRPr>
          </a:p>
          <a:p>
            <a:pPr marL="266121" marR="0" lvl="0" indent="-252113" algn="l" rtl="0">
              <a:spcBef>
                <a:spcPts val="0"/>
              </a:spcBef>
              <a:spcAft>
                <a:spcPts val="0"/>
              </a:spcAft>
              <a:buClr>
                <a:srgbClr val="090C0E"/>
              </a:buClr>
              <a:buSzPts val="2206"/>
              <a:buFont typeface="Arial"/>
              <a:buChar char="•"/>
            </a:pPr>
            <a:r>
              <a:rPr lang="en-US" sz="2206" b="1" i="1" dirty="0">
                <a:solidFill>
                  <a:srgbClr val="090C0E"/>
                </a:solidFill>
                <a:latin typeface="Arial"/>
                <a:ea typeface="Arial"/>
                <a:cs typeface="Arial"/>
                <a:sym typeface="Arial"/>
              </a:rPr>
              <a:t>MOG </a:t>
            </a:r>
            <a:r>
              <a:rPr lang="en-US" sz="2206" i="1" dirty="0">
                <a:solidFill>
                  <a:srgbClr val="090C0E"/>
                </a:solidFill>
                <a:latin typeface="Arial"/>
                <a:ea typeface="Arial"/>
                <a:cs typeface="Arial"/>
                <a:sym typeface="Arial"/>
              </a:rPr>
              <a:t>(metal </a:t>
            </a:r>
            <a:r>
              <a:rPr lang="en-US" sz="2206" i="1" dirty="0" err="1">
                <a:solidFill>
                  <a:srgbClr val="090C0E"/>
                </a:solidFill>
                <a:latin typeface="Arial"/>
                <a:ea typeface="Arial"/>
                <a:cs typeface="Arial"/>
                <a:sym typeface="Arial"/>
              </a:rPr>
              <a:t>ohne</a:t>
            </a:r>
            <a:r>
              <a:rPr lang="en-US" sz="2206" i="1" dirty="0">
                <a:solidFill>
                  <a:srgbClr val="090C0E"/>
                </a:solidFill>
                <a:latin typeface="Arial"/>
                <a:ea typeface="Arial"/>
                <a:cs typeface="Arial"/>
                <a:sym typeface="Arial"/>
              </a:rPr>
              <a:t> gas).</a:t>
            </a:r>
            <a:endParaRPr sz="2206" dirty="0">
              <a:solidFill>
                <a:schemeClr val="dk1"/>
              </a:solidFill>
              <a:latin typeface="Arial"/>
              <a:ea typeface="Arial"/>
              <a:cs typeface="Arial"/>
              <a:sym typeface="Arial"/>
            </a:endParaRPr>
          </a:p>
          <a:p>
            <a:pPr marL="188386" lvl="0" indent="-175080">
              <a:spcBef>
                <a:spcPts val="1059"/>
              </a:spcBef>
              <a:buClr>
                <a:srgbClr val="090C0E"/>
              </a:buClr>
              <a:buSzPts val="2206"/>
              <a:buFont typeface="Arial"/>
              <a:buChar char="•"/>
            </a:pPr>
            <a:r>
              <a:rPr lang="en-US" sz="2206" b="1" i="1" dirty="0">
                <a:solidFill>
                  <a:srgbClr val="090C0E"/>
                </a:solidFill>
                <a:latin typeface="Arial"/>
                <a:ea typeface="Arial"/>
                <a:cs typeface="Arial"/>
                <a:sym typeface="Arial"/>
              </a:rPr>
              <a:t>FCAW </a:t>
            </a:r>
            <a:r>
              <a:rPr lang="en-US" sz="2206" i="1" dirty="0">
                <a:solidFill>
                  <a:srgbClr val="090C0E"/>
                </a:solidFill>
                <a:latin typeface="Arial"/>
                <a:ea typeface="Arial"/>
                <a:cs typeface="Arial"/>
                <a:sym typeface="Arial"/>
              </a:rPr>
              <a:t>(Flux Cored Arc Welding), </a:t>
            </a:r>
            <a:r>
              <a:rPr lang="en-US" sz="2206" i="1" dirty="0">
                <a:solidFill>
                  <a:srgbClr val="090C0E"/>
                </a:solidFill>
              </a:rPr>
              <a:t>but e.g. LE calls it, for commercial purposes, </a:t>
            </a:r>
            <a:r>
              <a:rPr lang="en-US" sz="2206" b="1" i="1" dirty="0" err="1">
                <a:solidFill>
                  <a:srgbClr val="090C0E"/>
                </a:solidFill>
                <a:latin typeface="Arial"/>
                <a:ea typeface="Arial"/>
                <a:cs typeface="Arial"/>
                <a:sym typeface="Arial"/>
              </a:rPr>
              <a:t>Innerschield</a:t>
            </a:r>
            <a:endParaRPr sz="2261" dirty="0">
              <a:solidFill>
                <a:schemeClr val="dk1"/>
              </a:solidFill>
              <a:latin typeface="Arial"/>
              <a:ea typeface="Arial"/>
              <a:cs typeface="Arial"/>
              <a:sym typeface="Arial"/>
            </a:endParaRPr>
          </a:p>
          <a:p>
            <a:pPr marL="14007" marR="0" lvl="0" indent="0" algn="l" rtl="0">
              <a:spcBef>
                <a:spcPts val="0"/>
              </a:spcBef>
              <a:spcAft>
                <a:spcPts val="0"/>
              </a:spcAft>
              <a:buNone/>
            </a:pPr>
            <a:r>
              <a:rPr lang="en-US" sz="2206" b="1" i="1" dirty="0">
                <a:solidFill>
                  <a:srgbClr val="090C0E"/>
                </a:solidFill>
                <a:latin typeface="Arial"/>
                <a:ea typeface="Arial"/>
                <a:cs typeface="Arial"/>
                <a:sym typeface="Arial"/>
              </a:rPr>
              <a:t>+</a:t>
            </a:r>
            <a:endParaRPr sz="2261" dirty="0">
              <a:solidFill>
                <a:schemeClr val="dk1"/>
              </a:solidFill>
              <a:latin typeface="Arial"/>
              <a:ea typeface="Arial"/>
              <a:cs typeface="Arial"/>
              <a:sym typeface="Arial"/>
            </a:endParaRPr>
          </a:p>
          <a:p>
            <a:pPr marL="14007" marR="876796" lvl="0"/>
            <a:r>
              <a:rPr lang="en-US" sz="2206" b="1" i="1" dirty="0">
                <a:solidFill>
                  <a:schemeClr val="dk1"/>
                </a:solidFill>
                <a:latin typeface="Arial"/>
                <a:ea typeface="Arial"/>
                <a:cs typeface="Arial"/>
                <a:sym typeface="Arial"/>
              </a:rPr>
              <a:t>136 - </a:t>
            </a:r>
            <a:r>
              <a:rPr lang="en-US" sz="2206" i="1" dirty="0">
                <a:solidFill>
                  <a:schemeClr val="dk1"/>
                </a:solidFill>
              </a:rPr>
              <a:t>Filled electrode arc welding in active gas (</a:t>
            </a:r>
            <a:r>
              <a:rPr lang="en-US" sz="2206" i="1" dirty="0">
                <a:solidFill>
                  <a:schemeClr val="dk1"/>
                </a:solidFill>
                <a:latin typeface="Arial"/>
                <a:ea typeface="Arial"/>
                <a:cs typeface="Arial"/>
                <a:sym typeface="Arial"/>
              </a:rPr>
              <a:t>MAG, FCAW)</a:t>
            </a:r>
            <a:endParaRPr sz="2206" dirty="0">
              <a:solidFill>
                <a:schemeClr val="dk1"/>
              </a:solidFill>
              <a:latin typeface="Arial"/>
              <a:ea typeface="Arial"/>
              <a:cs typeface="Arial"/>
              <a:sym typeface="Arial"/>
            </a:endParaRPr>
          </a:p>
          <a:p>
            <a:pPr marL="14007" marR="327749" lvl="0"/>
            <a:r>
              <a:rPr lang="en-US" sz="2206" b="1" i="1" dirty="0">
                <a:solidFill>
                  <a:srgbClr val="090C0E"/>
                </a:solidFill>
                <a:latin typeface="Arial"/>
                <a:ea typeface="Arial"/>
                <a:cs typeface="Arial"/>
                <a:sym typeface="Arial"/>
              </a:rPr>
              <a:t>138 - </a:t>
            </a:r>
            <a:r>
              <a:rPr lang="en-US" sz="2206" i="1" dirty="0">
                <a:solidFill>
                  <a:srgbClr val="090C0E"/>
                </a:solidFill>
              </a:rPr>
              <a:t>Filled electrode arc welding with metal powder in active gas</a:t>
            </a:r>
            <a:endParaRPr sz="2206" dirty="0">
              <a:solidFill>
                <a:schemeClr val="dk1"/>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461"/>
        <p:cNvGrpSpPr/>
        <p:nvPr/>
      </p:nvGrpSpPr>
      <p:grpSpPr>
        <a:xfrm>
          <a:off x="0" y="0"/>
          <a:ext cx="0" cy="0"/>
          <a:chOff x="0" y="0"/>
          <a:chExt cx="0" cy="0"/>
        </a:xfrm>
      </p:grpSpPr>
      <p:sp>
        <p:nvSpPr>
          <p:cNvPr id="462" name="Google Shape;462;p50"/>
          <p:cNvSpPr txBox="1">
            <a:spLocks noGrp="1"/>
          </p:cNvSpPr>
          <p:nvPr>
            <p:ph type="title"/>
          </p:nvPr>
        </p:nvSpPr>
        <p:spPr>
          <a:xfrm>
            <a:off x="391632" y="796004"/>
            <a:ext cx="9145446" cy="421497"/>
          </a:xfrm>
          <a:prstGeom prst="rect">
            <a:avLst/>
          </a:prstGeom>
          <a:noFill/>
          <a:ln>
            <a:noFill/>
          </a:ln>
        </p:spPr>
        <p:txBody>
          <a:bodyPr spcFirstLastPara="1" wrap="square" lIns="0" tIns="14000" rIns="0" bIns="0" anchor="t" anchorCtr="0">
            <a:spAutoFit/>
          </a:bodyPr>
          <a:lstStyle/>
          <a:p>
            <a:pPr marL="14007" lvl="0"/>
            <a:r>
              <a:rPr lang="en-US" sz="2647" dirty="0"/>
              <a:t>Welding with a tubular electrode with its own protection</a:t>
            </a:r>
            <a:endParaRPr sz="2647" dirty="0"/>
          </a:p>
        </p:txBody>
      </p:sp>
      <p:pic>
        <p:nvPicPr>
          <p:cNvPr id="463" name="Google Shape;463;p50"/>
          <p:cNvPicPr preferRelativeResize="0"/>
          <p:nvPr/>
        </p:nvPicPr>
        <p:blipFill rotWithShape="1">
          <a:blip r:embed="rId3">
            <a:alphaModFix/>
          </a:blip>
          <a:srcRect/>
          <a:stretch/>
        </p:blipFill>
        <p:spPr>
          <a:xfrm>
            <a:off x="1852663" y="1161317"/>
            <a:ext cx="7226723" cy="6093976"/>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468"/>
        <p:cNvGrpSpPr/>
        <p:nvPr/>
      </p:nvGrpSpPr>
      <p:grpSpPr>
        <a:xfrm>
          <a:off x="0" y="0"/>
          <a:ext cx="0" cy="0"/>
          <a:chOff x="0" y="0"/>
          <a:chExt cx="0" cy="0"/>
        </a:xfrm>
      </p:grpSpPr>
      <p:sp>
        <p:nvSpPr>
          <p:cNvPr id="469" name="Google Shape;469;p51"/>
          <p:cNvSpPr txBox="1">
            <a:spLocks noGrp="1"/>
          </p:cNvSpPr>
          <p:nvPr>
            <p:ph type="title"/>
          </p:nvPr>
        </p:nvSpPr>
        <p:spPr>
          <a:xfrm>
            <a:off x="391631" y="796004"/>
            <a:ext cx="2572770" cy="421497"/>
          </a:xfrm>
          <a:prstGeom prst="rect">
            <a:avLst/>
          </a:prstGeom>
          <a:noFill/>
          <a:ln>
            <a:noFill/>
          </a:ln>
        </p:spPr>
        <p:txBody>
          <a:bodyPr spcFirstLastPara="1" wrap="square" lIns="0" tIns="14000" rIns="0" bIns="0" anchor="t" anchorCtr="0">
            <a:spAutoFit/>
          </a:bodyPr>
          <a:lstStyle/>
          <a:p>
            <a:pPr marL="14007" lvl="0"/>
            <a:r>
              <a:rPr lang="en-US" sz="2647" dirty="0"/>
              <a:t>MOG welding</a:t>
            </a:r>
            <a:endParaRPr sz="2647" dirty="0"/>
          </a:p>
        </p:txBody>
      </p:sp>
      <p:sp>
        <p:nvSpPr>
          <p:cNvPr id="470" name="Google Shape;470;p51"/>
          <p:cNvSpPr txBox="1"/>
          <p:nvPr/>
        </p:nvSpPr>
        <p:spPr>
          <a:xfrm>
            <a:off x="698501" y="1414512"/>
            <a:ext cx="8995589" cy="2730459"/>
          </a:xfrm>
          <a:prstGeom prst="rect">
            <a:avLst/>
          </a:prstGeom>
          <a:noFill/>
          <a:ln>
            <a:noFill/>
          </a:ln>
        </p:spPr>
        <p:txBody>
          <a:bodyPr spcFirstLastPara="1" wrap="square" lIns="0" tIns="14700" rIns="0" bIns="0" anchor="t" anchorCtr="0">
            <a:spAutoFit/>
          </a:bodyPr>
          <a:lstStyle/>
          <a:p>
            <a:pPr marL="14007" marR="282928" lvl="0" indent="-140080">
              <a:buClr>
                <a:srgbClr val="090C0E"/>
              </a:buClr>
              <a:buSzPts val="2206"/>
              <a:buFont typeface="Noto Sans Symbols"/>
              <a:buChar char="⮚"/>
            </a:pPr>
            <a:r>
              <a:rPr lang="en-US" sz="2206" i="1" dirty="0">
                <a:solidFill>
                  <a:srgbClr val="090C0E"/>
                </a:solidFill>
              </a:rPr>
              <a:t> The welding process combines the principles of MMA (coated electrode) welding and MIG/MAG methods.</a:t>
            </a:r>
          </a:p>
          <a:p>
            <a:pPr marL="14007" marR="282928" lvl="0" indent="-140080">
              <a:buClr>
                <a:srgbClr val="090C0E"/>
              </a:buClr>
              <a:buSzPts val="2206"/>
              <a:buFont typeface="Noto Sans Symbols"/>
              <a:buChar char="⮚"/>
            </a:pPr>
            <a:r>
              <a:rPr lang="en-US" sz="2206" i="1" dirty="0">
                <a:solidFill>
                  <a:srgbClr val="090C0E"/>
                </a:solidFill>
              </a:rPr>
              <a:t> For the MMA method, it is operability, mobility and resistance to weather conditions + protection of the weld bath using the resulting gases and slag from the electrode shells.</a:t>
            </a:r>
          </a:p>
          <a:p>
            <a:pPr marL="14007" marR="282928" lvl="0" indent="-140080">
              <a:buClr>
                <a:srgbClr val="090C0E"/>
              </a:buClr>
              <a:buSzPts val="2206"/>
              <a:buFont typeface="Noto Sans Symbols"/>
              <a:buChar char="⮚"/>
            </a:pPr>
            <a:r>
              <a:rPr lang="en-US" sz="2206" i="1" dirty="0">
                <a:solidFill>
                  <a:srgbClr val="090C0E"/>
                </a:solidFill>
              </a:rPr>
              <a:t> On the MIG/MAG side, high </a:t>
            </a:r>
            <a:r>
              <a:rPr lang="en-US" sz="2206" i="1" dirty="0" err="1">
                <a:solidFill>
                  <a:srgbClr val="090C0E"/>
                </a:solidFill>
              </a:rPr>
              <a:t>labour</a:t>
            </a:r>
            <a:r>
              <a:rPr lang="en-US" sz="2206" i="1" dirty="0">
                <a:solidFill>
                  <a:srgbClr val="090C0E"/>
                </a:solidFill>
              </a:rPr>
              <a:t> productivity due to high </a:t>
            </a:r>
            <a:r>
              <a:rPr lang="en-US" sz="2206" i="1" dirty="0" err="1">
                <a:solidFill>
                  <a:srgbClr val="090C0E"/>
                </a:solidFill>
              </a:rPr>
              <a:t>desoldering</a:t>
            </a:r>
            <a:r>
              <a:rPr lang="en-US" sz="2206" i="1" dirty="0">
                <a:solidFill>
                  <a:srgbClr val="090C0E"/>
                </a:solidFill>
              </a:rPr>
              <a:t> power, it provides easy welding mechanization with continuous wire feeding to the weld site.</a:t>
            </a:r>
            <a:endParaRPr sz="2206" dirty="0">
              <a:solidFill>
                <a:schemeClr val="dk1"/>
              </a:solidFill>
              <a:latin typeface="Arial"/>
              <a:ea typeface="Arial"/>
              <a:cs typeface="Arial"/>
              <a:sym typeface="Arial"/>
            </a:endParaRPr>
          </a:p>
        </p:txBody>
      </p:sp>
      <p:pic>
        <p:nvPicPr>
          <p:cNvPr id="471" name="Google Shape;471;p51"/>
          <p:cNvPicPr preferRelativeResize="0"/>
          <p:nvPr/>
        </p:nvPicPr>
        <p:blipFill rotWithShape="1">
          <a:blip r:embed="rId3">
            <a:alphaModFix/>
          </a:blip>
          <a:srcRect/>
          <a:stretch/>
        </p:blipFill>
        <p:spPr>
          <a:xfrm>
            <a:off x="1684680" y="4434672"/>
            <a:ext cx="2625777" cy="2015282"/>
          </a:xfrm>
          <a:prstGeom prst="rect">
            <a:avLst/>
          </a:prstGeom>
          <a:noFill/>
          <a:ln>
            <a:noFill/>
          </a:ln>
        </p:spPr>
      </p:pic>
      <p:pic>
        <p:nvPicPr>
          <p:cNvPr id="472" name="Google Shape;472;p51"/>
          <p:cNvPicPr preferRelativeResize="0"/>
          <p:nvPr/>
        </p:nvPicPr>
        <p:blipFill rotWithShape="1">
          <a:blip r:embed="rId4">
            <a:alphaModFix/>
          </a:blip>
          <a:srcRect/>
          <a:stretch/>
        </p:blipFill>
        <p:spPr>
          <a:xfrm>
            <a:off x="6337301" y="4120394"/>
            <a:ext cx="2781447" cy="2510866"/>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pic>
        <p:nvPicPr>
          <p:cNvPr id="478" name="Google Shape;478;p52"/>
          <p:cNvPicPr preferRelativeResize="0"/>
          <p:nvPr/>
        </p:nvPicPr>
        <p:blipFill rotWithShape="1">
          <a:blip r:embed="rId3">
            <a:alphaModFix/>
          </a:blip>
          <a:srcRect/>
          <a:stretch/>
        </p:blipFill>
        <p:spPr>
          <a:xfrm>
            <a:off x="381633" y="1727584"/>
            <a:ext cx="3494037" cy="3494037"/>
          </a:xfrm>
          <a:prstGeom prst="rect">
            <a:avLst/>
          </a:prstGeom>
          <a:noFill/>
          <a:ln>
            <a:noFill/>
          </a:ln>
        </p:spPr>
      </p:pic>
      <p:grpSp>
        <p:nvGrpSpPr>
          <p:cNvPr id="479" name="Google Shape;479;p52"/>
          <p:cNvGrpSpPr/>
          <p:nvPr/>
        </p:nvGrpSpPr>
        <p:grpSpPr>
          <a:xfrm>
            <a:off x="3975101" y="1736405"/>
            <a:ext cx="6487519" cy="3492356"/>
            <a:chOff x="3532632" y="1484375"/>
            <a:chExt cx="5882889" cy="3166872"/>
          </a:xfrm>
        </p:grpSpPr>
        <p:pic>
          <p:nvPicPr>
            <p:cNvPr id="480" name="Google Shape;480;p52"/>
            <p:cNvPicPr preferRelativeResize="0"/>
            <p:nvPr/>
          </p:nvPicPr>
          <p:blipFill rotWithShape="1">
            <a:blip r:embed="rId4">
              <a:alphaModFix/>
            </a:blip>
            <a:srcRect/>
            <a:stretch/>
          </p:blipFill>
          <p:spPr>
            <a:xfrm>
              <a:off x="3532632" y="1484375"/>
              <a:ext cx="2823972" cy="3166872"/>
            </a:xfrm>
            <a:prstGeom prst="rect">
              <a:avLst/>
            </a:prstGeom>
            <a:noFill/>
            <a:ln>
              <a:noFill/>
            </a:ln>
          </p:spPr>
        </p:pic>
        <p:pic>
          <p:nvPicPr>
            <p:cNvPr id="481" name="Google Shape;481;p52"/>
            <p:cNvPicPr preferRelativeResize="0"/>
            <p:nvPr/>
          </p:nvPicPr>
          <p:blipFill rotWithShape="1">
            <a:blip r:embed="rId5">
              <a:alphaModFix/>
            </a:blip>
            <a:srcRect/>
            <a:stretch/>
          </p:blipFill>
          <p:spPr>
            <a:xfrm>
              <a:off x="6446769" y="1706879"/>
              <a:ext cx="2968752" cy="2721864"/>
            </a:xfrm>
            <a:prstGeom prst="rect">
              <a:avLst/>
            </a:prstGeom>
            <a:noFill/>
            <a:ln>
              <a:noFill/>
            </a:ln>
          </p:spPr>
        </p:pic>
      </p:grpSp>
      <p:sp>
        <p:nvSpPr>
          <p:cNvPr id="482" name="Google Shape;482;p52"/>
          <p:cNvSpPr txBox="1">
            <a:spLocks noGrp="1"/>
          </p:cNvSpPr>
          <p:nvPr>
            <p:ph type="title"/>
          </p:nvPr>
        </p:nvSpPr>
        <p:spPr>
          <a:xfrm>
            <a:off x="391633" y="796004"/>
            <a:ext cx="5112627" cy="421497"/>
          </a:xfrm>
          <a:prstGeom prst="rect">
            <a:avLst/>
          </a:prstGeom>
          <a:noFill/>
          <a:ln>
            <a:noFill/>
          </a:ln>
        </p:spPr>
        <p:txBody>
          <a:bodyPr spcFirstLastPara="1" wrap="square" lIns="0" tIns="14000" rIns="0" bIns="0" anchor="t" anchorCtr="0">
            <a:spAutoFit/>
          </a:bodyPr>
          <a:lstStyle/>
          <a:p>
            <a:pPr marL="14007" lvl="0"/>
            <a:r>
              <a:rPr lang="en-US" sz="2647" dirty="0"/>
              <a:t>Types of filled electrode fillings</a:t>
            </a:r>
            <a:endParaRPr sz="2647"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487"/>
        <p:cNvGrpSpPr/>
        <p:nvPr/>
      </p:nvGrpSpPr>
      <p:grpSpPr>
        <a:xfrm>
          <a:off x="0" y="0"/>
          <a:ext cx="0" cy="0"/>
          <a:chOff x="0" y="0"/>
          <a:chExt cx="0" cy="0"/>
        </a:xfrm>
      </p:grpSpPr>
      <p:sp>
        <p:nvSpPr>
          <p:cNvPr id="488" name="Google Shape;488;p53"/>
          <p:cNvSpPr txBox="1"/>
          <p:nvPr/>
        </p:nvSpPr>
        <p:spPr>
          <a:xfrm>
            <a:off x="668938" y="1712986"/>
            <a:ext cx="9419950" cy="4953382"/>
          </a:xfrm>
          <a:prstGeom prst="rect">
            <a:avLst/>
          </a:prstGeom>
          <a:noFill/>
          <a:ln>
            <a:noFill/>
          </a:ln>
        </p:spPr>
        <p:txBody>
          <a:bodyPr spcFirstLastPara="1" wrap="square" lIns="0" tIns="47600" rIns="0" bIns="0" anchor="t" anchorCtr="0">
            <a:spAutoFit/>
          </a:bodyPr>
          <a:lstStyle/>
          <a:p>
            <a:pPr marL="14007" marR="5602" lvl="0">
              <a:lnSpc>
                <a:spcPct val="90000"/>
              </a:lnSpc>
            </a:pPr>
            <a:r>
              <a:rPr lang="en-US" sz="2206" b="1" i="1" dirty="0">
                <a:solidFill>
                  <a:schemeClr val="dk1"/>
                </a:solidFill>
                <a:latin typeface="Arial"/>
                <a:ea typeface="Arial"/>
                <a:cs typeface="Arial"/>
                <a:sym typeface="Arial"/>
              </a:rPr>
              <a:t>Basic – </a:t>
            </a:r>
            <a:r>
              <a:rPr lang="en-US" sz="2206" i="1" dirty="0">
                <a:solidFill>
                  <a:schemeClr val="dk1"/>
                </a:solidFill>
              </a:rPr>
              <a:t>the weld metal is covered with a layer of slag, which contains limestone, fluorides and oxides of </a:t>
            </a:r>
            <a:r>
              <a:rPr lang="en-US" sz="2206" i="1" dirty="0" err="1">
                <a:solidFill>
                  <a:schemeClr val="dk1"/>
                </a:solidFill>
              </a:rPr>
              <a:t>aluminium</a:t>
            </a:r>
            <a:r>
              <a:rPr lang="en-US" sz="2206" i="1" dirty="0">
                <a:solidFill>
                  <a:schemeClr val="dk1"/>
                </a:solidFill>
              </a:rPr>
              <a:t> and alkaline earths. Basic fillings have good refining effects on the weld metal, which has a positive effect on notched toughness and resistance to cracks at low temperatures. Slag is harder to remove.</a:t>
            </a:r>
            <a:endParaRPr sz="2206" dirty="0">
              <a:solidFill>
                <a:schemeClr val="dk1"/>
              </a:solidFill>
              <a:latin typeface="Arial"/>
              <a:ea typeface="Arial"/>
              <a:cs typeface="Arial"/>
              <a:sym typeface="Arial"/>
            </a:endParaRPr>
          </a:p>
          <a:p>
            <a:pPr marL="0" marR="0" lvl="0" indent="0" algn="l" rtl="0">
              <a:spcBef>
                <a:spcPts val="39"/>
              </a:spcBef>
              <a:spcAft>
                <a:spcPts val="0"/>
              </a:spcAft>
              <a:buNone/>
            </a:pPr>
            <a:endParaRPr sz="2040" dirty="0">
              <a:solidFill>
                <a:schemeClr val="dk1"/>
              </a:solidFill>
              <a:latin typeface="Arial"/>
              <a:ea typeface="Arial"/>
              <a:cs typeface="Arial"/>
              <a:sym typeface="Arial"/>
            </a:endParaRPr>
          </a:p>
          <a:p>
            <a:pPr marL="14007" marR="293433" lvl="0">
              <a:lnSpc>
                <a:spcPct val="90000"/>
              </a:lnSpc>
            </a:pPr>
            <a:r>
              <a:rPr lang="en-US" sz="2206" b="1" i="1" dirty="0">
                <a:solidFill>
                  <a:schemeClr val="dk1"/>
                </a:solidFill>
                <a:latin typeface="Arial"/>
                <a:ea typeface="Arial"/>
                <a:cs typeface="Arial"/>
                <a:sym typeface="Arial"/>
              </a:rPr>
              <a:t>Rutile – </a:t>
            </a:r>
            <a:r>
              <a:rPr lang="en-US" sz="2206" i="1" dirty="0">
                <a:solidFill>
                  <a:schemeClr val="dk1"/>
                </a:solidFill>
                <a:latin typeface="Arial"/>
                <a:ea typeface="Arial"/>
                <a:cs typeface="Arial"/>
                <a:sym typeface="Arial"/>
              </a:rPr>
              <a:t>the</a:t>
            </a:r>
            <a:r>
              <a:rPr lang="en-US" sz="2206" b="1" i="1" dirty="0">
                <a:solidFill>
                  <a:schemeClr val="dk1"/>
                </a:solidFill>
                <a:latin typeface="Arial"/>
                <a:ea typeface="Arial"/>
                <a:cs typeface="Arial"/>
                <a:sym typeface="Arial"/>
              </a:rPr>
              <a:t> </a:t>
            </a:r>
            <a:r>
              <a:rPr lang="en-US" sz="2206" i="1" dirty="0">
                <a:solidFill>
                  <a:schemeClr val="dk1"/>
                </a:solidFill>
              </a:rPr>
              <a:t>weld metal is covered with a layer of slag, which contains mainly titanium dioxide. This slag is so-called fast-setting and is intended mainly for welding in positions where it helps to form a weld, and significantly increases the welding speed in these positions. The slag is easy to remove.</a:t>
            </a:r>
            <a:endParaRPr sz="2206" dirty="0">
              <a:solidFill>
                <a:schemeClr val="dk1"/>
              </a:solidFill>
              <a:latin typeface="Arial"/>
              <a:ea typeface="Arial"/>
              <a:cs typeface="Arial"/>
              <a:sym typeface="Arial"/>
            </a:endParaRPr>
          </a:p>
          <a:p>
            <a:pPr marL="0" marR="0" lvl="0" indent="0" algn="l" rtl="0">
              <a:spcBef>
                <a:spcPts val="33"/>
              </a:spcBef>
              <a:spcAft>
                <a:spcPts val="0"/>
              </a:spcAft>
              <a:buNone/>
            </a:pPr>
            <a:endParaRPr sz="2040" dirty="0">
              <a:solidFill>
                <a:schemeClr val="dk1"/>
              </a:solidFill>
              <a:latin typeface="Arial"/>
              <a:ea typeface="Arial"/>
              <a:cs typeface="Arial"/>
              <a:sym typeface="Arial"/>
            </a:endParaRPr>
          </a:p>
          <a:p>
            <a:pPr marL="14007" marR="93142" lvl="0">
              <a:lnSpc>
                <a:spcPct val="90000"/>
              </a:lnSpc>
              <a:spcBef>
                <a:spcPts val="6"/>
              </a:spcBef>
            </a:pPr>
            <a:r>
              <a:rPr lang="en-US" sz="2206" b="1" i="1" dirty="0">
                <a:solidFill>
                  <a:schemeClr val="dk1"/>
                </a:solidFill>
              </a:rPr>
              <a:t>Metal</a:t>
            </a:r>
            <a:r>
              <a:rPr lang="en-US" sz="2206" b="1" i="1" dirty="0">
                <a:solidFill>
                  <a:schemeClr val="dk1"/>
                </a:solidFill>
                <a:latin typeface="Arial"/>
                <a:ea typeface="Arial"/>
                <a:cs typeface="Arial"/>
                <a:sym typeface="Arial"/>
              </a:rPr>
              <a:t> – </a:t>
            </a:r>
            <a:r>
              <a:rPr lang="en-US" sz="2206" i="1" dirty="0">
                <a:solidFill>
                  <a:schemeClr val="dk1"/>
                </a:solidFill>
                <a:latin typeface="Arial"/>
                <a:ea typeface="Arial"/>
                <a:cs typeface="Arial"/>
                <a:sym typeface="Arial"/>
              </a:rPr>
              <a:t>the</a:t>
            </a:r>
            <a:r>
              <a:rPr lang="en-US" sz="2206" b="1" i="1" dirty="0">
                <a:solidFill>
                  <a:schemeClr val="dk1"/>
                </a:solidFill>
                <a:latin typeface="Arial"/>
                <a:ea typeface="Arial"/>
                <a:cs typeface="Arial"/>
                <a:sym typeface="Arial"/>
              </a:rPr>
              <a:t> </a:t>
            </a:r>
            <a:r>
              <a:rPr lang="en-US" sz="2206" i="1" dirty="0">
                <a:solidFill>
                  <a:schemeClr val="dk1"/>
                </a:solidFill>
              </a:rPr>
              <a:t>weld metal is without slag; the tube is filled with metal powder, alloying additives and elements stabilizing the burning of the arc. This type has a high yield; the resulting weld is free of slag and spatter. Modern types of these tubes are designed for all welding positions.</a:t>
            </a:r>
            <a:endParaRPr sz="2206" dirty="0">
              <a:solidFill>
                <a:schemeClr val="dk1"/>
              </a:solidFill>
              <a:latin typeface="Arial"/>
              <a:ea typeface="Arial"/>
              <a:cs typeface="Arial"/>
              <a:sym typeface="Arial"/>
            </a:endParaRPr>
          </a:p>
        </p:txBody>
      </p:sp>
      <p:sp>
        <p:nvSpPr>
          <p:cNvPr id="489" name="Google Shape;489;p53"/>
          <p:cNvSpPr txBox="1">
            <a:spLocks noGrp="1"/>
          </p:cNvSpPr>
          <p:nvPr>
            <p:ph type="title"/>
          </p:nvPr>
        </p:nvSpPr>
        <p:spPr>
          <a:xfrm>
            <a:off x="391632" y="796004"/>
            <a:ext cx="3529204" cy="421492"/>
          </a:xfrm>
          <a:prstGeom prst="rect">
            <a:avLst/>
          </a:prstGeom>
          <a:noFill/>
          <a:ln>
            <a:noFill/>
          </a:ln>
        </p:spPr>
        <p:txBody>
          <a:bodyPr spcFirstLastPara="1" wrap="square" lIns="0" tIns="14000" rIns="0" bIns="0" anchor="t" anchorCtr="0">
            <a:spAutoFit/>
          </a:bodyPr>
          <a:lstStyle/>
          <a:p>
            <a:pPr marL="14007" lvl="0"/>
            <a:r>
              <a:rPr lang="en-US" sz="2647" dirty="0"/>
              <a:t>Types of fillings </a:t>
            </a:r>
            <a:endParaRPr sz="2647"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494"/>
        <p:cNvGrpSpPr/>
        <p:nvPr/>
      </p:nvGrpSpPr>
      <p:grpSpPr>
        <a:xfrm>
          <a:off x="0" y="0"/>
          <a:ext cx="0" cy="0"/>
          <a:chOff x="0" y="0"/>
          <a:chExt cx="0" cy="0"/>
        </a:xfrm>
      </p:grpSpPr>
      <p:sp>
        <p:nvSpPr>
          <p:cNvPr id="495" name="Google Shape;495;p54"/>
          <p:cNvSpPr txBox="1">
            <a:spLocks noGrp="1"/>
          </p:cNvSpPr>
          <p:nvPr>
            <p:ph type="title"/>
          </p:nvPr>
        </p:nvSpPr>
        <p:spPr>
          <a:xfrm>
            <a:off x="391632" y="796004"/>
            <a:ext cx="8841268" cy="421497"/>
          </a:xfrm>
          <a:prstGeom prst="rect">
            <a:avLst/>
          </a:prstGeom>
          <a:noFill/>
          <a:ln>
            <a:noFill/>
          </a:ln>
        </p:spPr>
        <p:txBody>
          <a:bodyPr spcFirstLastPara="1" wrap="square" lIns="0" tIns="14000" rIns="0" bIns="0" anchor="t" anchorCtr="0">
            <a:spAutoFit/>
          </a:bodyPr>
          <a:lstStyle/>
          <a:p>
            <a:pPr marL="14007" lvl="0"/>
            <a:r>
              <a:rPr lang="en-US" sz="2647" dirty="0">
                <a:latin typeface="Tahoma"/>
                <a:ea typeface="Tahoma"/>
                <a:cs typeface="Tahoma"/>
                <a:sym typeface="Tahoma"/>
              </a:rPr>
              <a:t>TIG WELDING - PRINCIPLE - METHODS</a:t>
            </a:r>
            <a:endParaRPr sz="2647" dirty="0">
              <a:latin typeface="Tahoma"/>
              <a:ea typeface="Tahoma"/>
              <a:cs typeface="Tahoma"/>
              <a:sym typeface="Tahoma"/>
            </a:endParaRPr>
          </a:p>
        </p:txBody>
      </p:sp>
      <p:grpSp>
        <p:nvGrpSpPr>
          <p:cNvPr id="496" name="Google Shape;496;p54"/>
          <p:cNvGrpSpPr/>
          <p:nvPr/>
        </p:nvGrpSpPr>
        <p:grpSpPr>
          <a:xfrm>
            <a:off x="1964884" y="1485298"/>
            <a:ext cx="6654015" cy="5136149"/>
            <a:chOff x="1505711" y="1347216"/>
            <a:chExt cx="6527800" cy="5038725"/>
          </a:xfrm>
        </p:grpSpPr>
        <p:pic>
          <p:nvPicPr>
            <p:cNvPr id="497" name="Google Shape;497;p54"/>
            <p:cNvPicPr preferRelativeResize="0"/>
            <p:nvPr/>
          </p:nvPicPr>
          <p:blipFill rotWithShape="1">
            <a:blip r:embed="rId3">
              <a:alphaModFix/>
            </a:blip>
            <a:srcRect/>
            <a:stretch/>
          </p:blipFill>
          <p:spPr>
            <a:xfrm>
              <a:off x="1510283" y="1351788"/>
              <a:ext cx="6518148" cy="5029200"/>
            </a:xfrm>
            <a:prstGeom prst="rect">
              <a:avLst/>
            </a:prstGeom>
            <a:noFill/>
            <a:ln>
              <a:noFill/>
            </a:ln>
          </p:spPr>
        </p:pic>
        <p:sp>
          <p:nvSpPr>
            <p:cNvPr id="498" name="Google Shape;498;p54"/>
            <p:cNvSpPr/>
            <p:nvPr/>
          </p:nvSpPr>
          <p:spPr>
            <a:xfrm>
              <a:off x="1505711" y="1347216"/>
              <a:ext cx="6527800" cy="5038725"/>
            </a:xfrm>
            <a:custGeom>
              <a:avLst/>
              <a:gdLst/>
              <a:ahLst/>
              <a:cxnLst/>
              <a:rect l="l" t="t" r="r" b="b"/>
              <a:pathLst>
                <a:path w="6527800" h="5038725" extrusionOk="0">
                  <a:moveTo>
                    <a:pt x="0" y="5038344"/>
                  </a:moveTo>
                  <a:lnTo>
                    <a:pt x="6527292" y="5038344"/>
                  </a:lnTo>
                  <a:lnTo>
                    <a:pt x="6527292" y="0"/>
                  </a:lnTo>
                  <a:lnTo>
                    <a:pt x="0" y="0"/>
                  </a:lnTo>
                  <a:lnTo>
                    <a:pt x="0" y="5038344"/>
                  </a:lnTo>
                  <a:close/>
                </a:path>
              </a:pathLst>
            </a:custGeom>
            <a:noFill/>
            <a:ln w="952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502"/>
        <p:cNvGrpSpPr/>
        <p:nvPr/>
      </p:nvGrpSpPr>
      <p:grpSpPr>
        <a:xfrm>
          <a:off x="0" y="0"/>
          <a:ext cx="0" cy="0"/>
          <a:chOff x="0" y="0"/>
          <a:chExt cx="0" cy="0"/>
        </a:xfrm>
      </p:grpSpPr>
      <p:sp>
        <p:nvSpPr>
          <p:cNvPr id="503" name="Google Shape;503;p55"/>
          <p:cNvSpPr txBox="1">
            <a:spLocks noGrp="1"/>
          </p:cNvSpPr>
          <p:nvPr>
            <p:ph type="title"/>
          </p:nvPr>
        </p:nvSpPr>
        <p:spPr>
          <a:xfrm>
            <a:off x="391633" y="796004"/>
            <a:ext cx="7256076" cy="421492"/>
          </a:xfrm>
          <a:prstGeom prst="rect">
            <a:avLst/>
          </a:prstGeom>
          <a:noFill/>
          <a:ln>
            <a:noFill/>
          </a:ln>
        </p:spPr>
        <p:txBody>
          <a:bodyPr spcFirstLastPara="1" wrap="square" lIns="0" tIns="14000" rIns="0" bIns="0" anchor="t" anchorCtr="0">
            <a:spAutoFit/>
          </a:bodyPr>
          <a:lstStyle/>
          <a:p>
            <a:pPr marL="14007" lvl="0" indent="0" algn="l" rtl="0">
              <a:spcBef>
                <a:spcPts val="0"/>
              </a:spcBef>
              <a:spcAft>
                <a:spcPts val="0"/>
              </a:spcAft>
              <a:buNone/>
            </a:pPr>
            <a:r>
              <a:rPr lang="en-US" sz="2647" dirty="0">
                <a:latin typeface="Tahoma"/>
                <a:ea typeface="Tahoma"/>
                <a:cs typeface="Tahoma"/>
                <a:sym typeface="Tahoma"/>
              </a:rPr>
              <a:t> TIG, WIG WELDING PRINCIPLE	(141)</a:t>
            </a:r>
            <a:endParaRPr sz="2647" dirty="0">
              <a:latin typeface="Tahoma"/>
              <a:ea typeface="Tahoma"/>
              <a:cs typeface="Tahoma"/>
              <a:sym typeface="Tahoma"/>
            </a:endParaRPr>
          </a:p>
        </p:txBody>
      </p:sp>
      <p:sp>
        <p:nvSpPr>
          <p:cNvPr id="504" name="Google Shape;504;p55"/>
          <p:cNvSpPr txBox="1"/>
          <p:nvPr/>
        </p:nvSpPr>
        <p:spPr>
          <a:xfrm>
            <a:off x="889100" y="1"/>
            <a:ext cx="2536356" cy="217724"/>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1323">
                <a:solidFill>
                  <a:srgbClr val="FFFFFF"/>
                </a:solidFill>
                <a:latin typeface="Times New Roman"/>
                <a:ea typeface="Times New Roman"/>
                <a:cs typeface="Times New Roman"/>
                <a:sym typeface="Times New Roman"/>
              </a:rPr>
              <a:t>jeho podávání dle postupu svařování.</a:t>
            </a:r>
            <a:endParaRPr sz="1323">
              <a:solidFill>
                <a:schemeClr val="dk1"/>
              </a:solidFill>
              <a:latin typeface="Times New Roman"/>
              <a:ea typeface="Times New Roman"/>
              <a:cs typeface="Times New Roman"/>
              <a:sym typeface="Times New Roman"/>
            </a:endParaRPr>
          </a:p>
        </p:txBody>
      </p:sp>
      <p:pic>
        <p:nvPicPr>
          <p:cNvPr id="505" name="Google Shape;505;p55"/>
          <p:cNvPicPr preferRelativeResize="0"/>
          <p:nvPr/>
        </p:nvPicPr>
        <p:blipFill rotWithShape="1">
          <a:blip r:embed="rId3">
            <a:alphaModFix/>
          </a:blip>
          <a:srcRect/>
          <a:stretch/>
        </p:blipFill>
        <p:spPr>
          <a:xfrm>
            <a:off x="304801" y="1418455"/>
            <a:ext cx="10083800" cy="4769637"/>
          </a:xfrm>
          <a:prstGeom prst="rect">
            <a:avLst/>
          </a:prstGeom>
          <a:noFill/>
          <a:ln>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509"/>
        <p:cNvGrpSpPr/>
        <p:nvPr/>
      </p:nvGrpSpPr>
      <p:grpSpPr>
        <a:xfrm>
          <a:off x="0" y="0"/>
          <a:ext cx="0" cy="0"/>
          <a:chOff x="0" y="0"/>
          <a:chExt cx="0" cy="0"/>
        </a:xfrm>
      </p:grpSpPr>
      <p:sp>
        <p:nvSpPr>
          <p:cNvPr id="510" name="Google Shape;510;p56"/>
          <p:cNvSpPr txBox="1">
            <a:spLocks noGrp="1"/>
          </p:cNvSpPr>
          <p:nvPr>
            <p:ph type="title"/>
          </p:nvPr>
        </p:nvSpPr>
        <p:spPr>
          <a:xfrm>
            <a:off x="391632" y="777808"/>
            <a:ext cx="6021868" cy="557122"/>
          </a:xfrm>
          <a:prstGeom prst="rect">
            <a:avLst/>
          </a:prstGeom>
          <a:noFill/>
          <a:ln>
            <a:noFill/>
          </a:ln>
        </p:spPr>
        <p:txBody>
          <a:bodyPr spcFirstLastPara="1" wrap="square" lIns="0" tIns="18200" rIns="0" bIns="0" anchor="t" anchorCtr="0">
            <a:spAutoFit/>
          </a:bodyPr>
          <a:lstStyle/>
          <a:p>
            <a:pPr marL="14007" lvl="0"/>
            <a:r>
              <a:rPr lang="en-US" dirty="0"/>
              <a:t>Grinding of tungsten electrodes</a:t>
            </a:r>
            <a:endParaRPr dirty="0"/>
          </a:p>
        </p:txBody>
      </p:sp>
      <p:pic>
        <p:nvPicPr>
          <p:cNvPr id="511" name="Google Shape;511;p56"/>
          <p:cNvPicPr preferRelativeResize="0"/>
          <p:nvPr/>
        </p:nvPicPr>
        <p:blipFill rotWithShape="1">
          <a:blip r:embed="rId3">
            <a:alphaModFix/>
          </a:blip>
          <a:srcRect/>
          <a:stretch/>
        </p:blipFill>
        <p:spPr>
          <a:xfrm>
            <a:off x="1077892" y="1943100"/>
            <a:ext cx="7621608" cy="4612479"/>
          </a:xfrm>
          <a:prstGeom prst="rect">
            <a:avLst/>
          </a:prstGeom>
          <a:noFill/>
          <a:ln>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516"/>
        <p:cNvGrpSpPr/>
        <p:nvPr/>
      </p:nvGrpSpPr>
      <p:grpSpPr>
        <a:xfrm>
          <a:off x="0" y="0"/>
          <a:ext cx="0" cy="0"/>
          <a:chOff x="0" y="0"/>
          <a:chExt cx="0" cy="0"/>
        </a:xfrm>
      </p:grpSpPr>
      <p:sp>
        <p:nvSpPr>
          <p:cNvPr id="517" name="Google Shape;517;p57"/>
          <p:cNvSpPr txBox="1">
            <a:spLocks noGrp="1"/>
          </p:cNvSpPr>
          <p:nvPr>
            <p:ph type="title"/>
          </p:nvPr>
        </p:nvSpPr>
        <p:spPr>
          <a:xfrm>
            <a:off x="391632" y="777808"/>
            <a:ext cx="8536468" cy="556994"/>
          </a:xfrm>
          <a:prstGeom prst="rect">
            <a:avLst/>
          </a:prstGeom>
          <a:noFill/>
          <a:ln>
            <a:noFill/>
          </a:ln>
        </p:spPr>
        <p:txBody>
          <a:bodyPr spcFirstLastPara="1" wrap="square" lIns="0" tIns="18200" rIns="0" bIns="0" anchor="t" anchorCtr="0">
            <a:spAutoFit/>
          </a:bodyPr>
          <a:lstStyle/>
          <a:p>
            <a:pPr marL="14007" lvl="0"/>
            <a:r>
              <a:rPr lang="en-US" dirty="0"/>
              <a:t>ADDITIVE MATERIALS - solid wires, tubes</a:t>
            </a:r>
            <a:endParaRPr dirty="0"/>
          </a:p>
        </p:txBody>
      </p:sp>
      <p:pic>
        <p:nvPicPr>
          <p:cNvPr id="518" name="Google Shape;518;p57"/>
          <p:cNvPicPr preferRelativeResize="0"/>
          <p:nvPr/>
        </p:nvPicPr>
        <p:blipFill rotWithShape="1">
          <a:blip r:embed="rId3">
            <a:alphaModFix/>
          </a:blip>
          <a:srcRect/>
          <a:stretch/>
        </p:blipFill>
        <p:spPr>
          <a:xfrm>
            <a:off x="578948" y="4553674"/>
            <a:ext cx="2583133" cy="1890713"/>
          </a:xfrm>
          <a:prstGeom prst="rect">
            <a:avLst/>
          </a:prstGeom>
          <a:noFill/>
          <a:ln>
            <a:noFill/>
          </a:ln>
        </p:spPr>
      </p:pic>
      <p:pic>
        <p:nvPicPr>
          <p:cNvPr id="519" name="Google Shape;519;p57"/>
          <p:cNvPicPr preferRelativeResize="0"/>
          <p:nvPr/>
        </p:nvPicPr>
        <p:blipFill rotWithShape="1">
          <a:blip r:embed="rId4">
            <a:alphaModFix/>
          </a:blip>
          <a:srcRect/>
          <a:stretch/>
        </p:blipFill>
        <p:spPr>
          <a:xfrm>
            <a:off x="3321739" y="4632664"/>
            <a:ext cx="3245303" cy="1734414"/>
          </a:xfrm>
          <a:prstGeom prst="rect">
            <a:avLst/>
          </a:prstGeom>
          <a:noFill/>
          <a:ln>
            <a:noFill/>
          </a:ln>
        </p:spPr>
      </p:pic>
      <p:pic>
        <p:nvPicPr>
          <p:cNvPr id="520" name="Google Shape;520;p57"/>
          <p:cNvPicPr preferRelativeResize="0"/>
          <p:nvPr/>
        </p:nvPicPr>
        <p:blipFill rotWithShape="1">
          <a:blip r:embed="rId5">
            <a:alphaModFix/>
          </a:blip>
          <a:srcRect/>
          <a:stretch/>
        </p:blipFill>
        <p:spPr>
          <a:xfrm>
            <a:off x="578947" y="1797435"/>
            <a:ext cx="4729302" cy="2191546"/>
          </a:xfrm>
          <a:prstGeom prst="rect">
            <a:avLst/>
          </a:prstGeom>
          <a:noFill/>
          <a:ln>
            <a:noFill/>
          </a:ln>
        </p:spPr>
      </p:pic>
      <p:pic>
        <p:nvPicPr>
          <p:cNvPr id="521" name="Google Shape;521;p57"/>
          <p:cNvPicPr preferRelativeResize="0"/>
          <p:nvPr/>
        </p:nvPicPr>
        <p:blipFill rotWithShape="1">
          <a:blip r:embed="rId6">
            <a:alphaModFix/>
          </a:blip>
          <a:srcRect/>
          <a:stretch/>
        </p:blipFill>
        <p:spPr>
          <a:xfrm>
            <a:off x="6718300" y="1876426"/>
            <a:ext cx="3315888" cy="4253683"/>
          </a:xfrm>
          <a:prstGeom prst="rect">
            <a:avLst/>
          </a:prstGeom>
          <a:noFill/>
          <a:ln>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525"/>
        <p:cNvGrpSpPr/>
        <p:nvPr/>
      </p:nvGrpSpPr>
      <p:grpSpPr>
        <a:xfrm>
          <a:off x="0" y="0"/>
          <a:ext cx="0" cy="0"/>
          <a:chOff x="0" y="0"/>
          <a:chExt cx="0" cy="0"/>
        </a:xfrm>
      </p:grpSpPr>
      <p:sp>
        <p:nvSpPr>
          <p:cNvPr id="526" name="Google Shape;526;p58"/>
          <p:cNvSpPr txBox="1">
            <a:spLocks noGrp="1"/>
          </p:cNvSpPr>
          <p:nvPr>
            <p:ph type="title"/>
          </p:nvPr>
        </p:nvSpPr>
        <p:spPr>
          <a:xfrm>
            <a:off x="391632" y="796760"/>
            <a:ext cx="2318574" cy="488821"/>
          </a:xfrm>
          <a:prstGeom prst="rect">
            <a:avLst/>
          </a:prstGeom>
          <a:noFill/>
          <a:ln>
            <a:noFill/>
          </a:ln>
        </p:spPr>
        <p:txBody>
          <a:bodyPr spcFirstLastPara="1" wrap="square" lIns="0" tIns="13300" rIns="0" bIns="0" anchor="t" anchorCtr="0">
            <a:spAutoFit/>
          </a:bodyPr>
          <a:lstStyle/>
          <a:p>
            <a:pPr marL="14007" lvl="0" indent="0" algn="l" rtl="0">
              <a:spcBef>
                <a:spcPts val="0"/>
              </a:spcBef>
              <a:spcAft>
                <a:spcPts val="0"/>
              </a:spcAft>
              <a:buNone/>
            </a:pPr>
            <a:r>
              <a:rPr lang="en-US" sz="3089">
                <a:latin typeface="Tahoma"/>
                <a:ea typeface="Tahoma"/>
                <a:cs typeface="Tahoma"/>
                <a:sym typeface="Tahoma"/>
              </a:rPr>
              <a:t>ARGON - Ar</a:t>
            </a:r>
            <a:endParaRPr sz="3089">
              <a:latin typeface="Tahoma"/>
              <a:ea typeface="Tahoma"/>
              <a:cs typeface="Tahoma"/>
              <a:sym typeface="Tahoma"/>
            </a:endParaRPr>
          </a:p>
        </p:txBody>
      </p:sp>
      <p:sp>
        <p:nvSpPr>
          <p:cNvPr id="527" name="Google Shape;527;p58"/>
          <p:cNvSpPr txBox="1"/>
          <p:nvPr/>
        </p:nvSpPr>
        <p:spPr>
          <a:xfrm>
            <a:off x="664904" y="1751359"/>
            <a:ext cx="9005394" cy="3731759"/>
          </a:xfrm>
          <a:prstGeom prst="rect">
            <a:avLst/>
          </a:prstGeom>
          <a:noFill/>
          <a:ln>
            <a:noFill/>
          </a:ln>
        </p:spPr>
        <p:txBody>
          <a:bodyPr spcFirstLastPara="1" wrap="square" lIns="0" tIns="14700" rIns="0" bIns="0" anchor="t" anchorCtr="0">
            <a:spAutoFit/>
          </a:bodyPr>
          <a:lstStyle/>
          <a:p>
            <a:pPr marL="56025" marR="0" lvl="0" indent="0" algn="l" rtl="0">
              <a:spcBef>
                <a:spcPts val="0"/>
              </a:spcBef>
              <a:spcAft>
                <a:spcPts val="0"/>
              </a:spcAft>
              <a:buNone/>
            </a:pPr>
            <a:r>
              <a:rPr lang="en-US" sz="2206" b="1" i="1" dirty="0">
                <a:solidFill>
                  <a:schemeClr val="dk1"/>
                </a:solidFill>
                <a:latin typeface="Arial"/>
                <a:ea typeface="Arial"/>
                <a:cs typeface="Arial"/>
                <a:sym typeface="Arial"/>
              </a:rPr>
              <a:t>Properties:</a:t>
            </a:r>
            <a:endParaRPr sz="2206" dirty="0">
              <a:solidFill>
                <a:schemeClr val="dk1"/>
              </a:solidFill>
              <a:latin typeface="Arial"/>
              <a:ea typeface="Arial"/>
              <a:cs typeface="Arial"/>
              <a:sym typeface="Arial"/>
            </a:endParaRPr>
          </a:p>
          <a:p>
            <a:pPr marL="0" marR="0" lvl="0" indent="0" algn="l" rtl="0">
              <a:spcBef>
                <a:spcPts val="22"/>
              </a:spcBef>
              <a:spcAft>
                <a:spcPts val="0"/>
              </a:spcAft>
              <a:buNone/>
            </a:pPr>
            <a:endParaRPr sz="2095" dirty="0">
              <a:solidFill>
                <a:schemeClr val="dk1"/>
              </a:solidFill>
              <a:latin typeface="Arial"/>
              <a:ea typeface="Arial"/>
              <a:cs typeface="Arial"/>
              <a:sym typeface="Arial"/>
            </a:endParaRPr>
          </a:p>
          <a:p>
            <a:pPr marL="434195" lvl="0" indent="-378170">
              <a:buClr>
                <a:schemeClr val="dk1"/>
              </a:buClr>
              <a:buSzPts val="2206"/>
              <a:buFont typeface="Noto Sans Symbols"/>
              <a:buChar char="⮚"/>
            </a:pPr>
            <a:r>
              <a:rPr lang="en-US" sz="2206" i="1" dirty="0">
                <a:solidFill>
                  <a:schemeClr val="dk1"/>
                </a:solidFill>
              </a:rPr>
              <a:t>It ionizes well - (low ionization potential 15.8 eV)</a:t>
            </a:r>
          </a:p>
          <a:p>
            <a:pPr marL="56025" lvl="0">
              <a:buClr>
                <a:schemeClr val="dk1"/>
              </a:buClr>
              <a:buSzPts val="2206"/>
            </a:pPr>
            <a:r>
              <a:rPr lang="en-US" sz="2206" i="1" dirty="0">
                <a:solidFill>
                  <a:schemeClr val="dk1"/>
                </a:solidFill>
              </a:rPr>
              <a:t>= possibility of high current load; it ignites the electric arc well;</a:t>
            </a:r>
          </a:p>
          <a:p>
            <a:pPr marL="56025" lvl="0">
              <a:buClr>
                <a:schemeClr val="dk1"/>
              </a:buClr>
              <a:buSzPts val="2206"/>
            </a:pPr>
            <a:r>
              <a:rPr lang="en-US" sz="2206" i="1" dirty="0">
                <a:solidFill>
                  <a:schemeClr val="dk1"/>
                </a:solidFill>
              </a:rPr>
              <a:t>higher radiation intensity of the arc</a:t>
            </a:r>
          </a:p>
          <a:p>
            <a:pPr marL="434195" lvl="0" indent="-378170">
              <a:buClr>
                <a:schemeClr val="dk1"/>
              </a:buClr>
              <a:buSzPts val="2206"/>
              <a:buFont typeface="Noto Sans Symbols"/>
              <a:buChar char="⮚"/>
            </a:pPr>
            <a:r>
              <a:rPr lang="en-US" sz="2206" i="1" dirty="0">
                <a:solidFill>
                  <a:schemeClr val="dk1"/>
                </a:solidFill>
              </a:rPr>
              <a:t>It conducts heat worse - (low thermal conductivity)</a:t>
            </a:r>
          </a:p>
          <a:p>
            <a:pPr marL="56025" lvl="0">
              <a:buClr>
                <a:schemeClr val="dk1"/>
              </a:buClr>
              <a:buSzPts val="2206"/>
            </a:pPr>
            <a:r>
              <a:rPr lang="en-US" sz="2206" i="1" dirty="0">
                <a:solidFill>
                  <a:schemeClr val="dk1"/>
                </a:solidFill>
              </a:rPr>
              <a:t>= wide weld on the surface, narrow weld at the root</a:t>
            </a:r>
          </a:p>
          <a:p>
            <a:pPr marL="434195" lvl="0" indent="-378170">
              <a:buClr>
                <a:schemeClr val="dk1"/>
              </a:buClr>
              <a:buSzPts val="2206"/>
              <a:buFont typeface="Noto Sans Symbols"/>
              <a:buChar char="⮚"/>
            </a:pPr>
            <a:r>
              <a:rPr lang="en-US" sz="2206" i="1" dirty="0">
                <a:solidFill>
                  <a:schemeClr val="dk1"/>
                </a:solidFill>
              </a:rPr>
              <a:t>Heavier than air - (approx. 1.4 times; specific weight is 1.784 kg/m3)</a:t>
            </a:r>
          </a:p>
          <a:p>
            <a:pPr marL="56025" lvl="0">
              <a:buClr>
                <a:schemeClr val="dk1"/>
              </a:buClr>
              <a:buSzPts val="2206"/>
            </a:pPr>
            <a:r>
              <a:rPr lang="en-US" sz="2206" i="1" dirty="0">
                <a:solidFill>
                  <a:schemeClr val="dk1"/>
                </a:solidFill>
              </a:rPr>
              <a:t>= good weld bath protection (especially in the PA position)</a:t>
            </a:r>
          </a:p>
          <a:p>
            <a:pPr marL="56025" lvl="0">
              <a:buClr>
                <a:schemeClr val="dk1"/>
              </a:buClr>
              <a:buSzPts val="2206"/>
            </a:pPr>
            <a:r>
              <a:rPr lang="en-US" sz="2206" i="1" dirty="0">
                <a:solidFill>
                  <a:schemeClr val="dk1"/>
                </a:solidFill>
              </a:rPr>
              <a:t>- low sensitivity to airflow</a:t>
            </a:r>
          </a:p>
          <a:p>
            <a:pPr marL="434195" lvl="0" indent="-378170">
              <a:buClr>
                <a:schemeClr val="dk1"/>
              </a:buClr>
              <a:buSzPts val="2206"/>
              <a:buFont typeface="Noto Sans Symbols"/>
              <a:buChar char="⮚"/>
            </a:pPr>
            <a:r>
              <a:rPr lang="en-US" sz="2206" i="1" dirty="0">
                <a:solidFill>
                  <a:schemeClr val="dk1"/>
                </a:solidFill>
              </a:rPr>
              <a:t>It forms the basis of mixed gases for welding</a:t>
            </a:r>
            <a:endParaRPr sz="2206" dirty="0">
              <a:solidFill>
                <a:schemeClr val="dk1"/>
              </a:solidFill>
              <a:latin typeface="Arial"/>
              <a:ea typeface="Arial"/>
              <a:cs typeface="Arial"/>
              <a:sym typeface="Arial"/>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Shape 531"/>
        <p:cNvGrpSpPr/>
        <p:nvPr/>
      </p:nvGrpSpPr>
      <p:grpSpPr>
        <a:xfrm>
          <a:off x="0" y="0"/>
          <a:ext cx="0" cy="0"/>
          <a:chOff x="0" y="0"/>
          <a:chExt cx="0" cy="0"/>
        </a:xfrm>
      </p:grpSpPr>
      <p:sp>
        <p:nvSpPr>
          <p:cNvPr id="532" name="Google Shape;532;p59"/>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533" name="Google Shape;533;p59"/>
          <p:cNvSpPr txBox="1">
            <a:spLocks noGrp="1"/>
          </p:cNvSpPr>
          <p:nvPr>
            <p:ph type="title"/>
          </p:nvPr>
        </p:nvSpPr>
        <p:spPr>
          <a:xfrm>
            <a:off x="391632" y="796760"/>
            <a:ext cx="2553162" cy="488821"/>
          </a:xfrm>
          <a:prstGeom prst="rect">
            <a:avLst/>
          </a:prstGeom>
          <a:noFill/>
          <a:ln>
            <a:noFill/>
          </a:ln>
        </p:spPr>
        <p:txBody>
          <a:bodyPr spcFirstLastPara="1" wrap="square" lIns="0" tIns="13300" rIns="0" bIns="0" anchor="t" anchorCtr="0">
            <a:spAutoFit/>
          </a:bodyPr>
          <a:lstStyle/>
          <a:p>
            <a:pPr marL="14007" lvl="0" indent="0" algn="l" rtl="0">
              <a:spcBef>
                <a:spcPts val="0"/>
              </a:spcBef>
              <a:spcAft>
                <a:spcPts val="0"/>
              </a:spcAft>
              <a:buNone/>
            </a:pPr>
            <a:r>
              <a:rPr lang="en-US" sz="3089">
                <a:latin typeface="Tahoma"/>
                <a:ea typeface="Tahoma"/>
                <a:cs typeface="Tahoma"/>
                <a:sym typeface="Tahoma"/>
              </a:rPr>
              <a:t>HELIUM - He</a:t>
            </a:r>
            <a:endParaRPr sz="3089">
              <a:latin typeface="Tahoma"/>
              <a:ea typeface="Tahoma"/>
              <a:cs typeface="Tahoma"/>
              <a:sym typeface="Tahoma"/>
            </a:endParaRPr>
          </a:p>
        </p:txBody>
      </p:sp>
      <p:sp>
        <p:nvSpPr>
          <p:cNvPr id="534" name="Google Shape;534;p59"/>
          <p:cNvSpPr txBox="1"/>
          <p:nvPr/>
        </p:nvSpPr>
        <p:spPr>
          <a:xfrm>
            <a:off x="391632" y="1668220"/>
            <a:ext cx="9202868" cy="5273399"/>
          </a:xfrm>
          <a:prstGeom prst="rect">
            <a:avLst/>
          </a:prstGeom>
          <a:noFill/>
          <a:ln>
            <a:noFill/>
          </a:ln>
        </p:spPr>
        <p:txBody>
          <a:bodyPr spcFirstLastPara="1" wrap="square" lIns="0" tIns="14700" rIns="0" bIns="0" anchor="t" anchorCtr="0">
            <a:spAutoFit/>
          </a:bodyPr>
          <a:lstStyle/>
          <a:p>
            <a:pPr marL="14007" lvl="0"/>
            <a:r>
              <a:rPr lang="en-US" sz="2206" i="1" dirty="0">
                <a:solidFill>
                  <a:schemeClr val="dk1"/>
                </a:solidFill>
              </a:rPr>
              <a:t>is inert - does not form a chemical compound with any element</a:t>
            </a:r>
            <a:endParaRPr sz="2206" dirty="0">
              <a:solidFill>
                <a:schemeClr val="dk1"/>
              </a:solidFill>
              <a:latin typeface="Arial"/>
              <a:ea typeface="Arial"/>
              <a:cs typeface="Arial"/>
              <a:sym typeface="Arial"/>
            </a:endParaRPr>
          </a:p>
          <a:p>
            <a:pPr marL="14007" marR="0" lvl="0" indent="0" algn="l" rtl="0">
              <a:spcBef>
                <a:spcPts val="1798"/>
              </a:spcBef>
              <a:spcAft>
                <a:spcPts val="0"/>
              </a:spcAft>
              <a:buNone/>
            </a:pPr>
            <a:r>
              <a:rPr lang="en-US" sz="2206" b="1" i="1" dirty="0">
                <a:solidFill>
                  <a:schemeClr val="dk1"/>
                </a:solidFill>
                <a:latin typeface="Arial"/>
                <a:ea typeface="Arial"/>
                <a:cs typeface="Arial"/>
                <a:sym typeface="Arial"/>
              </a:rPr>
              <a:t>Characteristics:</a:t>
            </a:r>
            <a:endParaRPr sz="2206" dirty="0">
              <a:solidFill>
                <a:schemeClr val="dk1"/>
              </a:solidFill>
              <a:latin typeface="Arial"/>
              <a:ea typeface="Arial"/>
              <a:cs typeface="Arial"/>
              <a:sym typeface="Arial"/>
            </a:endParaRPr>
          </a:p>
          <a:p>
            <a:pPr marL="14007" lvl="0">
              <a:spcBef>
                <a:spcPts val="1798"/>
              </a:spcBef>
            </a:pPr>
            <a:r>
              <a:rPr lang="en-US" sz="2206" i="1" dirty="0">
                <a:solidFill>
                  <a:schemeClr val="dk1"/>
                </a:solidFill>
              </a:rPr>
              <a:t>monoatomic inert gas, </a:t>
            </a:r>
            <a:r>
              <a:rPr lang="en-US" sz="2206" i="1" dirty="0" err="1">
                <a:solidFill>
                  <a:schemeClr val="dk1"/>
                </a:solidFill>
              </a:rPr>
              <a:t>colourless</a:t>
            </a:r>
            <a:r>
              <a:rPr lang="en-US" sz="2206" i="1" dirty="0">
                <a:solidFill>
                  <a:schemeClr val="dk1"/>
                </a:solidFill>
              </a:rPr>
              <a:t> and </a:t>
            </a:r>
            <a:r>
              <a:rPr lang="en-US" sz="2206" i="1" dirty="0" err="1">
                <a:solidFill>
                  <a:schemeClr val="dk1"/>
                </a:solidFill>
              </a:rPr>
              <a:t>odourless</a:t>
            </a:r>
            <a:endParaRPr sz="2206" dirty="0">
              <a:solidFill>
                <a:schemeClr val="dk1"/>
              </a:solidFill>
              <a:latin typeface="Arial"/>
              <a:ea typeface="Arial"/>
              <a:cs typeface="Arial"/>
              <a:sym typeface="Arial"/>
            </a:endParaRPr>
          </a:p>
          <a:p>
            <a:pPr marL="14007" marR="0" lvl="0" indent="0" algn="l" rtl="0">
              <a:spcBef>
                <a:spcPts val="1803"/>
              </a:spcBef>
              <a:spcAft>
                <a:spcPts val="0"/>
              </a:spcAft>
              <a:buNone/>
            </a:pPr>
            <a:r>
              <a:rPr lang="en-US" sz="2206" b="1" i="1" dirty="0">
                <a:solidFill>
                  <a:schemeClr val="dk1"/>
                </a:solidFill>
                <a:latin typeface="Arial"/>
                <a:ea typeface="Arial"/>
                <a:cs typeface="Arial"/>
                <a:sym typeface="Arial"/>
              </a:rPr>
              <a:t>Production:</a:t>
            </a:r>
            <a:endParaRPr sz="2206" dirty="0">
              <a:solidFill>
                <a:schemeClr val="dk1"/>
              </a:solidFill>
              <a:latin typeface="Arial"/>
              <a:ea typeface="Arial"/>
              <a:cs typeface="Arial"/>
              <a:sym typeface="Arial"/>
            </a:endParaRPr>
          </a:p>
          <a:p>
            <a:pPr marL="14007" marR="5602" lvl="0">
              <a:lnSpc>
                <a:spcPct val="120100"/>
              </a:lnSpc>
              <a:spcBef>
                <a:spcPts val="1268"/>
              </a:spcBef>
            </a:pPr>
            <a:r>
              <a:rPr lang="en-US" sz="2206" i="1" dirty="0">
                <a:solidFill>
                  <a:schemeClr val="dk1"/>
                </a:solidFill>
              </a:rPr>
              <a:t>It is produced by separation from some types of natural gas, where He occurs in an amount of about 1%. Helium is present in very small amounts in the air.</a:t>
            </a:r>
            <a:endParaRPr sz="2206" dirty="0">
              <a:solidFill>
                <a:schemeClr val="dk1"/>
              </a:solidFill>
              <a:latin typeface="Arial"/>
              <a:ea typeface="Arial"/>
              <a:cs typeface="Arial"/>
              <a:sym typeface="Arial"/>
            </a:endParaRPr>
          </a:p>
          <a:p>
            <a:pPr marL="392178" lvl="0" indent="-378171">
              <a:spcBef>
                <a:spcPts val="1798"/>
              </a:spcBef>
              <a:buClr>
                <a:schemeClr val="dk1"/>
              </a:buClr>
              <a:buSzPts val="2206"/>
              <a:buFont typeface="Noto Sans Symbols"/>
              <a:buChar char="⮚"/>
            </a:pPr>
            <a:r>
              <a:rPr lang="en-US" sz="2206" i="1" dirty="0">
                <a:solidFill>
                  <a:schemeClr val="dk1"/>
                </a:solidFill>
              </a:rPr>
              <a:t>Helium is produced in high purity (min. 4.6) with a limited content of impurities (oxygen, nitrogen and water </a:t>
            </a:r>
            <a:r>
              <a:rPr lang="en-US" sz="2206" i="1" dirty="0" err="1">
                <a:solidFill>
                  <a:schemeClr val="dk1"/>
                </a:solidFill>
              </a:rPr>
              <a:t>vapour</a:t>
            </a:r>
            <a:r>
              <a:rPr lang="en-US" sz="2206" i="1" dirty="0">
                <a:solidFill>
                  <a:schemeClr val="dk1"/>
                </a:solidFill>
              </a:rPr>
              <a:t> from 5 to 20 ppm).</a:t>
            </a:r>
          </a:p>
          <a:p>
            <a:pPr marL="392178" lvl="0" indent="-378171">
              <a:spcBef>
                <a:spcPts val="1798"/>
              </a:spcBef>
              <a:buClr>
                <a:schemeClr val="dk1"/>
              </a:buClr>
              <a:buSzPts val="2206"/>
              <a:buFont typeface="Noto Sans Symbols"/>
              <a:buChar char="⮚"/>
            </a:pPr>
            <a:r>
              <a:rPr lang="en-US" sz="2206" i="1" dirty="0">
                <a:solidFill>
                  <a:schemeClr val="dk1"/>
                </a:solidFill>
              </a:rPr>
              <a:t>For welding purposes, helium is supplied in gaseous cylinders, similar to argon (filling pressure 20 MPa).</a:t>
            </a:r>
            <a:endParaRPr sz="2206" dirty="0">
              <a:solidFill>
                <a:schemeClr val="dk1"/>
              </a:solidFill>
              <a:latin typeface="Arial"/>
              <a:ea typeface="Arial"/>
              <a:cs typeface="Arial"/>
              <a:sym typeface="Arial"/>
            </a:endParaRPr>
          </a:p>
        </p:txBody>
      </p:sp>
      <p:grpSp>
        <p:nvGrpSpPr>
          <p:cNvPr id="535" name="Google Shape;535;p59"/>
          <p:cNvGrpSpPr/>
          <p:nvPr/>
        </p:nvGrpSpPr>
        <p:grpSpPr>
          <a:xfrm>
            <a:off x="8576877" y="709226"/>
            <a:ext cx="586821" cy="595224"/>
            <a:chOff x="7501128" y="643127"/>
            <a:chExt cx="532130" cy="539750"/>
          </a:xfrm>
        </p:grpSpPr>
        <p:pic>
          <p:nvPicPr>
            <p:cNvPr id="536" name="Google Shape;536;p59"/>
            <p:cNvPicPr preferRelativeResize="0"/>
            <p:nvPr/>
          </p:nvPicPr>
          <p:blipFill rotWithShape="1">
            <a:blip r:embed="rId3">
              <a:alphaModFix/>
            </a:blip>
            <a:srcRect/>
            <a:stretch/>
          </p:blipFill>
          <p:spPr>
            <a:xfrm>
              <a:off x="7501128" y="643127"/>
              <a:ext cx="531876" cy="539496"/>
            </a:xfrm>
            <a:prstGeom prst="rect">
              <a:avLst/>
            </a:prstGeom>
            <a:noFill/>
            <a:ln>
              <a:noFill/>
            </a:ln>
          </p:spPr>
        </p:pic>
        <p:sp>
          <p:nvSpPr>
            <p:cNvPr id="537" name="Google Shape;537;p59"/>
            <p:cNvSpPr/>
            <p:nvPr/>
          </p:nvSpPr>
          <p:spPr>
            <a:xfrm>
              <a:off x="7501128" y="643127"/>
              <a:ext cx="532130" cy="539750"/>
            </a:xfrm>
            <a:custGeom>
              <a:avLst/>
              <a:gdLst/>
              <a:ahLst/>
              <a:cxnLst/>
              <a:rect l="l" t="t" r="r" b="b"/>
              <a:pathLst>
                <a:path w="532129" h="539750" extrusionOk="0">
                  <a:moveTo>
                    <a:pt x="0" y="269748"/>
                  </a:moveTo>
                  <a:lnTo>
                    <a:pt x="4286" y="221262"/>
                  </a:lnTo>
                  <a:lnTo>
                    <a:pt x="16644" y="175626"/>
                  </a:lnTo>
                  <a:lnTo>
                    <a:pt x="36322" y="133603"/>
                  </a:lnTo>
                  <a:lnTo>
                    <a:pt x="62565" y="95955"/>
                  </a:lnTo>
                  <a:lnTo>
                    <a:pt x="94622" y="63443"/>
                  </a:lnTo>
                  <a:lnTo>
                    <a:pt x="131741" y="36829"/>
                  </a:lnTo>
                  <a:lnTo>
                    <a:pt x="173168" y="16876"/>
                  </a:lnTo>
                  <a:lnTo>
                    <a:pt x="218151" y="4346"/>
                  </a:lnTo>
                  <a:lnTo>
                    <a:pt x="265938" y="0"/>
                  </a:lnTo>
                  <a:lnTo>
                    <a:pt x="313724" y="4346"/>
                  </a:lnTo>
                  <a:lnTo>
                    <a:pt x="358707" y="16876"/>
                  </a:lnTo>
                  <a:lnTo>
                    <a:pt x="400134" y="36830"/>
                  </a:lnTo>
                  <a:lnTo>
                    <a:pt x="437253" y="63443"/>
                  </a:lnTo>
                  <a:lnTo>
                    <a:pt x="469310" y="95955"/>
                  </a:lnTo>
                  <a:lnTo>
                    <a:pt x="495553" y="133604"/>
                  </a:lnTo>
                  <a:lnTo>
                    <a:pt x="515231" y="175626"/>
                  </a:lnTo>
                  <a:lnTo>
                    <a:pt x="527589" y="221262"/>
                  </a:lnTo>
                  <a:lnTo>
                    <a:pt x="531876" y="269748"/>
                  </a:lnTo>
                  <a:lnTo>
                    <a:pt x="527589" y="318233"/>
                  </a:lnTo>
                  <a:lnTo>
                    <a:pt x="515231" y="363869"/>
                  </a:lnTo>
                  <a:lnTo>
                    <a:pt x="495553" y="405892"/>
                  </a:lnTo>
                  <a:lnTo>
                    <a:pt x="469310" y="443540"/>
                  </a:lnTo>
                  <a:lnTo>
                    <a:pt x="437253" y="476052"/>
                  </a:lnTo>
                  <a:lnTo>
                    <a:pt x="400134" y="502666"/>
                  </a:lnTo>
                  <a:lnTo>
                    <a:pt x="358707" y="522619"/>
                  </a:lnTo>
                  <a:lnTo>
                    <a:pt x="313724" y="535149"/>
                  </a:lnTo>
                  <a:lnTo>
                    <a:pt x="265938" y="539496"/>
                  </a:lnTo>
                  <a:lnTo>
                    <a:pt x="218151" y="535149"/>
                  </a:lnTo>
                  <a:lnTo>
                    <a:pt x="173168" y="522619"/>
                  </a:lnTo>
                  <a:lnTo>
                    <a:pt x="131741" y="502665"/>
                  </a:lnTo>
                  <a:lnTo>
                    <a:pt x="94622" y="476052"/>
                  </a:lnTo>
                  <a:lnTo>
                    <a:pt x="62565" y="443540"/>
                  </a:lnTo>
                  <a:lnTo>
                    <a:pt x="36321" y="405891"/>
                  </a:lnTo>
                  <a:lnTo>
                    <a:pt x="16644" y="363869"/>
                  </a:lnTo>
                  <a:lnTo>
                    <a:pt x="4286" y="318233"/>
                  </a:lnTo>
                  <a:lnTo>
                    <a:pt x="0" y="269748"/>
                  </a:lnTo>
                  <a:close/>
                </a:path>
              </a:pathLst>
            </a:custGeom>
            <a:noFill/>
            <a:ln w="952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538" name="Google Shape;538;p59"/>
          <p:cNvSpPr txBox="1"/>
          <p:nvPr/>
        </p:nvSpPr>
        <p:spPr>
          <a:xfrm>
            <a:off x="8706006" y="787937"/>
            <a:ext cx="388646" cy="354302"/>
          </a:xfrm>
          <a:prstGeom prst="rect">
            <a:avLst/>
          </a:prstGeom>
          <a:noFill/>
          <a:ln>
            <a:noFill/>
          </a:ln>
        </p:spPr>
        <p:txBody>
          <a:bodyPr spcFirstLastPara="1" wrap="square" lIns="0" tIns="14700" rIns="0" bIns="0" anchor="t" anchorCtr="0">
            <a:spAutoFit/>
          </a:bodyPr>
          <a:lstStyle/>
          <a:p>
            <a:pPr marL="14007" marR="0" lvl="0" indent="0" algn="l" rtl="0">
              <a:spcBef>
                <a:spcPts val="0"/>
              </a:spcBef>
              <a:spcAft>
                <a:spcPts val="0"/>
              </a:spcAft>
              <a:buNone/>
            </a:pPr>
            <a:r>
              <a:rPr lang="en-US" sz="2206">
                <a:solidFill>
                  <a:srgbClr val="FFFFFF"/>
                </a:solidFill>
                <a:latin typeface="Arial"/>
                <a:ea typeface="Arial"/>
                <a:cs typeface="Arial"/>
                <a:sym typeface="Arial"/>
              </a:rPr>
              <a:t>He</a:t>
            </a:r>
            <a:endParaRPr sz="2206">
              <a:solidFill>
                <a:schemeClr val="dk1"/>
              </a:solidFill>
              <a:latin typeface="Arial"/>
              <a:ea typeface="Arial"/>
              <a:cs typeface="Arial"/>
              <a:sym typeface="Aria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Shape 543"/>
        <p:cNvGrpSpPr/>
        <p:nvPr/>
      </p:nvGrpSpPr>
      <p:grpSpPr>
        <a:xfrm>
          <a:off x="0" y="0"/>
          <a:ext cx="0" cy="0"/>
          <a:chOff x="0" y="0"/>
          <a:chExt cx="0" cy="0"/>
        </a:xfrm>
      </p:grpSpPr>
      <p:sp>
        <p:nvSpPr>
          <p:cNvPr id="544" name="Google Shape;544;p60"/>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545" name="Google Shape;545;p60"/>
          <p:cNvSpPr txBox="1">
            <a:spLocks noGrp="1"/>
          </p:cNvSpPr>
          <p:nvPr>
            <p:ph type="title"/>
          </p:nvPr>
        </p:nvSpPr>
        <p:spPr>
          <a:xfrm>
            <a:off x="391632" y="796760"/>
            <a:ext cx="2553162" cy="488821"/>
          </a:xfrm>
          <a:prstGeom prst="rect">
            <a:avLst/>
          </a:prstGeom>
          <a:noFill/>
          <a:ln>
            <a:noFill/>
          </a:ln>
        </p:spPr>
        <p:txBody>
          <a:bodyPr spcFirstLastPara="1" wrap="square" lIns="0" tIns="13300" rIns="0" bIns="0" anchor="t" anchorCtr="0">
            <a:spAutoFit/>
          </a:bodyPr>
          <a:lstStyle/>
          <a:p>
            <a:pPr marL="14007" lvl="0" indent="0" algn="l" rtl="0">
              <a:spcBef>
                <a:spcPts val="0"/>
              </a:spcBef>
              <a:spcAft>
                <a:spcPts val="0"/>
              </a:spcAft>
              <a:buNone/>
            </a:pPr>
            <a:r>
              <a:rPr lang="en-US" sz="3089">
                <a:latin typeface="Tahoma"/>
                <a:ea typeface="Tahoma"/>
                <a:cs typeface="Tahoma"/>
                <a:sym typeface="Tahoma"/>
              </a:rPr>
              <a:t>HELIUM - He</a:t>
            </a:r>
            <a:endParaRPr sz="3089">
              <a:latin typeface="Tahoma"/>
              <a:ea typeface="Tahoma"/>
              <a:cs typeface="Tahoma"/>
              <a:sym typeface="Tahoma"/>
            </a:endParaRPr>
          </a:p>
        </p:txBody>
      </p:sp>
      <p:sp>
        <p:nvSpPr>
          <p:cNvPr id="546" name="Google Shape;546;p60"/>
          <p:cNvSpPr txBox="1"/>
          <p:nvPr/>
        </p:nvSpPr>
        <p:spPr>
          <a:xfrm>
            <a:off x="693447" y="1288900"/>
            <a:ext cx="9306507" cy="3731759"/>
          </a:xfrm>
          <a:prstGeom prst="rect">
            <a:avLst/>
          </a:prstGeom>
          <a:noFill/>
          <a:ln>
            <a:noFill/>
          </a:ln>
        </p:spPr>
        <p:txBody>
          <a:bodyPr spcFirstLastPara="1" wrap="square" lIns="0" tIns="14700" rIns="0" bIns="0" anchor="t" anchorCtr="0">
            <a:spAutoFit/>
          </a:bodyPr>
          <a:lstStyle/>
          <a:p>
            <a:pPr marL="56025" marR="0" lvl="0" indent="0" algn="l" rtl="0">
              <a:spcBef>
                <a:spcPts val="0"/>
              </a:spcBef>
              <a:spcAft>
                <a:spcPts val="0"/>
              </a:spcAft>
              <a:buNone/>
            </a:pPr>
            <a:r>
              <a:rPr lang="en-US" sz="2206" b="1" i="1" dirty="0">
                <a:solidFill>
                  <a:schemeClr val="dk1"/>
                </a:solidFill>
                <a:latin typeface="Arial"/>
                <a:ea typeface="Arial"/>
                <a:cs typeface="Arial"/>
                <a:sym typeface="Arial"/>
              </a:rPr>
              <a:t>Properties:</a:t>
            </a:r>
            <a:endParaRPr sz="2206" dirty="0">
              <a:solidFill>
                <a:schemeClr val="dk1"/>
              </a:solidFill>
              <a:latin typeface="Arial"/>
              <a:ea typeface="Arial"/>
              <a:cs typeface="Arial"/>
              <a:sym typeface="Arial"/>
            </a:endParaRPr>
          </a:p>
          <a:p>
            <a:pPr marL="0" marR="0" lvl="0" indent="0" algn="l" rtl="0">
              <a:spcBef>
                <a:spcPts val="22"/>
              </a:spcBef>
              <a:spcAft>
                <a:spcPts val="0"/>
              </a:spcAft>
              <a:buNone/>
            </a:pPr>
            <a:endParaRPr sz="2095" dirty="0">
              <a:solidFill>
                <a:schemeClr val="dk1"/>
              </a:solidFill>
              <a:latin typeface="Arial"/>
              <a:ea typeface="Arial"/>
              <a:cs typeface="Arial"/>
              <a:sym typeface="Arial"/>
            </a:endParaRPr>
          </a:p>
          <a:p>
            <a:pPr marL="434195" lvl="0" indent="-378170">
              <a:buClr>
                <a:schemeClr val="dk1"/>
              </a:buClr>
              <a:buSzPts val="2206"/>
              <a:buFont typeface="Noto Sans Symbols"/>
              <a:buChar char="⮚"/>
            </a:pPr>
            <a:r>
              <a:rPr lang="en-US" sz="2206" i="1" dirty="0">
                <a:solidFill>
                  <a:schemeClr val="dk1"/>
                </a:solidFill>
              </a:rPr>
              <a:t>It ionizes less - (higher ionization potential 24.6 eV) = worse arc ignition, higher arc voltage required; arc is unstable at longer length</a:t>
            </a:r>
          </a:p>
          <a:p>
            <a:pPr marL="434195" lvl="0" indent="-378170">
              <a:buClr>
                <a:schemeClr val="dk1"/>
              </a:buClr>
              <a:buSzPts val="2206"/>
              <a:buFont typeface="Noto Sans Symbols"/>
              <a:buChar char="⮚"/>
            </a:pPr>
            <a:r>
              <a:rPr lang="en-US" sz="2206" i="1" dirty="0">
                <a:solidFill>
                  <a:schemeClr val="dk1"/>
                </a:solidFill>
              </a:rPr>
              <a:t>It conducts heat well - (high thermal conductivity) = higher bath temperature, wider weld, higher welding speed, better bath degassing</a:t>
            </a:r>
          </a:p>
          <a:p>
            <a:pPr marL="434195" lvl="0" indent="-378170">
              <a:buClr>
                <a:schemeClr val="dk1"/>
              </a:buClr>
              <a:buSzPts val="2206"/>
              <a:buFont typeface="Noto Sans Symbols"/>
              <a:buChar char="⮚"/>
            </a:pPr>
            <a:r>
              <a:rPr lang="en-US" sz="2206" i="1" dirty="0">
                <a:solidFill>
                  <a:schemeClr val="dk1"/>
                </a:solidFill>
              </a:rPr>
              <a:t>Lighter than air - (approx. 7 times lighter than air and approx. 10 times lighter than argon; specific weight is 0.178 kg/m3) = reduces gas protection efficiency; larger gas flow required</a:t>
            </a:r>
          </a:p>
          <a:p>
            <a:pPr marL="434195" lvl="0" indent="-378170">
              <a:buClr>
                <a:schemeClr val="dk1"/>
              </a:buClr>
              <a:buSzPts val="2206"/>
              <a:buFont typeface="Noto Sans Symbols"/>
              <a:buChar char="⮚"/>
            </a:pPr>
            <a:r>
              <a:rPr lang="en-US" sz="2206" i="1" dirty="0">
                <a:solidFill>
                  <a:schemeClr val="dk1"/>
                </a:solidFill>
              </a:rPr>
              <a:t>It is not used to such an extent as a separate gas for manual and semi-automatic welding processes, but rather in mixtures with argon</a:t>
            </a:r>
            <a:endParaRPr sz="2206" dirty="0">
              <a:solidFill>
                <a:schemeClr val="dk1"/>
              </a:solidFill>
              <a:latin typeface="Arial"/>
              <a:ea typeface="Arial"/>
              <a:cs typeface="Arial"/>
              <a:sym typeface="Arial"/>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Shape 550"/>
        <p:cNvGrpSpPr/>
        <p:nvPr/>
      </p:nvGrpSpPr>
      <p:grpSpPr>
        <a:xfrm>
          <a:off x="0" y="0"/>
          <a:ext cx="0" cy="0"/>
          <a:chOff x="0" y="0"/>
          <a:chExt cx="0" cy="0"/>
        </a:xfrm>
      </p:grpSpPr>
      <p:sp>
        <p:nvSpPr>
          <p:cNvPr id="551" name="Google Shape;551;p61"/>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552" name="Google Shape;552;p61"/>
          <p:cNvSpPr txBox="1">
            <a:spLocks noGrp="1"/>
          </p:cNvSpPr>
          <p:nvPr>
            <p:ph type="title"/>
          </p:nvPr>
        </p:nvSpPr>
        <p:spPr>
          <a:xfrm>
            <a:off x="391632" y="796004"/>
            <a:ext cx="5605612" cy="828847"/>
          </a:xfrm>
          <a:prstGeom prst="rect">
            <a:avLst/>
          </a:prstGeom>
          <a:noFill/>
          <a:ln>
            <a:noFill/>
          </a:ln>
        </p:spPr>
        <p:txBody>
          <a:bodyPr spcFirstLastPara="1" wrap="square" lIns="0" tIns="14000" rIns="0" bIns="0" anchor="t" anchorCtr="0">
            <a:spAutoFit/>
          </a:bodyPr>
          <a:lstStyle/>
          <a:p>
            <a:pPr marL="14007" lvl="0"/>
            <a:r>
              <a:rPr lang="en-US" sz="2647" dirty="0">
                <a:latin typeface="Tahoma"/>
                <a:ea typeface="Tahoma"/>
                <a:cs typeface="Tahoma"/>
                <a:sym typeface="Tahoma"/>
              </a:rPr>
              <a:t>BENEFITS OF TIG (WIG) WELDING</a:t>
            </a:r>
            <a:endParaRPr sz="2647" dirty="0">
              <a:latin typeface="Tahoma"/>
              <a:ea typeface="Tahoma"/>
              <a:cs typeface="Tahoma"/>
              <a:sym typeface="Tahoma"/>
            </a:endParaRPr>
          </a:p>
        </p:txBody>
      </p:sp>
      <p:sp>
        <p:nvSpPr>
          <p:cNvPr id="554" name="Google Shape;554;p61"/>
          <p:cNvSpPr txBox="1"/>
          <p:nvPr/>
        </p:nvSpPr>
        <p:spPr>
          <a:xfrm>
            <a:off x="749118" y="1625338"/>
            <a:ext cx="9195164" cy="5446074"/>
          </a:xfrm>
          <a:prstGeom prst="rect">
            <a:avLst/>
          </a:prstGeom>
          <a:noFill/>
          <a:ln>
            <a:noFill/>
          </a:ln>
        </p:spPr>
        <p:txBody>
          <a:bodyPr spcFirstLastPara="1" wrap="square" lIns="0" tIns="14700" rIns="0" bIns="0" anchor="t" anchorCtr="0">
            <a:spAutoFit/>
          </a:bodyPr>
          <a:lstStyle/>
          <a:p>
            <a:pPr marL="14007" marR="380273" lvl="0" indent="-140080">
              <a:buClr>
                <a:schemeClr val="dk1"/>
              </a:buClr>
              <a:buSzPts val="2206"/>
              <a:buFont typeface="Noto Sans Symbols"/>
              <a:buChar char="⮚"/>
            </a:pPr>
            <a:r>
              <a:rPr lang="en-US" sz="2206" i="1" dirty="0">
                <a:solidFill>
                  <a:schemeClr val="dk1"/>
                </a:solidFill>
              </a:rPr>
              <a:t> Regular formation of the root and the weld surface, high integrity, </a:t>
            </a:r>
            <a:r>
              <a:rPr lang="en-US" sz="2206" i="1" dirty="0" err="1">
                <a:solidFill>
                  <a:schemeClr val="dk1"/>
                </a:solidFill>
              </a:rPr>
              <a:t>favourable</a:t>
            </a:r>
            <a:r>
              <a:rPr lang="en-US" sz="2206" i="1" dirty="0">
                <a:solidFill>
                  <a:schemeClr val="dk1"/>
                </a:solidFill>
              </a:rPr>
              <a:t> mechanical and physical-chemical properties of the created joints</a:t>
            </a:r>
          </a:p>
          <a:p>
            <a:pPr marL="14007" marR="380273" lvl="0" indent="-140080">
              <a:buClr>
                <a:schemeClr val="dk1"/>
              </a:buClr>
              <a:buSzPts val="2206"/>
              <a:buFont typeface="Noto Sans Symbols"/>
              <a:buChar char="⮚"/>
            </a:pPr>
            <a:r>
              <a:rPr lang="en-US" sz="2206" i="1" dirty="0">
                <a:solidFill>
                  <a:schemeClr val="dk1"/>
                </a:solidFill>
              </a:rPr>
              <a:t> There is no oxidation and burning of elements in the metal, so we achieve the same chemical composition of the weld metal as the base material</a:t>
            </a:r>
          </a:p>
          <a:p>
            <a:pPr marL="14007" marR="380273" lvl="0" indent="-140080">
              <a:buClr>
                <a:schemeClr val="dk1"/>
              </a:buClr>
              <a:buSzPts val="2206"/>
              <a:buFont typeface="Noto Sans Symbols"/>
              <a:buChar char="⮚"/>
            </a:pPr>
            <a:r>
              <a:rPr lang="en-US" sz="2206" i="1" dirty="0">
                <a:solidFill>
                  <a:schemeClr val="dk1"/>
                </a:solidFill>
              </a:rPr>
              <a:t> The weld bath is perfectly protected by shielding gas from the effects of the surrounding atmosphere; welded joints are stronger, tougher and more corrosion-resistant than welded joints welded in most other ways</a:t>
            </a:r>
          </a:p>
          <a:p>
            <a:pPr marL="14007" marR="380273" lvl="0" indent="-140080">
              <a:buClr>
                <a:schemeClr val="dk1"/>
              </a:buClr>
              <a:buSzPts val="2206"/>
              <a:buFont typeface="Noto Sans Symbols"/>
              <a:buChar char="⮚"/>
            </a:pPr>
            <a:r>
              <a:rPr lang="en-US" sz="2206" i="1" dirty="0">
                <a:solidFill>
                  <a:schemeClr val="dk1"/>
                </a:solidFill>
              </a:rPr>
              <a:t> The weld bath is well visible and relatively easy to handle</a:t>
            </a:r>
          </a:p>
          <a:p>
            <a:pPr marL="14007" marR="380273" lvl="0" indent="-140080">
              <a:buClr>
                <a:schemeClr val="dk1"/>
              </a:buClr>
              <a:buSzPts val="2206"/>
              <a:buFont typeface="Noto Sans Symbols"/>
              <a:buChar char="⮚"/>
            </a:pPr>
            <a:r>
              <a:rPr lang="en-US" sz="2206" i="1" dirty="0">
                <a:solidFill>
                  <a:schemeClr val="dk1"/>
                </a:solidFill>
              </a:rPr>
              <a:t> It can be welded in all positions; the surface of the welding bead does not need further machining</a:t>
            </a:r>
          </a:p>
          <a:p>
            <a:pPr marL="14007" marR="380273" lvl="0" indent="-140080">
              <a:buClr>
                <a:schemeClr val="dk1"/>
              </a:buClr>
              <a:buSzPts val="2206"/>
              <a:buFont typeface="Noto Sans Symbols"/>
              <a:buChar char="⮚"/>
            </a:pPr>
            <a:r>
              <a:rPr lang="en-US" sz="2206" i="1" dirty="0">
                <a:solidFill>
                  <a:schemeClr val="dk1"/>
                </a:solidFill>
              </a:rPr>
              <a:t> Easy automation, mechanization and robotization of the welding process</a:t>
            </a:r>
            <a:endParaRPr sz="2261" dirty="0">
              <a:solidFill>
                <a:schemeClr val="dk1"/>
              </a:solidFill>
              <a:latin typeface="Arial"/>
              <a:ea typeface="Arial"/>
              <a:cs typeface="Arial"/>
              <a:sym typeface="Arial"/>
            </a:endParaRPr>
          </a:p>
          <a:p>
            <a:pPr marL="14007" lvl="0">
              <a:spcBef>
                <a:spcPts val="6"/>
              </a:spcBef>
            </a:pPr>
            <a:r>
              <a:rPr lang="en-US" sz="2206" b="1" i="1" dirty="0">
                <a:solidFill>
                  <a:schemeClr val="dk1"/>
                </a:solidFill>
              </a:rPr>
              <a:t>Disadvantage</a:t>
            </a:r>
            <a:r>
              <a:rPr lang="en-US" sz="2206" b="1" i="1" dirty="0">
                <a:solidFill>
                  <a:schemeClr val="dk1"/>
                </a:solidFill>
                <a:latin typeface="Arial"/>
                <a:ea typeface="Arial"/>
                <a:cs typeface="Arial"/>
                <a:sym typeface="Arial"/>
              </a:rPr>
              <a:t>: </a:t>
            </a:r>
            <a:r>
              <a:rPr lang="en-US" sz="2206" i="1" dirty="0">
                <a:solidFill>
                  <a:schemeClr val="dk1"/>
                </a:solidFill>
                <a:latin typeface="Arial"/>
                <a:ea typeface="Arial"/>
                <a:cs typeface="Arial"/>
                <a:sym typeface="Arial"/>
              </a:rPr>
              <a:t>-</a:t>
            </a:r>
            <a:r>
              <a:rPr lang="en-US" sz="2206" i="1" dirty="0">
                <a:solidFill>
                  <a:schemeClr val="dk1"/>
                </a:solidFill>
              </a:rPr>
              <a:t>lower productivity (usually manual welding)</a:t>
            </a:r>
            <a:endParaRPr sz="2206" dirty="0">
              <a:solidFill>
                <a:schemeClr val="dk1"/>
              </a:solidFill>
              <a:latin typeface="Arial"/>
              <a:ea typeface="Arial"/>
              <a:cs typeface="Arial"/>
              <a:sym typeface="Aria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Shape 558"/>
        <p:cNvGrpSpPr/>
        <p:nvPr/>
      </p:nvGrpSpPr>
      <p:grpSpPr>
        <a:xfrm>
          <a:off x="0" y="0"/>
          <a:ext cx="0" cy="0"/>
          <a:chOff x="0" y="0"/>
          <a:chExt cx="0" cy="0"/>
        </a:xfrm>
      </p:grpSpPr>
      <p:sp>
        <p:nvSpPr>
          <p:cNvPr id="559" name="Google Shape;559;p62"/>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560" name="Google Shape;560;p62"/>
          <p:cNvSpPr txBox="1">
            <a:spLocks noGrp="1"/>
          </p:cNvSpPr>
          <p:nvPr>
            <p:ph type="title"/>
          </p:nvPr>
        </p:nvSpPr>
        <p:spPr>
          <a:xfrm>
            <a:off x="391632" y="777808"/>
            <a:ext cx="5259868" cy="556994"/>
          </a:xfrm>
          <a:prstGeom prst="rect">
            <a:avLst/>
          </a:prstGeom>
          <a:noFill/>
          <a:ln>
            <a:noFill/>
          </a:ln>
        </p:spPr>
        <p:txBody>
          <a:bodyPr spcFirstLastPara="1" wrap="square" lIns="0" tIns="18200" rIns="0" bIns="0" anchor="t" anchorCtr="0">
            <a:spAutoFit/>
          </a:bodyPr>
          <a:lstStyle/>
          <a:p>
            <a:pPr marL="14007" lvl="0"/>
            <a:r>
              <a:rPr lang="en-US" dirty="0"/>
              <a:t>Parts of an electric arc</a:t>
            </a:r>
            <a:endParaRPr dirty="0"/>
          </a:p>
        </p:txBody>
      </p:sp>
      <p:pic>
        <p:nvPicPr>
          <p:cNvPr id="561" name="Google Shape;561;p62"/>
          <p:cNvPicPr preferRelativeResize="0"/>
          <p:nvPr/>
        </p:nvPicPr>
        <p:blipFill rotWithShape="1">
          <a:blip r:embed="rId3">
            <a:alphaModFix/>
          </a:blip>
          <a:srcRect/>
          <a:stretch/>
        </p:blipFill>
        <p:spPr>
          <a:xfrm>
            <a:off x="1466117" y="1527697"/>
            <a:ext cx="7233384" cy="5166483"/>
          </a:xfrm>
          <a:prstGeom prst="rect">
            <a:avLst/>
          </a:prstGeom>
          <a:noFill/>
          <a:ln>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Shape 566"/>
        <p:cNvGrpSpPr/>
        <p:nvPr/>
      </p:nvGrpSpPr>
      <p:grpSpPr>
        <a:xfrm>
          <a:off x="0" y="0"/>
          <a:ext cx="0" cy="0"/>
          <a:chOff x="0" y="0"/>
          <a:chExt cx="0" cy="0"/>
        </a:xfrm>
      </p:grpSpPr>
      <p:sp>
        <p:nvSpPr>
          <p:cNvPr id="567" name="Google Shape;567;p63"/>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568" name="Google Shape;568;p63"/>
          <p:cNvSpPr txBox="1">
            <a:spLocks noGrp="1"/>
          </p:cNvSpPr>
          <p:nvPr>
            <p:ph type="title"/>
          </p:nvPr>
        </p:nvSpPr>
        <p:spPr>
          <a:xfrm>
            <a:off x="391632" y="777808"/>
            <a:ext cx="4955068" cy="556994"/>
          </a:xfrm>
          <a:prstGeom prst="rect">
            <a:avLst/>
          </a:prstGeom>
          <a:noFill/>
          <a:ln>
            <a:noFill/>
          </a:ln>
        </p:spPr>
        <p:txBody>
          <a:bodyPr spcFirstLastPara="1" wrap="square" lIns="0" tIns="18200" rIns="0" bIns="0" anchor="t" anchorCtr="0">
            <a:spAutoFit/>
          </a:bodyPr>
          <a:lstStyle/>
          <a:p>
            <a:pPr marL="14007" lvl="0"/>
            <a:r>
              <a:rPr lang="en-US" dirty="0"/>
              <a:t>Arc voltage drop</a:t>
            </a:r>
            <a:endParaRPr dirty="0"/>
          </a:p>
        </p:txBody>
      </p:sp>
      <p:grpSp>
        <p:nvGrpSpPr>
          <p:cNvPr id="569" name="Google Shape;569;p63"/>
          <p:cNvGrpSpPr/>
          <p:nvPr/>
        </p:nvGrpSpPr>
        <p:grpSpPr>
          <a:xfrm>
            <a:off x="1172006" y="1890712"/>
            <a:ext cx="8613246" cy="4616700"/>
            <a:chOff x="786383" y="1714499"/>
            <a:chExt cx="7810500" cy="4186428"/>
          </a:xfrm>
        </p:grpSpPr>
        <p:pic>
          <p:nvPicPr>
            <p:cNvPr id="570" name="Google Shape;570;p63"/>
            <p:cNvPicPr preferRelativeResize="0"/>
            <p:nvPr/>
          </p:nvPicPr>
          <p:blipFill rotWithShape="1">
            <a:blip r:embed="rId3">
              <a:alphaModFix/>
            </a:blip>
            <a:srcRect/>
            <a:stretch/>
          </p:blipFill>
          <p:spPr>
            <a:xfrm>
              <a:off x="786383" y="1714499"/>
              <a:ext cx="7810500" cy="4186428"/>
            </a:xfrm>
            <a:prstGeom prst="rect">
              <a:avLst/>
            </a:prstGeom>
            <a:noFill/>
            <a:ln>
              <a:noFill/>
            </a:ln>
          </p:spPr>
        </p:pic>
        <p:pic>
          <p:nvPicPr>
            <p:cNvPr id="571" name="Google Shape;571;p63"/>
            <p:cNvPicPr preferRelativeResize="0"/>
            <p:nvPr/>
          </p:nvPicPr>
          <p:blipFill rotWithShape="1">
            <a:blip r:embed="rId4">
              <a:alphaModFix/>
            </a:blip>
            <a:srcRect/>
            <a:stretch/>
          </p:blipFill>
          <p:spPr>
            <a:xfrm>
              <a:off x="2302763" y="1933955"/>
              <a:ext cx="181356" cy="205740"/>
            </a:xfrm>
            <a:prstGeom prst="rect">
              <a:avLst/>
            </a:prstGeom>
            <a:noFill/>
            <a:ln>
              <a:noFill/>
            </a:ln>
          </p:spPr>
        </p:pic>
        <p:pic>
          <p:nvPicPr>
            <p:cNvPr id="572" name="Google Shape;572;p63"/>
            <p:cNvPicPr preferRelativeResize="0"/>
            <p:nvPr/>
          </p:nvPicPr>
          <p:blipFill rotWithShape="1">
            <a:blip r:embed="rId5">
              <a:alphaModFix/>
            </a:blip>
            <a:srcRect/>
            <a:stretch/>
          </p:blipFill>
          <p:spPr>
            <a:xfrm>
              <a:off x="1559051" y="5410199"/>
              <a:ext cx="179832" cy="205740"/>
            </a:xfrm>
            <a:prstGeom prst="rect">
              <a:avLst/>
            </a:prstGeom>
            <a:noFill/>
            <a:ln>
              <a:noFill/>
            </a:ln>
          </p:spPr>
        </p:pic>
      </p:grpSp>
      <p:sp>
        <p:nvSpPr>
          <p:cNvPr id="573" name="Google Shape;573;p63"/>
          <p:cNvSpPr txBox="1"/>
          <p:nvPr/>
        </p:nvSpPr>
        <p:spPr>
          <a:xfrm>
            <a:off x="2891716" y="2086086"/>
            <a:ext cx="88233" cy="252479"/>
          </a:xfrm>
          <a:prstGeom prst="rect">
            <a:avLst/>
          </a:prstGeom>
          <a:noFill/>
          <a:ln>
            <a:noFill/>
          </a:ln>
        </p:spPr>
        <p:txBody>
          <a:bodyPr spcFirstLastPara="1" wrap="square" lIns="0" tIns="14700" rIns="0" bIns="0" anchor="t" anchorCtr="0">
            <a:spAutoFit/>
          </a:bodyPr>
          <a:lstStyle/>
          <a:p>
            <a:pPr marL="14007" marR="0" lvl="0" indent="0" algn="l" rtl="0">
              <a:spcBef>
                <a:spcPts val="0"/>
              </a:spcBef>
              <a:spcAft>
                <a:spcPts val="0"/>
              </a:spcAft>
              <a:buNone/>
            </a:pPr>
            <a:r>
              <a:rPr lang="en-US" sz="1544">
                <a:solidFill>
                  <a:schemeClr val="dk1"/>
                </a:solidFill>
                <a:latin typeface="Calibri"/>
                <a:ea typeface="Calibri"/>
                <a:cs typeface="Calibri"/>
                <a:sym typeface="Calibri"/>
              </a:rPr>
              <a:t>-</a:t>
            </a:r>
            <a:endParaRPr sz="1544">
              <a:solidFill>
                <a:schemeClr val="dk1"/>
              </a:solidFill>
              <a:latin typeface="Calibri"/>
              <a:ea typeface="Calibri"/>
              <a:cs typeface="Calibri"/>
              <a:sym typeface="Calibri"/>
            </a:endParaRPr>
          </a:p>
        </p:txBody>
      </p:sp>
      <p:sp>
        <p:nvSpPr>
          <p:cNvPr id="574" name="Google Shape;574;p63"/>
          <p:cNvSpPr txBox="1"/>
          <p:nvPr/>
        </p:nvSpPr>
        <p:spPr>
          <a:xfrm>
            <a:off x="2050138" y="5959638"/>
            <a:ext cx="126748" cy="252479"/>
          </a:xfrm>
          <a:prstGeom prst="rect">
            <a:avLst/>
          </a:prstGeom>
          <a:noFill/>
          <a:ln>
            <a:noFill/>
          </a:ln>
        </p:spPr>
        <p:txBody>
          <a:bodyPr spcFirstLastPara="1" wrap="square" lIns="0" tIns="14700" rIns="0" bIns="0" anchor="t" anchorCtr="0">
            <a:spAutoFit/>
          </a:bodyPr>
          <a:lstStyle/>
          <a:p>
            <a:pPr marL="14007" marR="0" lvl="0" indent="0" algn="l" rtl="0">
              <a:spcBef>
                <a:spcPts val="0"/>
              </a:spcBef>
              <a:spcAft>
                <a:spcPts val="0"/>
              </a:spcAft>
              <a:buNone/>
            </a:pPr>
            <a:r>
              <a:rPr lang="en-US" sz="1544">
                <a:solidFill>
                  <a:schemeClr val="dk1"/>
                </a:solidFill>
                <a:latin typeface="Calibri"/>
                <a:ea typeface="Calibri"/>
                <a:cs typeface="Calibri"/>
                <a:sym typeface="Calibri"/>
              </a:rPr>
              <a:t>+</a:t>
            </a:r>
            <a:endParaRPr sz="1544">
              <a:solidFill>
                <a:schemeClr val="dk1"/>
              </a:solidFill>
              <a:latin typeface="Calibri"/>
              <a:ea typeface="Calibri"/>
              <a:cs typeface="Calibri"/>
              <a:sym typeface="Calibri"/>
            </a:endParaRPr>
          </a:p>
        </p:txBody>
      </p:sp>
      <p:sp>
        <p:nvSpPr>
          <p:cNvPr id="575" name="Google Shape;575;p63"/>
          <p:cNvSpPr txBox="1"/>
          <p:nvPr/>
        </p:nvSpPr>
        <p:spPr>
          <a:xfrm>
            <a:off x="4586493" y="4858431"/>
            <a:ext cx="1267478" cy="251771"/>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1544">
                <a:solidFill>
                  <a:schemeClr val="dk1"/>
                </a:solidFill>
                <a:latin typeface="Calibri"/>
                <a:ea typeface="Calibri"/>
                <a:cs typeface="Calibri"/>
                <a:sym typeface="Calibri"/>
              </a:rPr>
              <a:t>Anodová oblast</a:t>
            </a:r>
            <a:endParaRPr sz="1544">
              <a:solidFill>
                <a:schemeClr val="dk1"/>
              </a:solidFill>
              <a:latin typeface="Calibri"/>
              <a:ea typeface="Calibri"/>
              <a:cs typeface="Calibri"/>
              <a:sym typeface="Calibri"/>
            </a:endParaRPr>
          </a:p>
        </p:txBody>
      </p:sp>
      <p:sp>
        <p:nvSpPr>
          <p:cNvPr id="576" name="Google Shape;576;p63"/>
          <p:cNvSpPr txBox="1"/>
          <p:nvPr/>
        </p:nvSpPr>
        <p:spPr>
          <a:xfrm>
            <a:off x="4226838" y="3244744"/>
            <a:ext cx="1305292" cy="252479"/>
          </a:xfrm>
          <a:prstGeom prst="rect">
            <a:avLst/>
          </a:prstGeom>
          <a:noFill/>
          <a:ln>
            <a:noFill/>
          </a:ln>
        </p:spPr>
        <p:txBody>
          <a:bodyPr spcFirstLastPara="1" wrap="square" lIns="0" tIns="14700" rIns="0" bIns="0" anchor="t" anchorCtr="0">
            <a:spAutoFit/>
          </a:bodyPr>
          <a:lstStyle/>
          <a:p>
            <a:pPr marL="14007" marR="0" lvl="0" indent="0" algn="l" rtl="0">
              <a:spcBef>
                <a:spcPts val="0"/>
              </a:spcBef>
              <a:spcAft>
                <a:spcPts val="0"/>
              </a:spcAft>
              <a:buNone/>
            </a:pPr>
            <a:r>
              <a:rPr lang="en-US" sz="1544">
                <a:solidFill>
                  <a:schemeClr val="dk1"/>
                </a:solidFill>
                <a:latin typeface="Calibri"/>
                <a:ea typeface="Calibri"/>
                <a:cs typeface="Calibri"/>
                <a:sym typeface="Calibri"/>
              </a:rPr>
              <a:t>Katodová oblast</a:t>
            </a:r>
            <a:endParaRPr sz="1544">
              <a:solidFill>
                <a:schemeClr val="dk1"/>
              </a:solidFill>
              <a:latin typeface="Calibri"/>
              <a:ea typeface="Calibri"/>
              <a:cs typeface="Calibri"/>
              <a:sym typeface="Calibri"/>
            </a:endParaRPr>
          </a:p>
        </p:txBody>
      </p:sp>
      <p:sp>
        <p:nvSpPr>
          <p:cNvPr id="577" name="Google Shape;577;p63"/>
          <p:cNvSpPr/>
          <p:nvPr/>
        </p:nvSpPr>
        <p:spPr>
          <a:xfrm>
            <a:off x="4331597" y="3863777"/>
            <a:ext cx="993674" cy="738078"/>
          </a:xfrm>
          <a:custGeom>
            <a:avLst/>
            <a:gdLst/>
            <a:ahLst/>
            <a:cxnLst/>
            <a:rect l="l" t="t" r="r" b="b"/>
            <a:pathLst>
              <a:path w="901064" h="669289" extrusionOk="0">
                <a:moveTo>
                  <a:pt x="900684" y="0"/>
                </a:moveTo>
                <a:lnTo>
                  <a:pt x="0" y="0"/>
                </a:lnTo>
                <a:lnTo>
                  <a:pt x="0" y="669036"/>
                </a:lnTo>
                <a:lnTo>
                  <a:pt x="900684" y="669036"/>
                </a:lnTo>
                <a:lnTo>
                  <a:pt x="900684" y="0"/>
                </a:lnTo>
                <a:close/>
              </a:path>
            </a:pathLst>
          </a:custGeom>
          <a:solidFill>
            <a:srgbClr val="FFF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578" name="Google Shape;578;p63"/>
          <p:cNvSpPr txBox="1"/>
          <p:nvPr/>
        </p:nvSpPr>
        <p:spPr>
          <a:xfrm>
            <a:off x="4520249" y="3898508"/>
            <a:ext cx="677855" cy="490108"/>
          </a:xfrm>
          <a:prstGeom prst="rect">
            <a:avLst/>
          </a:prstGeom>
          <a:noFill/>
          <a:ln>
            <a:noFill/>
          </a:ln>
        </p:spPr>
        <p:txBody>
          <a:bodyPr spcFirstLastPara="1" wrap="square" lIns="0" tIns="14700" rIns="0" bIns="0" anchor="t" anchorCtr="0">
            <a:spAutoFit/>
          </a:bodyPr>
          <a:lstStyle/>
          <a:p>
            <a:pPr marL="14007" marR="5602" lvl="0" indent="11205" algn="l" rtl="0">
              <a:spcBef>
                <a:spcPts val="0"/>
              </a:spcBef>
              <a:spcAft>
                <a:spcPts val="0"/>
              </a:spcAft>
              <a:buNone/>
            </a:pPr>
            <a:r>
              <a:rPr lang="en-US" sz="1544">
                <a:solidFill>
                  <a:schemeClr val="dk1"/>
                </a:solidFill>
                <a:latin typeface="Calibri"/>
                <a:ea typeface="Calibri"/>
                <a:cs typeface="Calibri"/>
                <a:sym typeface="Calibri"/>
              </a:rPr>
              <a:t>Sloupec oblouku</a:t>
            </a:r>
            <a:endParaRPr sz="1544">
              <a:solidFill>
                <a:schemeClr val="dk1"/>
              </a:solidFill>
              <a:latin typeface="Calibri"/>
              <a:ea typeface="Calibri"/>
              <a:cs typeface="Calibri"/>
              <a:sym typeface="Calibri"/>
            </a:endParaRPr>
          </a:p>
        </p:txBody>
      </p:sp>
      <p:sp>
        <p:nvSpPr>
          <p:cNvPr id="579" name="Google Shape;579;p63"/>
          <p:cNvSpPr/>
          <p:nvPr/>
        </p:nvSpPr>
        <p:spPr>
          <a:xfrm>
            <a:off x="1929974" y="2678930"/>
            <a:ext cx="966364" cy="805303"/>
          </a:xfrm>
          <a:custGeom>
            <a:avLst/>
            <a:gdLst/>
            <a:ahLst/>
            <a:cxnLst/>
            <a:rect l="l" t="t" r="r" b="b"/>
            <a:pathLst>
              <a:path w="876300" h="730250" extrusionOk="0">
                <a:moveTo>
                  <a:pt x="876300" y="0"/>
                </a:moveTo>
                <a:lnTo>
                  <a:pt x="0" y="0"/>
                </a:lnTo>
                <a:lnTo>
                  <a:pt x="0" y="729996"/>
                </a:lnTo>
                <a:lnTo>
                  <a:pt x="876300" y="729996"/>
                </a:lnTo>
                <a:lnTo>
                  <a:pt x="876300" y="0"/>
                </a:lnTo>
                <a:close/>
              </a:path>
            </a:pathLst>
          </a:custGeom>
          <a:solidFill>
            <a:srgbClr val="FFF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580" name="Google Shape;580;p63"/>
          <p:cNvSpPr txBox="1"/>
          <p:nvPr/>
        </p:nvSpPr>
        <p:spPr>
          <a:xfrm>
            <a:off x="1929974" y="2678930"/>
            <a:ext cx="966364" cy="524755"/>
          </a:xfrm>
          <a:prstGeom prst="rect">
            <a:avLst/>
          </a:prstGeom>
          <a:noFill/>
          <a:ln>
            <a:noFill/>
          </a:ln>
        </p:spPr>
        <p:txBody>
          <a:bodyPr spcFirstLastPara="1" wrap="square" lIns="0" tIns="49000" rIns="0" bIns="0" anchor="t" anchorCtr="0">
            <a:spAutoFit/>
          </a:bodyPr>
          <a:lstStyle/>
          <a:p>
            <a:pPr marL="133061" marR="0" lvl="0" indent="0" algn="l" rtl="0">
              <a:spcBef>
                <a:spcPts val="0"/>
              </a:spcBef>
              <a:spcAft>
                <a:spcPts val="0"/>
              </a:spcAft>
              <a:buNone/>
            </a:pPr>
            <a:r>
              <a:rPr lang="en-US" sz="1544">
                <a:solidFill>
                  <a:schemeClr val="dk1"/>
                </a:solidFill>
                <a:latin typeface="Calibri"/>
                <a:ea typeface="Calibri"/>
                <a:cs typeface="Calibri"/>
                <a:sym typeface="Calibri"/>
              </a:rPr>
              <a:t>Elektroda</a:t>
            </a:r>
            <a:endParaRPr sz="1544">
              <a:solidFill>
                <a:schemeClr val="dk1"/>
              </a:solidFill>
              <a:latin typeface="Calibri"/>
              <a:ea typeface="Calibri"/>
              <a:cs typeface="Calibri"/>
              <a:sym typeface="Calibri"/>
            </a:endParaRPr>
          </a:p>
          <a:p>
            <a:pPr marL="182082" marR="0" lvl="0" indent="0" algn="l" rtl="0">
              <a:spcBef>
                <a:spcPts val="0"/>
              </a:spcBef>
              <a:spcAft>
                <a:spcPts val="0"/>
              </a:spcAft>
              <a:buNone/>
            </a:pPr>
            <a:r>
              <a:rPr lang="en-US" sz="1544">
                <a:solidFill>
                  <a:schemeClr val="dk1"/>
                </a:solidFill>
                <a:latin typeface="Calibri"/>
                <a:ea typeface="Calibri"/>
                <a:cs typeface="Calibri"/>
                <a:sym typeface="Calibri"/>
              </a:rPr>
              <a:t>(katoda)</a:t>
            </a:r>
            <a:endParaRPr sz="1544">
              <a:solidFill>
                <a:schemeClr val="dk1"/>
              </a:solidFill>
              <a:latin typeface="Calibri"/>
              <a:ea typeface="Calibri"/>
              <a:cs typeface="Calibri"/>
              <a:sym typeface="Calibri"/>
            </a:endParaRPr>
          </a:p>
        </p:txBody>
      </p:sp>
      <p:sp>
        <p:nvSpPr>
          <p:cNvPr id="581" name="Google Shape;581;p63"/>
          <p:cNvSpPr txBox="1"/>
          <p:nvPr/>
        </p:nvSpPr>
        <p:spPr>
          <a:xfrm>
            <a:off x="1705188" y="4152986"/>
            <a:ext cx="692561" cy="726322"/>
          </a:xfrm>
          <a:prstGeom prst="rect">
            <a:avLst/>
          </a:prstGeom>
          <a:noFill/>
          <a:ln>
            <a:noFill/>
          </a:ln>
        </p:spPr>
        <p:txBody>
          <a:bodyPr spcFirstLastPara="1" wrap="square" lIns="0" tIns="13300" rIns="0" bIns="0" anchor="t" anchorCtr="0">
            <a:spAutoFit/>
          </a:bodyPr>
          <a:lstStyle/>
          <a:p>
            <a:pPr marL="14007" marR="5602" lvl="0" indent="0" algn="just" rtl="0">
              <a:lnSpc>
                <a:spcPct val="100400"/>
              </a:lnSpc>
              <a:spcBef>
                <a:spcPts val="0"/>
              </a:spcBef>
              <a:spcAft>
                <a:spcPts val="0"/>
              </a:spcAft>
              <a:buNone/>
            </a:pPr>
            <a:r>
              <a:rPr lang="en-US" sz="1544">
                <a:solidFill>
                  <a:schemeClr val="dk1"/>
                </a:solidFill>
                <a:latin typeface="Calibri"/>
                <a:ea typeface="Calibri"/>
                <a:cs typeface="Calibri"/>
                <a:sym typeface="Calibri"/>
              </a:rPr>
              <a:t>Základní materiál (anoda)</a:t>
            </a:r>
            <a:endParaRPr sz="1544">
              <a:solidFill>
                <a:schemeClr val="dk1"/>
              </a:solidFill>
              <a:latin typeface="Calibri"/>
              <a:ea typeface="Calibri"/>
              <a:cs typeface="Calibri"/>
              <a:sym typeface="Calibri"/>
            </a:endParaRPr>
          </a:p>
        </p:txBody>
      </p:sp>
      <p:sp>
        <p:nvSpPr>
          <p:cNvPr id="582" name="Google Shape;582;p63"/>
          <p:cNvSpPr txBox="1"/>
          <p:nvPr/>
        </p:nvSpPr>
        <p:spPr>
          <a:xfrm>
            <a:off x="1170327" y="3483952"/>
            <a:ext cx="1196751" cy="230832"/>
          </a:xfrm>
          <a:prstGeom prst="rect">
            <a:avLst/>
          </a:prstGeom>
          <a:solidFill>
            <a:srgbClr val="FFFFFF"/>
          </a:solidFill>
          <a:ln>
            <a:noFill/>
          </a:ln>
        </p:spPr>
        <p:txBody>
          <a:bodyPr spcFirstLastPara="1" wrap="square" lIns="0" tIns="0" rIns="0" bIns="0" anchor="t" anchorCtr="0">
            <a:spAutoFit/>
          </a:bodyPr>
          <a:lstStyle/>
          <a:p>
            <a:pPr marL="111350" marR="0" lvl="0" indent="0" algn="l" rtl="0">
              <a:lnSpc>
                <a:spcPct val="115738"/>
              </a:lnSpc>
              <a:spcBef>
                <a:spcPts val="0"/>
              </a:spcBef>
              <a:spcAft>
                <a:spcPts val="0"/>
              </a:spcAft>
              <a:buNone/>
            </a:pPr>
            <a:r>
              <a:rPr lang="en-US" sz="1544">
                <a:solidFill>
                  <a:schemeClr val="dk1"/>
                </a:solidFill>
                <a:latin typeface="Calibri"/>
                <a:ea typeface="Calibri"/>
                <a:cs typeface="Calibri"/>
                <a:sym typeface="Calibri"/>
              </a:rPr>
              <a:t>Zdroj proudu</a:t>
            </a:r>
            <a:endParaRPr sz="1544">
              <a:solidFill>
                <a:schemeClr val="dk1"/>
              </a:solidFill>
              <a:latin typeface="Calibri"/>
              <a:ea typeface="Calibri"/>
              <a:cs typeface="Calibri"/>
              <a:sym typeface="Calibri"/>
            </a:endParaRPr>
          </a:p>
        </p:txBody>
      </p:sp>
      <p:sp>
        <p:nvSpPr>
          <p:cNvPr id="583" name="Google Shape;583;p63"/>
          <p:cNvSpPr/>
          <p:nvPr/>
        </p:nvSpPr>
        <p:spPr>
          <a:xfrm>
            <a:off x="2427440" y="2783130"/>
            <a:ext cx="2089586" cy="2620387"/>
          </a:xfrm>
          <a:custGeom>
            <a:avLst/>
            <a:gdLst/>
            <a:ahLst/>
            <a:cxnLst/>
            <a:rect l="l" t="t" r="r" b="b"/>
            <a:pathLst>
              <a:path w="1894839" h="2376170" extrusionOk="0">
                <a:moveTo>
                  <a:pt x="347471" y="0"/>
                </a:moveTo>
                <a:lnTo>
                  <a:pt x="790956" y="141731"/>
                </a:lnTo>
              </a:path>
              <a:path w="1894839" h="2376170" extrusionOk="0">
                <a:moveTo>
                  <a:pt x="0" y="1685543"/>
                </a:moveTo>
                <a:lnTo>
                  <a:pt x="246887" y="2375916"/>
                </a:lnTo>
              </a:path>
              <a:path w="1894839" h="2376170" extrusionOk="0">
                <a:moveTo>
                  <a:pt x="1616964" y="1403603"/>
                </a:moveTo>
                <a:lnTo>
                  <a:pt x="1894332" y="1298447"/>
                </a:lnTo>
              </a:path>
            </a:pathLst>
          </a:custGeom>
          <a:noFill/>
          <a:ln w="952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Shape 587"/>
        <p:cNvGrpSpPr/>
        <p:nvPr/>
      </p:nvGrpSpPr>
      <p:grpSpPr>
        <a:xfrm>
          <a:off x="0" y="0"/>
          <a:ext cx="0" cy="0"/>
          <a:chOff x="0" y="0"/>
          <a:chExt cx="0" cy="0"/>
        </a:xfrm>
      </p:grpSpPr>
      <p:sp>
        <p:nvSpPr>
          <p:cNvPr id="588" name="Google Shape;588;p64"/>
          <p:cNvSpPr txBox="1">
            <a:spLocks noGrp="1"/>
          </p:cNvSpPr>
          <p:nvPr>
            <p:ph type="title"/>
          </p:nvPr>
        </p:nvSpPr>
        <p:spPr>
          <a:xfrm>
            <a:off x="391632" y="777808"/>
            <a:ext cx="5640868" cy="1095596"/>
          </a:xfrm>
          <a:prstGeom prst="rect">
            <a:avLst/>
          </a:prstGeom>
          <a:noFill/>
          <a:ln>
            <a:noFill/>
          </a:ln>
        </p:spPr>
        <p:txBody>
          <a:bodyPr spcFirstLastPara="1" wrap="square" lIns="0" tIns="18200" rIns="0" bIns="0" anchor="t" anchorCtr="0">
            <a:spAutoFit/>
          </a:bodyPr>
          <a:lstStyle/>
          <a:p>
            <a:pPr marL="14007" lvl="0"/>
            <a:r>
              <a:rPr lang="en-US" dirty="0"/>
              <a:t>Influence of polarity on heat distribution</a:t>
            </a:r>
            <a:endParaRPr dirty="0"/>
          </a:p>
        </p:txBody>
      </p:sp>
      <p:pic>
        <p:nvPicPr>
          <p:cNvPr id="589" name="Google Shape;589;p64"/>
          <p:cNvPicPr preferRelativeResize="0"/>
          <p:nvPr/>
        </p:nvPicPr>
        <p:blipFill rotWithShape="1">
          <a:blip r:embed="rId3">
            <a:alphaModFix/>
          </a:blip>
          <a:srcRect/>
          <a:stretch/>
        </p:blipFill>
        <p:spPr>
          <a:xfrm>
            <a:off x="304801" y="1949535"/>
            <a:ext cx="10083800" cy="4530987"/>
          </a:xfrm>
          <a:prstGeom prst="rect">
            <a:avLst/>
          </a:prstGeom>
          <a:noFill/>
          <a:ln>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Shape 593"/>
        <p:cNvGrpSpPr/>
        <p:nvPr/>
      </p:nvGrpSpPr>
      <p:grpSpPr>
        <a:xfrm>
          <a:off x="0" y="0"/>
          <a:ext cx="0" cy="0"/>
          <a:chOff x="0" y="0"/>
          <a:chExt cx="0" cy="0"/>
        </a:xfrm>
      </p:grpSpPr>
      <p:sp>
        <p:nvSpPr>
          <p:cNvPr id="594" name="Google Shape;594;p65"/>
          <p:cNvSpPr txBox="1">
            <a:spLocks noGrp="1"/>
          </p:cNvSpPr>
          <p:nvPr>
            <p:ph type="title"/>
          </p:nvPr>
        </p:nvSpPr>
        <p:spPr>
          <a:xfrm>
            <a:off x="785574" y="777808"/>
            <a:ext cx="6161326" cy="556994"/>
          </a:xfrm>
          <a:prstGeom prst="rect">
            <a:avLst/>
          </a:prstGeom>
          <a:noFill/>
          <a:ln>
            <a:noFill/>
          </a:ln>
        </p:spPr>
        <p:txBody>
          <a:bodyPr spcFirstLastPara="1" wrap="square" lIns="0" tIns="18200" rIns="0" bIns="0" anchor="t" anchorCtr="0">
            <a:spAutoFit/>
          </a:bodyPr>
          <a:lstStyle/>
          <a:p>
            <a:pPr marL="14007" lvl="0"/>
            <a:r>
              <a:rPr lang="en-US" dirty="0"/>
              <a:t>"Hot wire" TIG welding</a:t>
            </a:r>
            <a:endParaRPr dirty="0"/>
          </a:p>
        </p:txBody>
      </p:sp>
      <p:sp>
        <p:nvSpPr>
          <p:cNvPr id="596" name="Google Shape;596;p65"/>
          <p:cNvSpPr txBox="1"/>
          <p:nvPr/>
        </p:nvSpPr>
        <p:spPr>
          <a:xfrm>
            <a:off x="785574" y="1840434"/>
            <a:ext cx="8877245" cy="3757284"/>
          </a:xfrm>
          <a:prstGeom prst="rect">
            <a:avLst/>
          </a:prstGeom>
          <a:noFill/>
          <a:ln>
            <a:noFill/>
          </a:ln>
        </p:spPr>
        <p:txBody>
          <a:bodyPr spcFirstLastPara="1" wrap="square" lIns="0" tIns="14700" rIns="0" bIns="0" anchor="t" anchorCtr="0">
            <a:spAutoFit/>
          </a:bodyPr>
          <a:lstStyle/>
          <a:p>
            <a:pPr marL="390077" lvl="0" indent="-376771">
              <a:buClr>
                <a:schemeClr val="dk1"/>
              </a:buClr>
              <a:buSzPts val="2206"/>
              <a:buFont typeface="Noto Sans Symbols"/>
              <a:buChar char="⮚"/>
            </a:pPr>
            <a:r>
              <a:rPr lang="en-US" sz="2206" i="1" dirty="0">
                <a:solidFill>
                  <a:schemeClr val="dk1"/>
                </a:solidFill>
              </a:rPr>
              <a:t>The supplied additional welding wire is preheated by resistance heat when a current supplied by a special source passes.</a:t>
            </a:r>
          </a:p>
          <a:p>
            <a:pPr marL="390077" lvl="0" indent="-376771">
              <a:buClr>
                <a:schemeClr val="dk1"/>
              </a:buClr>
              <a:buSzPts val="2206"/>
              <a:buFont typeface="Noto Sans Symbols"/>
              <a:buChar char="⮚"/>
            </a:pPr>
            <a:endParaRPr lang="en-US" sz="2206" i="1" dirty="0">
              <a:solidFill>
                <a:schemeClr val="dk1"/>
              </a:solidFill>
            </a:endParaRPr>
          </a:p>
          <a:p>
            <a:pPr marL="390077" lvl="0" indent="-376771">
              <a:buClr>
                <a:schemeClr val="dk1"/>
              </a:buClr>
              <a:buSzPts val="2206"/>
              <a:buFont typeface="Noto Sans Symbols"/>
              <a:buChar char="⮚"/>
            </a:pPr>
            <a:r>
              <a:rPr lang="en-US" sz="2206" i="1" dirty="0">
                <a:solidFill>
                  <a:schemeClr val="dk1"/>
                </a:solidFill>
              </a:rPr>
              <a:t>up to 4times higher welding power</a:t>
            </a:r>
          </a:p>
          <a:p>
            <a:pPr marL="390077" lvl="0" indent="-376771">
              <a:buClr>
                <a:schemeClr val="dk1"/>
              </a:buClr>
              <a:buSzPts val="2206"/>
              <a:buFont typeface="Noto Sans Symbols"/>
              <a:buChar char="⮚"/>
            </a:pPr>
            <a:r>
              <a:rPr lang="en-US" sz="2206" i="1" dirty="0">
                <a:solidFill>
                  <a:schemeClr val="dk1"/>
                </a:solidFill>
              </a:rPr>
              <a:t>lower risk of pores in the weld</a:t>
            </a:r>
          </a:p>
          <a:p>
            <a:pPr marL="390077" lvl="0" indent="-376771">
              <a:buClr>
                <a:schemeClr val="dk1"/>
              </a:buClr>
              <a:buSzPts val="2206"/>
              <a:buFont typeface="Noto Sans Symbols"/>
              <a:buChar char="⮚"/>
            </a:pPr>
            <a:r>
              <a:rPr lang="en-US" sz="2206" i="1" dirty="0">
                <a:solidFill>
                  <a:schemeClr val="dk1"/>
                </a:solidFill>
              </a:rPr>
              <a:t>less risk of cold joints</a:t>
            </a:r>
          </a:p>
          <a:p>
            <a:pPr marL="390077" lvl="0" indent="-376771">
              <a:buClr>
                <a:schemeClr val="dk1"/>
              </a:buClr>
              <a:buSzPts val="2206"/>
              <a:buFont typeface="Noto Sans Symbols"/>
              <a:buChar char="⮚"/>
            </a:pPr>
            <a:r>
              <a:rPr lang="en-US" sz="2206" i="1" dirty="0">
                <a:solidFill>
                  <a:schemeClr val="dk1"/>
                </a:solidFill>
              </a:rPr>
              <a:t>better transfer of alloying elements to the weld (melting wire does not pass through the arc)</a:t>
            </a:r>
          </a:p>
          <a:p>
            <a:pPr marL="390077" lvl="0" indent="-376771">
              <a:buClr>
                <a:schemeClr val="dk1"/>
              </a:buClr>
              <a:buSzPts val="2206"/>
              <a:buFont typeface="Noto Sans Symbols"/>
              <a:buChar char="⮚"/>
            </a:pPr>
            <a:r>
              <a:rPr lang="en-US" sz="2206" i="1" dirty="0">
                <a:solidFill>
                  <a:schemeClr val="dk1"/>
                </a:solidFill>
              </a:rPr>
              <a:t>minimal cooling of the melting bath by adding additional material,</a:t>
            </a:r>
          </a:p>
          <a:p>
            <a:pPr marL="390077" lvl="0" indent="-376771">
              <a:buClr>
                <a:schemeClr val="dk1"/>
              </a:buClr>
              <a:buSzPts val="2206"/>
              <a:buFont typeface="Noto Sans Symbols"/>
              <a:buChar char="⮚"/>
            </a:pPr>
            <a:r>
              <a:rPr lang="en-US" sz="2206" i="1" dirty="0">
                <a:solidFill>
                  <a:schemeClr val="dk1"/>
                </a:solidFill>
              </a:rPr>
              <a:t>higher welding speed</a:t>
            </a:r>
          </a:p>
          <a:p>
            <a:pPr marL="390077" lvl="0" indent="-376771">
              <a:buClr>
                <a:schemeClr val="dk1"/>
              </a:buClr>
              <a:buSzPts val="2206"/>
              <a:buFont typeface="Noto Sans Symbols"/>
              <a:buChar char="⮚"/>
            </a:pPr>
            <a:r>
              <a:rPr lang="en-US" sz="2206" i="1" dirty="0">
                <a:solidFill>
                  <a:schemeClr val="dk1"/>
                </a:solidFill>
              </a:rPr>
              <a:t>reduction of thermal influence of the base material</a:t>
            </a:r>
            <a:endParaRPr sz="2206" dirty="0">
              <a:solidFill>
                <a:schemeClr val="dk1"/>
              </a:solidFill>
              <a:latin typeface="Arial"/>
              <a:ea typeface="Arial"/>
              <a:cs typeface="Arial"/>
              <a:sym typeface="Aria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Shape 600"/>
        <p:cNvGrpSpPr/>
        <p:nvPr/>
      </p:nvGrpSpPr>
      <p:grpSpPr>
        <a:xfrm>
          <a:off x="0" y="0"/>
          <a:ext cx="0" cy="0"/>
          <a:chOff x="0" y="0"/>
          <a:chExt cx="0" cy="0"/>
        </a:xfrm>
      </p:grpSpPr>
      <p:sp>
        <p:nvSpPr>
          <p:cNvPr id="601" name="Google Shape;601;p66"/>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602" name="Google Shape;602;p66"/>
          <p:cNvSpPr txBox="1">
            <a:spLocks noGrp="1"/>
          </p:cNvSpPr>
          <p:nvPr>
            <p:ph type="title"/>
          </p:nvPr>
        </p:nvSpPr>
        <p:spPr>
          <a:xfrm>
            <a:off x="391632" y="777808"/>
            <a:ext cx="5945668" cy="556994"/>
          </a:xfrm>
          <a:prstGeom prst="rect">
            <a:avLst/>
          </a:prstGeom>
          <a:noFill/>
          <a:ln>
            <a:noFill/>
          </a:ln>
        </p:spPr>
        <p:txBody>
          <a:bodyPr spcFirstLastPara="1" wrap="square" lIns="0" tIns="18200" rIns="0" bIns="0" anchor="t" anchorCtr="0">
            <a:spAutoFit/>
          </a:bodyPr>
          <a:lstStyle/>
          <a:p>
            <a:pPr marL="14007" lvl="0"/>
            <a:r>
              <a:rPr lang="en-US" dirty="0"/>
              <a:t>Narrow bevel TIG welding</a:t>
            </a:r>
            <a:endParaRPr dirty="0"/>
          </a:p>
        </p:txBody>
      </p:sp>
      <p:sp>
        <p:nvSpPr>
          <p:cNvPr id="603" name="Google Shape;603;p66"/>
          <p:cNvSpPr txBox="1"/>
          <p:nvPr/>
        </p:nvSpPr>
        <p:spPr>
          <a:xfrm>
            <a:off x="706920" y="1840435"/>
            <a:ext cx="9061415" cy="3409363"/>
          </a:xfrm>
          <a:prstGeom prst="rect">
            <a:avLst/>
          </a:prstGeom>
          <a:noFill/>
          <a:ln>
            <a:noFill/>
          </a:ln>
        </p:spPr>
        <p:txBody>
          <a:bodyPr spcFirstLastPara="1" wrap="square" lIns="0" tIns="14700" rIns="0" bIns="0" anchor="t" anchorCtr="0">
            <a:spAutoFit/>
          </a:bodyPr>
          <a:lstStyle/>
          <a:p>
            <a:pPr marL="313042" lvl="0" indent="-299736">
              <a:buClr>
                <a:schemeClr val="dk1"/>
              </a:buClr>
              <a:buSzPts val="2206"/>
              <a:buFont typeface="Noto Sans Symbols"/>
              <a:buChar char="⮚"/>
            </a:pPr>
            <a:r>
              <a:rPr lang="en-US" sz="2206" i="1" dirty="0">
                <a:solidFill>
                  <a:schemeClr val="dk1"/>
                </a:solidFill>
              </a:rPr>
              <a:t>Also called </a:t>
            </a:r>
            <a:r>
              <a:rPr lang="en-US" sz="2206" b="1" i="1" dirty="0">
                <a:solidFill>
                  <a:schemeClr val="dk1"/>
                </a:solidFill>
              </a:rPr>
              <a:t>NARROW GAP WELDING</a:t>
            </a:r>
          </a:p>
          <a:p>
            <a:pPr marL="313042" lvl="0" indent="-299736">
              <a:buClr>
                <a:schemeClr val="dk1"/>
              </a:buClr>
              <a:buSzPts val="2206"/>
              <a:buFont typeface="Noto Sans Symbols"/>
              <a:buChar char="⮚"/>
            </a:pPr>
            <a:r>
              <a:rPr lang="en-US" sz="2206" i="1" dirty="0">
                <a:solidFill>
                  <a:schemeClr val="dk1"/>
                </a:solidFill>
              </a:rPr>
              <a:t>Narrow gap welding is basically multi-layer welding with a specific weld bevel, the shape of which is chosen so that each layer is composed of a maximum of two beads.</a:t>
            </a:r>
          </a:p>
          <a:p>
            <a:pPr marL="313042" lvl="0" indent="-299736">
              <a:buClr>
                <a:schemeClr val="dk1"/>
              </a:buClr>
              <a:buSzPts val="2206"/>
              <a:buFont typeface="Noto Sans Symbols"/>
              <a:buChar char="⮚"/>
            </a:pPr>
            <a:r>
              <a:rPr lang="en-US" sz="2206" i="1" dirty="0">
                <a:solidFill>
                  <a:schemeClr val="dk1"/>
                </a:solidFill>
              </a:rPr>
              <a:t>With the exception of the root part and the cover layer, all weld beads are usually laid over the entire weld thickness at the same welding parameters.</a:t>
            </a:r>
          </a:p>
          <a:p>
            <a:pPr marL="313042" lvl="0" indent="-299736">
              <a:buClr>
                <a:schemeClr val="dk1"/>
              </a:buClr>
              <a:buSzPts val="2206"/>
              <a:buFont typeface="Noto Sans Symbols"/>
              <a:buChar char="⮚"/>
            </a:pPr>
            <a:r>
              <a:rPr lang="en-US" sz="2206" i="1" dirty="0">
                <a:solidFill>
                  <a:schemeClr val="dk1"/>
                </a:solidFill>
              </a:rPr>
              <a:t>The construction of the welding nozzle is also very important; it must ensure good guidance of the welding wire near the weld edge, and must have a small thickness due to the narrow gap..</a:t>
            </a:r>
            <a:endParaRPr sz="2206" dirty="0">
              <a:solidFill>
                <a:schemeClr val="dk1"/>
              </a:solidFill>
              <a:latin typeface="Arial"/>
              <a:ea typeface="Arial"/>
              <a:cs typeface="Arial"/>
              <a:sym typeface="Arial"/>
            </a:endParaRPr>
          </a:p>
        </p:txBody>
      </p:sp>
      <p:pic>
        <p:nvPicPr>
          <p:cNvPr id="604" name="Google Shape;604;p66"/>
          <p:cNvPicPr preferRelativeResize="0"/>
          <p:nvPr/>
        </p:nvPicPr>
        <p:blipFill rotWithShape="1">
          <a:blip r:embed="rId3">
            <a:alphaModFix/>
          </a:blip>
          <a:srcRect/>
          <a:stretch/>
        </p:blipFill>
        <p:spPr>
          <a:xfrm>
            <a:off x="6116430" y="5389418"/>
            <a:ext cx="4035200" cy="1358326"/>
          </a:xfrm>
          <a:prstGeom prst="rect">
            <a:avLst/>
          </a:prstGeom>
          <a:noFill/>
          <a:ln>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Shape 609"/>
        <p:cNvGrpSpPr/>
        <p:nvPr/>
      </p:nvGrpSpPr>
      <p:grpSpPr>
        <a:xfrm>
          <a:off x="0" y="0"/>
          <a:ext cx="0" cy="0"/>
          <a:chOff x="0" y="0"/>
          <a:chExt cx="0" cy="0"/>
        </a:xfrm>
      </p:grpSpPr>
      <p:sp>
        <p:nvSpPr>
          <p:cNvPr id="610" name="Google Shape;610;p67"/>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611" name="Google Shape;611;p67"/>
          <p:cNvSpPr txBox="1"/>
          <p:nvPr/>
        </p:nvSpPr>
        <p:spPr>
          <a:xfrm>
            <a:off x="3608994" y="3629025"/>
            <a:ext cx="5285623" cy="488816"/>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3089" i="1" dirty="0">
                <a:solidFill>
                  <a:schemeClr val="dk1"/>
                </a:solidFill>
                <a:latin typeface="Arial"/>
                <a:ea typeface="Arial"/>
                <a:cs typeface="Arial"/>
                <a:sym typeface="Arial"/>
              </a:rPr>
              <a:t>Thank you for your attention.</a:t>
            </a:r>
            <a:endParaRPr sz="3089" dirty="0">
              <a:solidFill>
                <a:schemeClr val="dk1"/>
              </a:solidFill>
              <a:latin typeface="Arial"/>
              <a:ea typeface="Arial"/>
              <a:cs typeface="Arial"/>
              <a:sym typeface="Arial"/>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Shape 615"/>
        <p:cNvGrpSpPr/>
        <p:nvPr/>
      </p:nvGrpSpPr>
      <p:grpSpPr>
        <a:xfrm>
          <a:off x="0" y="0"/>
          <a:ext cx="0" cy="0"/>
          <a:chOff x="0" y="0"/>
          <a:chExt cx="0" cy="0"/>
        </a:xfrm>
      </p:grpSpPr>
      <p:sp>
        <p:nvSpPr>
          <p:cNvPr id="616" name="Google Shape;616;p68"/>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lvl="0"/>
            <a:r>
              <a:rPr lang="en-US" dirty="0"/>
              <a:t>3.. Orbital electric arc welding</a:t>
            </a:r>
            <a:endParaRPr dirty="0"/>
          </a:p>
        </p:txBody>
      </p:sp>
      <p:sp>
        <p:nvSpPr>
          <p:cNvPr id="617" name="Google Shape;617;p68"/>
          <p:cNvSpPr txBox="1">
            <a:spLocks noGrp="1"/>
          </p:cNvSpPr>
          <p:nvPr>
            <p:ph type="body" idx="1"/>
          </p:nvPr>
        </p:nvSpPr>
        <p:spPr>
          <a:xfrm>
            <a:off x="707302" y="2069864"/>
            <a:ext cx="9278797" cy="2215991"/>
          </a:xfrm>
          <a:prstGeom prst="rect">
            <a:avLst/>
          </a:prstGeom>
          <a:noFill/>
          <a:ln>
            <a:noFill/>
          </a:ln>
        </p:spPr>
        <p:txBody>
          <a:bodyPr spcFirstLastPara="1" wrap="square" lIns="0" tIns="0" rIns="0" bIns="0" anchor="t" anchorCtr="0">
            <a:spAutoFit/>
          </a:bodyPr>
          <a:lstStyle/>
          <a:p>
            <a:pPr marL="0" lvl="0" indent="0"/>
            <a:r>
              <a:rPr lang="en-US" dirty="0"/>
              <a:t>This is a specialized area of welding, which is mainly used for pipe-to-pipe welding. Orbital welding is used mainly in the chemical, pharmaceutical, aerospace, energy (oil and gas pipelines), nuclear and food industries, where high demands are placed on the quality of welds. The advantages include, above all, a perfect penetration of the weld, the creation of a quality weld root and the creation of a visually aesthetic caterpillar. However, it is very difficult to achieve high weld qualities at different welding positions. These are mainly PE (horizontal and overhead) and PD (horizontal and oblique overhead) positions. Due to the problem with non-constant quality of welded joints, manual welding began to be gradually replaced by automated orbital welding.</a:t>
            </a:r>
            <a:endParaRPr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Shape 621"/>
        <p:cNvGrpSpPr/>
        <p:nvPr/>
      </p:nvGrpSpPr>
      <p:grpSpPr>
        <a:xfrm>
          <a:off x="0" y="0"/>
          <a:ext cx="0" cy="0"/>
          <a:chOff x="0" y="0"/>
          <a:chExt cx="0" cy="0"/>
        </a:xfrm>
      </p:grpSpPr>
      <p:sp>
        <p:nvSpPr>
          <p:cNvPr id="622" name="Google Shape;622;p69"/>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lvl="0"/>
            <a:r>
              <a:rPr lang="en-US" dirty="0"/>
              <a:t>History of orbital welding</a:t>
            </a:r>
            <a:endParaRPr dirty="0"/>
          </a:p>
        </p:txBody>
      </p:sp>
      <p:sp>
        <p:nvSpPr>
          <p:cNvPr id="623" name="Google Shape;623;p69"/>
          <p:cNvSpPr txBox="1">
            <a:spLocks noGrp="1"/>
          </p:cNvSpPr>
          <p:nvPr>
            <p:ph type="body" idx="1"/>
          </p:nvPr>
        </p:nvSpPr>
        <p:spPr>
          <a:xfrm>
            <a:off x="707302" y="2069866"/>
            <a:ext cx="9278797" cy="1938992"/>
          </a:xfrm>
          <a:prstGeom prst="rect">
            <a:avLst/>
          </a:prstGeom>
          <a:noFill/>
          <a:ln>
            <a:noFill/>
          </a:ln>
        </p:spPr>
        <p:txBody>
          <a:bodyPr spcFirstLastPara="1" wrap="square" lIns="0" tIns="0" rIns="0" bIns="0" anchor="t" anchorCtr="0">
            <a:spAutoFit/>
          </a:bodyPr>
          <a:lstStyle/>
          <a:p>
            <a:pPr marL="0" lvl="0" indent="0"/>
            <a:r>
              <a:rPr lang="en-US" dirty="0"/>
              <a:t>Orbital welding was developed in the 1960s by Northrop Aircraft Inc. for the needs of the aerospace industry. The research and development was led by Vladimir H. </a:t>
            </a:r>
            <a:r>
              <a:rPr lang="en-US" dirty="0" err="1"/>
              <a:t>Pavlecka</a:t>
            </a:r>
            <a:r>
              <a:rPr lang="en-US" dirty="0"/>
              <a:t> (a Czech native from </a:t>
            </a:r>
            <a:r>
              <a:rPr lang="en-US" dirty="0" err="1"/>
              <a:t>Roudnice</a:t>
            </a:r>
            <a:r>
              <a:rPr lang="en-US" dirty="0"/>
              <a:t> </a:t>
            </a:r>
            <a:r>
              <a:rPr lang="en-US" dirty="0" err="1"/>
              <a:t>nad</a:t>
            </a:r>
            <a:r>
              <a:rPr lang="en-US" dirty="0"/>
              <a:t> Labem); his collaborator was Russ Meredith. This pipe-to-pipe welding system has been used primarily to produce high-strength components such as hydraulic systems. It also caught on very quickly in the nuclear industry. Originally, a specially modified TIG burner was used, which was placed on an orbital carrier. The carrier moved along a special toothed ridge. This method is still used today in modern open welding heads.</a:t>
            </a:r>
            <a:endParaRPr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Shape 627"/>
        <p:cNvGrpSpPr/>
        <p:nvPr/>
      </p:nvGrpSpPr>
      <p:grpSpPr>
        <a:xfrm>
          <a:off x="0" y="0"/>
          <a:ext cx="0" cy="0"/>
          <a:chOff x="0" y="0"/>
          <a:chExt cx="0" cy="0"/>
        </a:xfrm>
      </p:grpSpPr>
      <p:sp>
        <p:nvSpPr>
          <p:cNvPr id="628" name="Google Shape;628;p70"/>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lvl="0"/>
            <a:r>
              <a:rPr lang="en-US" dirty="0"/>
              <a:t>Principle of orbital welding</a:t>
            </a:r>
            <a:endParaRPr dirty="0"/>
          </a:p>
        </p:txBody>
      </p:sp>
      <p:sp>
        <p:nvSpPr>
          <p:cNvPr id="629" name="Google Shape;629;p70"/>
          <p:cNvSpPr txBox="1">
            <a:spLocks noGrp="1"/>
          </p:cNvSpPr>
          <p:nvPr>
            <p:ph type="body" idx="1"/>
          </p:nvPr>
        </p:nvSpPr>
        <p:spPr>
          <a:xfrm>
            <a:off x="707302" y="2069866"/>
            <a:ext cx="9278797" cy="1107996"/>
          </a:xfrm>
          <a:prstGeom prst="rect">
            <a:avLst/>
          </a:prstGeom>
          <a:noFill/>
          <a:ln>
            <a:noFill/>
          </a:ln>
        </p:spPr>
        <p:txBody>
          <a:bodyPr spcFirstLastPara="1" wrap="square" lIns="0" tIns="0" rIns="0" bIns="0" anchor="t" anchorCtr="0">
            <a:spAutoFit/>
          </a:bodyPr>
          <a:lstStyle/>
          <a:p>
            <a:pPr marL="0" lvl="0" indent="0"/>
            <a:r>
              <a:rPr lang="en-US" dirty="0"/>
              <a:t>Orbital welding is automatic pipe-to-pipe welding controlled by a computer. The orbit head is fastened to the outside of the welded pipe using collets. Subsequently, the orbital head performs a circular motion around the axis of the welded pipe and creates a weld. The circular motion is in the range of 365°-375° to guarantee penetration of the beginning and the end of the weld.</a:t>
            </a:r>
            <a:endParaRPr dirty="0"/>
          </a:p>
        </p:txBody>
      </p:sp>
      <p:graphicFrame>
        <p:nvGraphicFramePr>
          <p:cNvPr id="630" name="Google Shape;630;p70"/>
          <p:cNvGraphicFramePr/>
          <p:nvPr/>
        </p:nvGraphicFramePr>
        <p:xfrm>
          <a:off x="851667" y="3552826"/>
          <a:ext cx="4476750" cy="2371725"/>
        </p:xfrm>
        <a:graphic>
          <a:graphicData uri="http://schemas.openxmlformats.org/presentationml/2006/ole">
            <mc:AlternateContent xmlns:mc="http://schemas.openxmlformats.org/markup-compatibility/2006">
              <mc:Choice xmlns:v="urn:schemas-microsoft-com:vml" Requires="v">
                <p:oleObj spid="_x0000_s6192" r:id="rId4" imgW="4476750" imgH="2371725" progId="Paint.Picture">
                  <p:embed/>
                </p:oleObj>
              </mc:Choice>
              <mc:Fallback>
                <p:oleObj r:id="rId4" imgW="4476750" imgH="2371725" progId="Paint.Picture">
                  <p:embed/>
                  <p:pic>
                    <p:nvPicPr>
                      <p:cNvPr id="630" name="Google Shape;630;p70"/>
                      <p:cNvPicPr preferRelativeResize="0"/>
                      <p:nvPr/>
                    </p:nvPicPr>
                    <p:blipFill rotWithShape="1">
                      <a:blip r:embed="rId5">
                        <a:alphaModFix/>
                      </a:blip>
                      <a:srcRect/>
                      <a:stretch/>
                    </p:blipFill>
                    <p:spPr>
                      <a:xfrm>
                        <a:off x="851667" y="3552826"/>
                        <a:ext cx="4476750" cy="2371725"/>
                      </a:xfrm>
                      <a:prstGeom prst="rect">
                        <a:avLst/>
                      </a:prstGeom>
                      <a:noFill/>
                      <a:ln>
                        <a:noFill/>
                      </a:ln>
                    </p:spPr>
                  </p:pic>
                </p:oleObj>
              </mc:Fallback>
            </mc:AlternateContent>
          </a:graphicData>
        </a:graphic>
      </p:graphicFrame>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Shape 634"/>
        <p:cNvGrpSpPr/>
        <p:nvPr/>
      </p:nvGrpSpPr>
      <p:grpSpPr>
        <a:xfrm>
          <a:off x="0" y="0"/>
          <a:ext cx="0" cy="0"/>
          <a:chOff x="0" y="0"/>
          <a:chExt cx="0" cy="0"/>
        </a:xfrm>
      </p:grpSpPr>
      <p:sp>
        <p:nvSpPr>
          <p:cNvPr id="635" name="Google Shape;635;p71"/>
          <p:cNvSpPr txBox="1">
            <a:spLocks noGrp="1"/>
          </p:cNvSpPr>
          <p:nvPr>
            <p:ph type="title"/>
          </p:nvPr>
        </p:nvSpPr>
        <p:spPr>
          <a:xfrm>
            <a:off x="707302" y="1328879"/>
            <a:ext cx="9278797" cy="1077218"/>
          </a:xfrm>
          <a:prstGeom prst="rect">
            <a:avLst/>
          </a:prstGeom>
          <a:noFill/>
          <a:ln>
            <a:noFill/>
          </a:ln>
        </p:spPr>
        <p:txBody>
          <a:bodyPr spcFirstLastPara="1" wrap="square" lIns="0" tIns="0" rIns="0" bIns="0" anchor="t" anchorCtr="0">
            <a:spAutoFit/>
          </a:bodyPr>
          <a:lstStyle/>
          <a:p>
            <a:pPr lvl="0"/>
            <a:r>
              <a:rPr lang="en-US" dirty="0"/>
              <a:t>Types of welding technologies for orbital welding</a:t>
            </a:r>
            <a:br>
              <a:rPr lang="en-US" dirty="0"/>
            </a:br>
            <a:endParaRPr dirty="0"/>
          </a:p>
        </p:txBody>
      </p:sp>
      <p:sp>
        <p:nvSpPr>
          <p:cNvPr id="636" name="Google Shape;636;p71"/>
          <p:cNvSpPr txBox="1">
            <a:spLocks noGrp="1"/>
          </p:cNvSpPr>
          <p:nvPr>
            <p:ph type="body" idx="1"/>
          </p:nvPr>
        </p:nvSpPr>
        <p:spPr>
          <a:xfrm>
            <a:off x="1231900" y="2790826"/>
            <a:ext cx="8077200" cy="1938992"/>
          </a:xfrm>
          <a:prstGeom prst="rect">
            <a:avLst/>
          </a:prstGeom>
          <a:noFill/>
          <a:ln>
            <a:noFill/>
          </a:ln>
        </p:spPr>
        <p:txBody>
          <a:bodyPr spcFirstLastPara="1" wrap="square" lIns="0" tIns="0" rIns="0" bIns="0" anchor="t" anchorCtr="0">
            <a:spAutoFit/>
          </a:bodyPr>
          <a:lstStyle/>
          <a:p>
            <a:pPr marL="0" lvl="0" indent="0"/>
            <a:r>
              <a:rPr lang="en-US" dirty="0"/>
              <a:t>Various welding methods can be used for orbital welding. This is most often the TIG/TIG method. The MIG/MAG method and laser welding are also used. Welding is possible with or without additional material. Using orbital welding, it is possible to weld a large number of metals: the hardest ones, heat- and corrosion-resistant steels, unalloyed and low-alloyed carbon steels, and nickel alloys, as well as titanium, copper, </a:t>
            </a:r>
            <a:r>
              <a:rPr lang="en-US" dirty="0" err="1"/>
              <a:t>aluminium</a:t>
            </a:r>
            <a:r>
              <a:rPr lang="en-US" dirty="0"/>
              <a:t> and all their alloys. Thin-walled and thick-walled pipes can be welded, depending on the welding head used.</a:t>
            </a:r>
            <a:endParaRPr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Shape 640"/>
        <p:cNvGrpSpPr/>
        <p:nvPr/>
      </p:nvGrpSpPr>
      <p:grpSpPr>
        <a:xfrm>
          <a:off x="0" y="0"/>
          <a:ext cx="0" cy="0"/>
          <a:chOff x="0" y="0"/>
          <a:chExt cx="0" cy="0"/>
        </a:xfrm>
      </p:grpSpPr>
      <p:sp>
        <p:nvSpPr>
          <p:cNvPr id="641" name="Google Shape;641;p72"/>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lvl="0"/>
            <a:r>
              <a:rPr lang="en-US" dirty="0"/>
              <a:t>Orbital welding system</a:t>
            </a:r>
            <a:endParaRPr dirty="0"/>
          </a:p>
        </p:txBody>
      </p:sp>
      <p:sp>
        <p:nvSpPr>
          <p:cNvPr id="642" name="Google Shape;642;p72"/>
          <p:cNvSpPr txBox="1">
            <a:spLocks noGrp="1"/>
          </p:cNvSpPr>
          <p:nvPr>
            <p:ph type="body" idx="1"/>
          </p:nvPr>
        </p:nvSpPr>
        <p:spPr>
          <a:xfrm>
            <a:off x="707302" y="2069866"/>
            <a:ext cx="9278797" cy="1384995"/>
          </a:xfrm>
          <a:prstGeom prst="rect">
            <a:avLst/>
          </a:prstGeom>
          <a:noFill/>
          <a:ln>
            <a:noFill/>
          </a:ln>
        </p:spPr>
        <p:txBody>
          <a:bodyPr spcFirstLastPara="1" wrap="square" lIns="0" tIns="0" rIns="0" bIns="0" anchor="t" anchorCtr="0">
            <a:spAutoFit/>
          </a:bodyPr>
          <a:lstStyle/>
          <a:p>
            <a:pPr marL="0" lvl="0" indent="0"/>
            <a:r>
              <a:rPr lang="en-US" dirty="0"/>
              <a:t>The system of each orbital welding consists of the following main parts:</a:t>
            </a:r>
          </a:p>
          <a:p>
            <a:pPr marL="0" lvl="0" indent="0"/>
            <a:r>
              <a:rPr lang="en-US" dirty="0"/>
              <a:t>• power supply and regulator</a:t>
            </a:r>
          </a:p>
          <a:p>
            <a:pPr marL="0" lvl="0" indent="0"/>
            <a:r>
              <a:rPr lang="en-US" dirty="0"/>
              <a:t>• control computer</a:t>
            </a:r>
          </a:p>
          <a:p>
            <a:pPr marL="0" lvl="0" indent="0"/>
            <a:r>
              <a:rPr lang="en-US" dirty="0"/>
              <a:t>• welding head with clamping device</a:t>
            </a:r>
          </a:p>
          <a:p>
            <a:pPr marL="0" lvl="0" indent="0"/>
            <a:r>
              <a:rPr lang="en-US" dirty="0"/>
              <a:t>• wire feeding mechanism, if applicable</a:t>
            </a:r>
            <a:endParaRPr dirty="0"/>
          </a:p>
        </p:txBody>
      </p:sp>
      <p:sp>
        <p:nvSpPr>
          <p:cNvPr id="643" name="Google Shape;643;p72"/>
          <p:cNvSpPr txBox="1"/>
          <p:nvPr/>
        </p:nvSpPr>
        <p:spPr>
          <a:xfrm>
            <a:off x="910771" y="3903921"/>
            <a:ext cx="8077200" cy="2585323"/>
          </a:xfrm>
          <a:prstGeom prst="rect">
            <a:avLst/>
          </a:prstGeom>
          <a:noFill/>
          <a:ln>
            <a:noFill/>
          </a:ln>
        </p:spPr>
        <p:txBody>
          <a:bodyPr spcFirstLastPara="1" wrap="square" lIns="91425" tIns="45700" rIns="91425" bIns="45700" anchor="t" anchorCtr="0">
            <a:spAutoFit/>
          </a:bodyPr>
          <a:lstStyle/>
          <a:p>
            <a:pPr lvl="0"/>
            <a:r>
              <a:rPr lang="en-US" sz="1800" dirty="0">
                <a:solidFill>
                  <a:schemeClr val="dk1"/>
                </a:solidFill>
                <a:latin typeface="Calibri"/>
                <a:ea typeface="Calibri"/>
                <a:cs typeface="Calibri"/>
                <a:sym typeface="Calibri"/>
              </a:rPr>
              <a:t>The quality of the weld is affected by:</a:t>
            </a:r>
            <a:endParaRPr dirty="0"/>
          </a:p>
          <a:p>
            <a:pPr marL="285766" lvl="0" indent="-285766">
              <a:buClr>
                <a:schemeClr val="dk1"/>
              </a:buClr>
              <a:buSzPts val="1800"/>
              <a:buFont typeface="Arial"/>
              <a:buChar char="•"/>
            </a:pPr>
            <a:r>
              <a:rPr lang="en-US" sz="1800" dirty="0">
                <a:solidFill>
                  <a:schemeClr val="dk1"/>
                </a:solidFill>
                <a:latin typeface="Calibri"/>
                <a:ea typeface="Calibri"/>
                <a:cs typeface="Calibri"/>
                <a:sym typeface="Calibri"/>
              </a:rPr>
              <a:t>arc length</a:t>
            </a:r>
          </a:p>
          <a:p>
            <a:pPr marL="285766" lvl="0" indent="-285766">
              <a:buClr>
                <a:schemeClr val="dk1"/>
              </a:buClr>
              <a:buSzPts val="1800"/>
              <a:buFont typeface="Arial"/>
              <a:buChar char="•"/>
            </a:pPr>
            <a:r>
              <a:rPr lang="en-US" sz="1800" dirty="0">
                <a:solidFill>
                  <a:schemeClr val="dk1"/>
                </a:solidFill>
                <a:latin typeface="Calibri"/>
                <a:ea typeface="Calibri"/>
                <a:cs typeface="Calibri"/>
                <a:sym typeface="Calibri"/>
              </a:rPr>
              <a:t>magnitude and pulse frequency of the welding current</a:t>
            </a:r>
          </a:p>
          <a:p>
            <a:pPr marL="285766" lvl="0" indent="-285766">
              <a:buClr>
                <a:schemeClr val="dk1"/>
              </a:buClr>
              <a:buSzPts val="1800"/>
              <a:buFont typeface="Arial"/>
              <a:buChar char="•"/>
            </a:pPr>
            <a:r>
              <a:rPr lang="en-US" sz="1800" dirty="0">
                <a:solidFill>
                  <a:schemeClr val="dk1"/>
                </a:solidFill>
                <a:latin typeface="Calibri"/>
                <a:ea typeface="Calibri"/>
                <a:cs typeface="Calibri"/>
                <a:sym typeface="Calibri"/>
              </a:rPr>
              <a:t>welding speed</a:t>
            </a:r>
          </a:p>
          <a:p>
            <a:pPr marL="285766" lvl="0" indent="-285766">
              <a:buClr>
                <a:schemeClr val="dk1"/>
              </a:buClr>
              <a:buSzPts val="1800"/>
              <a:buFont typeface="Arial"/>
              <a:buChar char="•"/>
            </a:pPr>
            <a:r>
              <a:rPr lang="en-US" sz="1800" dirty="0">
                <a:solidFill>
                  <a:schemeClr val="dk1"/>
                </a:solidFill>
                <a:latin typeface="Calibri"/>
                <a:ea typeface="Calibri"/>
                <a:cs typeface="Calibri"/>
                <a:sym typeface="Calibri"/>
              </a:rPr>
              <a:t>shielding gas</a:t>
            </a:r>
          </a:p>
          <a:p>
            <a:pPr marL="285766" lvl="0" indent="-285766">
              <a:buClr>
                <a:schemeClr val="dk1"/>
              </a:buClr>
              <a:buSzPts val="1800"/>
              <a:buFont typeface="Arial"/>
              <a:buChar char="•"/>
            </a:pPr>
            <a:r>
              <a:rPr lang="en-US" sz="1800" dirty="0">
                <a:solidFill>
                  <a:schemeClr val="dk1"/>
                </a:solidFill>
                <a:latin typeface="Calibri"/>
                <a:ea typeface="Calibri"/>
                <a:cs typeface="Calibri"/>
                <a:sym typeface="Calibri"/>
              </a:rPr>
              <a:t>base material and additional material (if used)</a:t>
            </a:r>
          </a:p>
          <a:p>
            <a:pPr marL="285766" lvl="0" indent="-285766">
              <a:buClr>
                <a:schemeClr val="dk1"/>
              </a:buClr>
              <a:buSzPts val="1800"/>
              <a:buFont typeface="Arial"/>
              <a:buChar char="•"/>
            </a:pPr>
            <a:r>
              <a:rPr lang="en-US" sz="1800" dirty="0">
                <a:solidFill>
                  <a:schemeClr val="dk1"/>
                </a:solidFill>
                <a:latin typeface="Calibri"/>
                <a:ea typeface="Calibri"/>
                <a:cs typeface="Calibri"/>
                <a:sym typeface="Calibri"/>
              </a:rPr>
              <a:t>dimensions of welded pipes</a:t>
            </a:r>
          </a:p>
          <a:p>
            <a:pPr marL="285766" lvl="0" indent="-285766">
              <a:buClr>
                <a:schemeClr val="dk1"/>
              </a:buClr>
              <a:buSzPts val="1800"/>
              <a:buFont typeface="Arial"/>
              <a:buChar char="•"/>
            </a:pPr>
            <a:r>
              <a:rPr lang="en-US" sz="1800" dirty="0">
                <a:solidFill>
                  <a:schemeClr val="dk1"/>
                </a:solidFill>
                <a:latin typeface="Calibri"/>
                <a:ea typeface="Calibri"/>
                <a:cs typeface="Calibri"/>
                <a:sym typeface="Calibri"/>
              </a:rPr>
              <a:t>preparation of contact surfaces</a:t>
            </a:r>
          </a:p>
          <a:p>
            <a:pPr marL="285766" lvl="0" indent="-285766">
              <a:buClr>
                <a:schemeClr val="dk1"/>
              </a:buClr>
              <a:buSzPts val="1800"/>
              <a:buFont typeface="Arial"/>
              <a:buChar char="•"/>
            </a:pPr>
            <a:r>
              <a:rPr lang="en-US" sz="1800" dirty="0">
                <a:solidFill>
                  <a:schemeClr val="dk1"/>
                </a:solidFill>
                <a:latin typeface="Calibri"/>
                <a:ea typeface="Calibri"/>
                <a:cs typeface="Calibri"/>
                <a:sym typeface="Calibri"/>
              </a:rPr>
              <a:t>knowledge and experience of the welder/operator</a:t>
            </a:r>
            <a:endParaRPr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Shape 647"/>
        <p:cNvGrpSpPr/>
        <p:nvPr/>
      </p:nvGrpSpPr>
      <p:grpSpPr>
        <a:xfrm>
          <a:off x="0" y="0"/>
          <a:ext cx="0" cy="0"/>
          <a:chOff x="0" y="0"/>
          <a:chExt cx="0" cy="0"/>
        </a:xfrm>
      </p:grpSpPr>
      <p:sp>
        <p:nvSpPr>
          <p:cNvPr id="648" name="Google Shape;648;p73"/>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lvl="0"/>
            <a:r>
              <a:rPr lang="en-US" dirty="0"/>
              <a:t>Advantages of the method</a:t>
            </a:r>
            <a:endParaRPr dirty="0"/>
          </a:p>
        </p:txBody>
      </p:sp>
      <p:sp>
        <p:nvSpPr>
          <p:cNvPr id="649" name="Google Shape;649;p73"/>
          <p:cNvSpPr txBox="1">
            <a:spLocks noGrp="1"/>
          </p:cNvSpPr>
          <p:nvPr>
            <p:ph type="body" idx="1"/>
          </p:nvPr>
        </p:nvSpPr>
        <p:spPr>
          <a:xfrm>
            <a:off x="707302" y="2069865"/>
            <a:ext cx="9278797" cy="2492990"/>
          </a:xfrm>
          <a:prstGeom prst="rect">
            <a:avLst/>
          </a:prstGeom>
          <a:noFill/>
          <a:ln>
            <a:noFill/>
          </a:ln>
        </p:spPr>
        <p:txBody>
          <a:bodyPr spcFirstLastPara="1" wrap="square" lIns="0" tIns="0" rIns="0" bIns="0" anchor="t" anchorCtr="0">
            <a:spAutoFit/>
          </a:bodyPr>
          <a:lstStyle/>
          <a:p>
            <a:pPr marL="285766" lvl="0" indent="-285766">
              <a:buClr>
                <a:schemeClr val="dk1"/>
              </a:buClr>
              <a:buSzPts val="1800"/>
              <a:buFont typeface="Arial"/>
              <a:buChar char="•"/>
            </a:pPr>
            <a:r>
              <a:rPr lang="en-US" dirty="0"/>
              <a:t>fast and accurate method</a:t>
            </a:r>
          </a:p>
          <a:p>
            <a:pPr marL="285766" lvl="0" indent="-285766">
              <a:buClr>
                <a:schemeClr val="dk1"/>
              </a:buClr>
              <a:buSzPts val="1800"/>
              <a:buFont typeface="Arial"/>
              <a:buChar char="•"/>
            </a:pPr>
            <a:r>
              <a:rPr lang="en-US" dirty="0"/>
              <a:t>constant arc length</a:t>
            </a:r>
          </a:p>
          <a:p>
            <a:pPr marL="285766" lvl="0" indent="-285766">
              <a:buClr>
                <a:schemeClr val="dk1"/>
              </a:buClr>
              <a:buSzPts val="1800"/>
              <a:buFont typeface="Arial"/>
              <a:buChar char="•"/>
            </a:pPr>
            <a:r>
              <a:rPr lang="en-US" dirty="0"/>
              <a:t>constant feed rate</a:t>
            </a:r>
          </a:p>
          <a:p>
            <a:pPr marL="285766" lvl="0" indent="-285766">
              <a:buClr>
                <a:schemeClr val="dk1"/>
              </a:buClr>
              <a:buSzPts val="1800"/>
              <a:buFont typeface="Arial"/>
              <a:buChar char="•"/>
            </a:pPr>
            <a:r>
              <a:rPr lang="en-US" dirty="0"/>
              <a:t>precise guidance of the welding nozzle</a:t>
            </a:r>
          </a:p>
          <a:p>
            <a:pPr marL="285766" lvl="0" indent="-285766">
              <a:buClr>
                <a:schemeClr val="dk1"/>
              </a:buClr>
              <a:buSzPts val="1800"/>
              <a:buFont typeface="Arial"/>
              <a:buChar char="•"/>
            </a:pPr>
            <a:r>
              <a:rPr lang="en-US" dirty="0"/>
              <a:t>small deformations and small TOO</a:t>
            </a:r>
          </a:p>
          <a:p>
            <a:pPr marL="285766" lvl="0" indent="-285766">
              <a:buClr>
                <a:schemeClr val="dk1"/>
              </a:buClr>
              <a:buSzPts val="1800"/>
              <a:buFont typeface="Arial"/>
              <a:buChar char="•"/>
            </a:pPr>
            <a:r>
              <a:rPr lang="en-US" dirty="0"/>
              <a:t>repeatability - higher productivity in series production</a:t>
            </a:r>
          </a:p>
          <a:p>
            <a:pPr marL="285766" lvl="0" indent="-285766">
              <a:buClr>
                <a:schemeClr val="dk1"/>
              </a:buClr>
              <a:buSzPts val="1800"/>
              <a:buFont typeface="Arial"/>
              <a:buChar char="•"/>
            </a:pPr>
            <a:r>
              <a:rPr lang="en-US" dirty="0"/>
              <a:t>weld aesthetics</a:t>
            </a:r>
          </a:p>
          <a:p>
            <a:pPr marL="285766" lvl="0" indent="-285766">
              <a:buClr>
                <a:schemeClr val="dk1"/>
              </a:buClr>
              <a:buSzPts val="1800"/>
              <a:buFont typeface="Arial"/>
              <a:buChar char="•"/>
            </a:pPr>
            <a:r>
              <a:rPr lang="en-US" dirty="0"/>
              <a:t>no need for manually skilled welders</a:t>
            </a:r>
          </a:p>
          <a:p>
            <a:pPr marL="285766" lvl="0" indent="-285766">
              <a:buClr>
                <a:schemeClr val="dk1"/>
              </a:buClr>
              <a:buSzPts val="1800"/>
              <a:buFont typeface="Arial"/>
              <a:buChar char="•"/>
            </a:pPr>
            <a:r>
              <a:rPr lang="en-US" dirty="0"/>
              <a:t>one welder/operator can operate multiple welders simultaneously</a:t>
            </a:r>
            <a:endParaRPr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Shape 653"/>
        <p:cNvGrpSpPr/>
        <p:nvPr/>
      </p:nvGrpSpPr>
      <p:grpSpPr>
        <a:xfrm>
          <a:off x="0" y="0"/>
          <a:ext cx="0" cy="0"/>
          <a:chOff x="0" y="0"/>
          <a:chExt cx="0" cy="0"/>
        </a:xfrm>
      </p:grpSpPr>
      <p:sp>
        <p:nvSpPr>
          <p:cNvPr id="654" name="Google Shape;654;p74"/>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lvl="0"/>
            <a:r>
              <a:rPr lang="en-US" dirty="0"/>
              <a:t>Disadvantages of the method</a:t>
            </a:r>
            <a:endParaRPr dirty="0"/>
          </a:p>
        </p:txBody>
      </p:sp>
      <p:sp>
        <p:nvSpPr>
          <p:cNvPr id="655" name="Google Shape;655;p74"/>
          <p:cNvSpPr txBox="1">
            <a:spLocks noGrp="1"/>
          </p:cNvSpPr>
          <p:nvPr>
            <p:ph type="body" idx="1"/>
          </p:nvPr>
        </p:nvSpPr>
        <p:spPr>
          <a:xfrm>
            <a:off x="707302" y="2069866"/>
            <a:ext cx="9278797" cy="1384995"/>
          </a:xfrm>
          <a:prstGeom prst="rect">
            <a:avLst/>
          </a:prstGeom>
          <a:noFill/>
          <a:ln>
            <a:noFill/>
          </a:ln>
        </p:spPr>
        <p:txBody>
          <a:bodyPr spcFirstLastPara="1" wrap="square" lIns="0" tIns="0" rIns="0" bIns="0" anchor="t" anchorCtr="0">
            <a:spAutoFit/>
          </a:bodyPr>
          <a:lstStyle/>
          <a:p>
            <a:pPr marL="285766" lvl="0" indent="-285766">
              <a:buClr>
                <a:schemeClr val="dk1"/>
              </a:buClr>
              <a:buSzPts val="1800"/>
              <a:buFont typeface="Arial"/>
              <a:buChar char="•"/>
            </a:pPr>
            <a:r>
              <a:rPr lang="en-US" dirty="0"/>
              <a:t>high acquisition costs</a:t>
            </a:r>
          </a:p>
          <a:p>
            <a:pPr marL="285766" lvl="0" indent="-285766">
              <a:buClr>
                <a:schemeClr val="dk1"/>
              </a:buClr>
              <a:buSzPts val="1800"/>
              <a:buFont typeface="Arial"/>
              <a:buChar char="•"/>
            </a:pPr>
            <a:r>
              <a:rPr lang="en-US" dirty="0"/>
              <a:t>maintenance required</a:t>
            </a:r>
          </a:p>
          <a:p>
            <a:pPr marL="285766" lvl="0" indent="-285766">
              <a:buClr>
                <a:schemeClr val="dk1"/>
              </a:buClr>
              <a:buSzPts val="1800"/>
              <a:buFont typeface="Arial"/>
              <a:buChar char="•"/>
            </a:pPr>
            <a:r>
              <a:rPr lang="en-US" dirty="0"/>
              <a:t>complexity of the device</a:t>
            </a:r>
          </a:p>
          <a:p>
            <a:pPr marL="285766" lvl="0" indent="-285766">
              <a:buClr>
                <a:schemeClr val="dk1"/>
              </a:buClr>
              <a:buSzPts val="1800"/>
              <a:buFont typeface="Arial"/>
              <a:buChar char="•"/>
            </a:pPr>
            <a:r>
              <a:rPr lang="en-US" dirty="0"/>
              <a:t>need for precisely machined contact surfaces</a:t>
            </a:r>
          </a:p>
          <a:p>
            <a:pPr marL="285766" lvl="0" indent="-285766">
              <a:buClr>
                <a:schemeClr val="dk1"/>
              </a:buClr>
              <a:buSzPts val="1800"/>
              <a:buFont typeface="Arial"/>
              <a:buChar char="•"/>
            </a:pPr>
            <a:r>
              <a:rPr lang="en-US" dirty="0"/>
              <a:t>need for qualified welder/operator</a:t>
            </a:r>
            <a:endParaRPr dirty="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Shape 659"/>
        <p:cNvGrpSpPr/>
        <p:nvPr/>
      </p:nvGrpSpPr>
      <p:grpSpPr>
        <a:xfrm>
          <a:off x="0" y="0"/>
          <a:ext cx="0" cy="0"/>
          <a:chOff x="0" y="0"/>
          <a:chExt cx="0" cy="0"/>
        </a:xfrm>
      </p:grpSpPr>
      <p:sp>
        <p:nvSpPr>
          <p:cNvPr id="660" name="Google Shape;660;p75"/>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lvl="0"/>
            <a:r>
              <a:rPr lang="en-US" dirty="0"/>
              <a:t>Welding heads</a:t>
            </a:r>
            <a:endParaRPr dirty="0"/>
          </a:p>
        </p:txBody>
      </p:sp>
      <p:sp>
        <p:nvSpPr>
          <p:cNvPr id="661" name="Google Shape;661;p75"/>
          <p:cNvSpPr txBox="1">
            <a:spLocks noGrp="1"/>
          </p:cNvSpPr>
          <p:nvPr>
            <p:ph type="body" idx="1"/>
          </p:nvPr>
        </p:nvSpPr>
        <p:spPr>
          <a:xfrm>
            <a:off x="903245" y="2224876"/>
            <a:ext cx="9278797" cy="4139723"/>
          </a:xfrm>
          <a:prstGeom prst="rect">
            <a:avLst/>
          </a:prstGeom>
          <a:noFill/>
          <a:ln>
            <a:noFill/>
          </a:ln>
        </p:spPr>
        <p:txBody>
          <a:bodyPr spcFirstLastPara="1" wrap="square" lIns="0" tIns="0" rIns="0" bIns="0" anchor="t" anchorCtr="0">
            <a:spAutoFit/>
          </a:bodyPr>
          <a:lstStyle/>
          <a:p>
            <a:pPr marL="0" lvl="0" indent="0"/>
            <a:r>
              <a:rPr lang="en-US" dirty="0"/>
              <a:t>The most important part of orbital welding are the welding heads. Currently, two basic orbital welding methods are used to produce pipe-to-pipe welds. The first is an open welding head, and the second is a closed welding head. There is also a special type of welding head for the production of pipe-to-pipe welds.</a:t>
            </a:r>
            <a:endParaRPr dirty="0"/>
          </a:p>
          <a:p>
            <a:pPr marL="0" lvl="0" indent="0" algn="l" rtl="0">
              <a:spcBef>
                <a:spcPts val="0"/>
              </a:spcBef>
              <a:spcAft>
                <a:spcPts val="0"/>
              </a:spcAft>
              <a:buNone/>
            </a:pPr>
            <a:endParaRPr dirty="0"/>
          </a:p>
          <a:p>
            <a:pPr marL="0" lvl="0" indent="0"/>
            <a:r>
              <a:rPr lang="en-US" sz="3500" b="1" dirty="0">
                <a:solidFill>
                  <a:srgbClr val="428F9B"/>
                </a:solidFill>
              </a:rPr>
              <a:t>Closed welding heads</a:t>
            </a:r>
            <a:endParaRPr dirty="0"/>
          </a:p>
          <a:p>
            <a:pPr marL="0" lvl="0" indent="0"/>
            <a:r>
              <a:rPr lang="en-US" dirty="0"/>
              <a:t>Their construction consists of a closed welding chamber in which there is an inert atmosphere. During welding, the electrode rotates 360° around the axis of the welded pipes. The movement is ensured by an electric motor and a system of gears inside the body of the welding head. The head is clamped to the outer diameters of the welded pipes before welding. To prevent overheating, ducts are located inside the head through which the coolant flows. Welded pipe diameters typically range from 3 mm to 170 mm. However, it is necessary to have clamping cassettes of a specific diameter supplied by the manufacturer. This welding method is mainly used for welding thin-walled stainless steel pipes. The TIG/WIG method is most often used for this.</a:t>
            </a:r>
            <a:endParaRPr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Shape 665"/>
        <p:cNvGrpSpPr/>
        <p:nvPr/>
      </p:nvGrpSpPr>
      <p:grpSpPr>
        <a:xfrm>
          <a:off x="0" y="0"/>
          <a:ext cx="0" cy="0"/>
          <a:chOff x="0" y="0"/>
          <a:chExt cx="0" cy="0"/>
        </a:xfrm>
      </p:grpSpPr>
      <p:sp>
        <p:nvSpPr>
          <p:cNvPr id="666" name="Google Shape;666;p76"/>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lvl="0"/>
            <a:r>
              <a:rPr lang="en-US" dirty="0"/>
              <a:t>Open welding heads</a:t>
            </a:r>
            <a:endParaRPr dirty="0"/>
          </a:p>
        </p:txBody>
      </p:sp>
      <p:sp>
        <p:nvSpPr>
          <p:cNvPr id="667" name="Google Shape;667;p76"/>
          <p:cNvSpPr txBox="1">
            <a:spLocks noGrp="1"/>
          </p:cNvSpPr>
          <p:nvPr>
            <p:ph type="body" idx="1"/>
          </p:nvPr>
        </p:nvSpPr>
        <p:spPr>
          <a:xfrm>
            <a:off x="707302" y="2069866"/>
            <a:ext cx="9278797" cy="2769989"/>
          </a:xfrm>
          <a:prstGeom prst="rect">
            <a:avLst/>
          </a:prstGeom>
          <a:noFill/>
          <a:ln>
            <a:noFill/>
          </a:ln>
        </p:spPr>
        <p:txBody>
          <a:bodyPr spcFirstLastPara="1" wrap="square" lIns="0" tIns="0" rIns="0" bIns="0" anchor="t" anchorCtr="0">
            <a:spAutoFit/>
          </a:bodyPr>
          <a:lstStyle/>
          <a:p>
            <a:pPr marL="0" lvl="0" indent="0"/>
            <a:r>
              <a:rPr lang="en-US" dirty="0"/>
              <a:t>Their construction is simpler than in the case of closed welding heads. It consists of eccentric collets that can be easily, precisely and firmly clamped to the outer diameter of the welded pipe. A movable support is attached to the clamps, which uses an electric motor to perform a rotary movement around the axis of the welded pipe. A welding head with a wire feeder is attached to the support. The head must also be cooled to prevent overheating. This method is suitable for welding pipes of large diameters (generally over 170 mm) and larger wall thicknesses. Various methods can be used for this welding method, most often TIG/WIG; MIG/MAG is also suitable for laser welding. In modern welding systems, the electrode has 4 degrees. This is necessary when trying to produce the best possible weld for thick pipes. A powerful computer and a ready-made </a:t>
            </a:r>
            <a:r>
              <a:rPr lang="en-US" dirty="0" err="1"/>
              <a:t>programme</a:t>
            </a:r>
            <a:r>
              <a:rPr lang="en-US" dirty="0"/>
              <a:t> are required for precise control of all movements.</a:t>
            </a:r>
            <a:endParaRPr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Shape 671"/>
        <p:cNvGrpSpPr/>
        <p:nvPr/>
      </p:nvGrpSpPr>
      <p:grpSpPr>
        <a:xfrm>
          <a:off x="0" y="0"/>
          <a:ext cx="0" cy="0"/>
          <a:chOff x="0" y="0"/>
          <a:chExt cx="0" cy="0"/>
        </a:xfrm>
      </p:grpSpPr>
      <p:sp>
        <p:nvSpPr>
          <p:cNvPr id="672" name="Google Shape;672;p77"/>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lvl="0"/>
            <a:r>
              <a:rPr lang="en-US" dirty="0"/>
              <a:t>Closed orbital welding head</a:t>
            </a:r>
            <a:endParaRPr dirty="0"/>
          </a:p>
        </p:txBody>
      </p:sp>
      <p:sp>
        <p:nvSpPr>
          <p:cNvPr id="673" name="Google Shape;673;p77"/>
          <p:cNvSpPr txBox="1">
            <a:spLocks noGrp="1"/>
          </p:cNvSpPr>
          <p:nvPr>
            <p:ph type="body" idx="1"/>
          </p:nvPr>
        </p:nvSpPr>
        <p:spPr>
          <a:xfrm>
            <a:off x="707302" y="2069866"/>
            <a:ext cx="9278797" cy="553998"/>
          </a:xfrm>
          <a:prstGeom prst="rect">
            <a:avLst/>
          </a:prstGeom>
          <a:noFill/>
          <a:ln>
            <a:noFill/>
          </a:ln>
        </p:spPr>
        <p:txBody>
          <a:bodyPr spcFirstLastPara="1" wrap="square" lIns="0" tIns="0" rIns="0" bIns="0" anchor="t" anchorCtr="0">
            <a:spAutoFit/>
          </a:bodyPr>
          <a:lstStyle/>
          <a:p>
            <a:pPr marL="0" lvl="0" indent="0"/>
            <a:r>
              <a:rPr lang="en-US" dirty="0"/>
              <a:t>closed orbital welding head with power source and control PC; different diameters of closed orbital welding heads</a:t>
            </a:r>
            <a:endParaRPr dirty="0"/>
          </a:p>
        </p:txBody>
      </p:sp>
      <p:graphicFrame>
        <p:nvGraphicFramePr>
          <p:cNvPr id="674" name="Google Shape;674;p77"/>
          <p:cNvGraphicFramePr/>
          <p:nvPr/>
        </p:nvGraphicFramePr>
        <p:xfrm>
          <a:off x="1155700" y="3171825"/>
          <a:ext cx="8023746" cy="2635250"/>
        </p:xfrm>
        <a:graphic>
          <a:graphicData uri="http://schemas.openxmlformats.org/presentationml/2006/ole">
            <mc:AlternateContent xmlns:mc="http://schemas.openxmlformats.org/markup-compatibility/2006">
              <mc:Choice xmlns:v="urn:schemas-microsoft-com:vml" Requires="v">
                <p:oleObj spid="_x0000_s7216" r:id="rId4" imgW="8023746" imgH="2635250" progId="Paint.Picture">
                  <p:embed/>
                </p:oleObj>
              </mc:Choice>
              <mc:Fallback>
                <p:oleObj r:id="rId4" imgW="8023746" imgH="2635250" progId="Paint.Picture">
                  <p:embed/>
                  <p:pic>
                    <p:nvPicPr>
                      <p:cNvPr id="674" name="Google Shape;674;p77"/>
                      <p:cNvPicPr preferRelativeResize="0"/>
                      <p:nvPr/>
                    </p:nvPicPr>
                    <p:blipFill rotWithShape="1">
                      <a:blip r:embed="rId5">
                        <a:alphaModFix/>
                      </a:blip>
                      <a:srcRect/>
                      <a:stretch/>
                    </p:blipFill>
                    <p:spPr>
                      <a:xfrm>
                        <a:off x="1155700" y="3171825"/>
                        <a:ext cx="8023746" cy="2635250"/>
                      </a:xfrm>
                      <a:prstGeom prst="rect">
                        <a:avLst/>
                      </a:prstGeom>
                      <a:noFill/>
                      <a:ln>
                        <a:noFill/>
                      </a:ln>
                    </p:spPr>
                  </p:pic>
                </p:oleObj>
              </mc:Fallback>
            </mc:AlternateContent>
          </a:graphicData>
        </a:graphic>
      </p:graphicFrame>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Shape 678"/>
        <p:cNvGrpSpPr/>
        <p:nvPr/>
      </p:nvGrpSpPr>
      <p:grpSpPr>
        <a:xfrm>
          <a:off x="0" y="0"/>
          <a:ext cx="0" cy="0"/>
          <a:chOff x="0" y="0"/>
          <a:chExt cx="0" cy="0"/>
        </a:xfrm>
      </p:grpSpPr>
      <p:sp>
        <p:nvSpPr>
          <p:cNvPr id="679" name="Google Shape;679;p78"/>
          <p:cNvSpPr txBox="1">
            <a:spLocks noGrp="1"/>
          </p:cNvSpPr>
          <p:nvPr>
            <p:ph type="title"/>
          </p:nvPr>
        </p:nvSpPr>
        <p:spPr>
          <a:xfrm>
            <a:off x="707302" y="1328880"/>
            <a:ext cx="9278797" cy="538737"/>
          </a:xfrm>
          <a:prstGeom prst="rect">
            <a:avLst/>
          </a:prstGeom>
          <a:noFill/>
          <a:ln>
            <a:noFill/>
          </a:ln>
        </p:spPr>
        <p:txBody>
          <a:bodyPr spcFirstLastPara="1" wrap="square" lIns="0" tIns="0" rIns="0" bIns="0" anchor="t" anchorCtr="0">
            <a:spAutoFit/>
          </a:bodyPr>
          <a:lstStyle/>
          <a:p>
            <a:pPr lvl="0"/>
            <a:r>
              <a:rPr lang="en-US" dirty="0"/>
              <a:t>Open welding heads</a:t>
            </a:r>
            <a:endParaRPr dirty="0"/>
          </a:p>
        </p:txBody>
      </p:sp>
      <p:sp>
        <p:nvSpPr>
          <p:cNvPr id="680" name="Google Shape;680;p78"/>
          <p:cNvSpPr txBox="1">
            <a:spLocks noGrp="1"/>
          </p:cNvSpPr>
          <p:nvPr>
            <p:ph type="body" idx="1"/>
          </p:nvPr>
        </p:nvSpPr>
        <p:spPr>
          <a:xfrm>
            <a:off x="707302" y="2069866"/>
            <a:ext cx="9278797" cy="276999"/>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endParaRPr/>
          </a:p>
        </p:txBody>
      </p:sp>
      <p:graphicFrame>
        <p:nvGraphicFramePr>
          <p:cNvPr id="681" name="Google Shape;681;p78"/>
          <p:cNvGraphicFramePr/>
          <p:nvPr/>
        </p:nvGraphicFramePr>
        <p:xfrm>
          <a:off x="5338466" y="2506277"/>
          <a:ext cx="4351013" cy="3228975"/>
        </p:xfrm>
        <a:graphic>
          <a:graphicData uri="http://schemas.openxmlformats.org/presentationml/2006/ole">
            <mc:AlternateContent xmlns:mc="http://schemas.openxmlformats.org/markup-compatibility/2006">
              <mc:Choice xmlns:v="urn:schemas-microsoft-com:vml" Requires="v">
                <p:oleObj spid="_x0000_s8286" r:id="rId4" imgW="4351013" imgH="3228975" progId="Paint.Picture">
                  <p:embed/>
                </p:oleObj>
              </mc:Choice>
              <mc:Fallback>
                <p:oleObj r:id="rId4" imgW="4351013" imgH="3228975" progId="Paint.Picture">
                  <p:embed/>
                  <p:pic>
                    <p:nvPicPr>
                      <p:cNvPr id="681" name="Google Shape;681;p78"/>
                      <p:cNvPicPr preferRelativeResize="0"/>
                      <p:nvPr/>
                    </p:nvPicPr>
                    <p:blipFill rotWithShape="1">
                      <a:blip r:embed="rId5">
                        <a:alphaModFix/>
                      </a:blip>
                      <a:srcRect/>
                      <a:stretch/>
                    </p:blipFill>
                    <p:spPr>
                      <a:xfrm>
                        <a:off x="5338466" y="2506277"/>
                        <a:ext cx="4351013" cy="3228975"/>
                      </a:xfrm>
                      <a:prstGeom prst="rect">
                        <a:avLst/>
                      </a:prstGeom>
                      <a:noFill/>
                      <a:ln>
                        <a:noFill/>
                      </a:ln>
                    </p:spPr>
                  </p:pic>
                </p:oleObj>
              </mc:Fallback>
            </mc:AlternateContent>
          </a:graphicData>
        </a:graphic>
      </p:graphicFrame>
      <p:graphicFrame>
        <p:nvGraphicFramePr>
          <p:cNvPr id="682" name="Google Shape;682;p78"/>
          <p:cNvGraphicFramePr/>
          <p:nvPr/>
        </p:nvGraphicFramePr>
        <p:xfrm>
          <a:off x="745122" y="2112879"/>
          <a:ext cx="3695700" cy="3622373"/>
        </p:xfrm>
        <a:graphic>
          <a:graphicData uri="http://schemas.openxmlformats.org/presentationml/2006/ole">
            <mc:AlternateContent xmlns:mc="http://schemas.openxmlformats.org/markup-compatibility/2006">
              <mc:Choice xmlns:v="urn:schemas-microsoft-com:vml" Requires="v">
                <p:oleObj spid="_x0000_s8287" r:id="rId6" imgW="3695700" imgH="3622373" progId="Paint.Picture">
                  <p:embed/>
                </p:oleObj>
              </mc:Choice>
              <mc:Fallback>
                <p:oleObj r:id="rId6" imgW="3695700" imgH="3622373" progId="Paint.Picture">
                  <p:embed/>
                  <p:pic>
                    <p:nvPicPr>
                      <p:cNvPr id="682" name="Google Shape;682;p78"/>
                      <p:cNvPicPr preferRelativeResize="0"/>
                      <p:nvPr/>
                    </p:nvPicPr>
                    <p:blipFill rotWithShape="1">
                      <a:blip r:embed="rId7">
                        <a:alphaModFix/>
                      </a:blip>
                      <a:srcRect/>
                      <a:stretch/>
                    </p:blipFill>
                    <p:spPr>
                      <a:xfrm>
                        <a:off x="745122" y="2112879"/>
                        <a:ext cx="3695700" cy="3622373"/>
                      </a:xfrm>
                      <a:prstGeom prst="rect">
                        <a:avLst/>
                      </a:prstGeom>
                      <a:noFill/>
                      <a:ln>
                        <a:noFill/>
                      </a:ln>
                    </p:spPr>
                  </p:pic>
                </p:oleObj>
              </mc:Fallback>
            </mc:AlternateContent>
          </a:graphicData>
        </a:graphic>
      </p:graphicFrame>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Shape 686"/>
        <p:cNvGrpSpPr/>
        <p:nvPr/>
      </p:nvGrpSpPr>
      <p:grpSpPr>
        <a:xfrm>
          <a:off x="0" y="0"/>
          <a:ext cx="0" cy="0"/>
          <a:chOff x="0" y="0"/>
          <a:chExt cx="0" cy="0"/>
        </a:xfrm>
      </p:grpSpPr>
      <p:sp>
        <p:nvSpPr>
          <p:cNvPr id="687" name="Google Shape;687;p79"/>
          <p:cNvSpPr txBox="1">
            <a:spLocks noGrp="1"/>
          </p:cNvSpPr>
          <p:nvPr>
            <p:ph type="title"/>
          </p:nvPr>
        </p:nvSpPr>
        <p:spPr>
          <a:xfrm>
            <a:off x="707302" y="1328879"/>
            <a:ext cx="9278797" cy="1615827"/>
          </a:xfrm>
          <a:prstGeom prst="rect">
            <a:avLst/>
          </a:prstGeom>
          <a:noFill/>
          <a:ln>
            <a:noFill/>
          </a:ln>
        </p:spPr>
        <p:txBody>
          <a:bodyPr spcFirstLastPara="1" wrap="square" lIns="0" tIns="0" rIns="0" bIns="0" anchor="t" anchorCtr="0">
            <a:spAutoFit/>
          </a:bodyPr>
          <a:lstStyle/>
          <a:p>
            <a:pPr lvl="0" algn="ctr"/>
            <a:r>
              <a:rPr lang="en-US" dirty="0"/>
              <a:t>	</a:t>
            </a:r>
            <a:br>
              <a:rPr lang="en-US" dirty="0"/>
            </a:br>
            <a:r>
              <a:rPr lang="en-US" dirty="0"/>
              <a:t/>
            </a:r>
            <a:br>
              <a:rPr lang="en-US" dirty="0"/>
            </a:br>
            <a:r>
              <a:rPr lang="en-US" dirty="0"/>
              <a:t>Thank you for your attention.</a:t>
            </a:r>
            <a:endParaRPr dirty="0"/>
          </a:p>
        </p:txBody>
      </p:sp>
      <p:sp>
        <p:nvSpPr>
          <p:cNvPr id="688" name="Google Shape;688;p79"/>
          <p:cNvSpPr txBox="1">
            <a:spLocks noGrp="1"/>
          </p:cNvSpPr>
          <p:nvPr>
            <p:ph type="body" idx="1"/>
          </p:nvPr>
        </p:nvSpPr>
        <p:spPr>
          <a:xfrm>
            <a:off x="707302" y="2069866"/>
            <a:ext cx="9278797" cy="276999"/>
          </a:xfrm>
          <a:prstGeom prst="rect">
            <a:avLst/>
          </a:prstGeom>
          <a:noFill/>
          <a:ln>
            <a:noFill/>
          </a:ln>
        </p:spPr>
        <p:txBody>
          <a:bodyPr spcFirstLastPara="1" wrap="square" lIns="0" tIns="0" rIns="0" bIns="0" anchor="t" anchorCtr="0">
            <a:spAutoFit/>
          </a:bodyPr>
          <a:lstStyle/>
          <a:p>
            <a:pPr marL="0" lvl="0" indent="0" algn="l" rtl="0">
              <a:spcBef>
                <a:spcPts val="0"/>
              </a:spcBef>
              <a:spcAft>
                <a:spcPts val="0"/>
              </a:spcAft>
              <a:buNone/>
            </a:pPr>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Shape 692"/>
        <p:cNvGrpSpPr/>
        <p:nvPr/>
      </p:nvGrpSpPr>
      <p:grpSpPr>
        <a:xfrm>
          <a:off x="0" y="0"/>
          <a:ext cx="0" cy="0"/>
          <a:chOff x="0" y="0"/>
          <a:chExt cx="0" cy="0"/>
        </a:xfrm>
      </p:grpSpPr>
      <p:sp>
        <p:nvSpPr>
          <p:cNvPr id="693" name="Google Shape;693;p80"/>
          <p:cNvSpPr txBox="1">
            <a:spLocks noGrp="1"/>
          </p:cNvSpPr>
          <p:nvPr>
            <p:ph type="title"/>
          </p:nvPr>
        </p:nvSpPr>
        <p:spPr>
          <a:xfrm>
            <a:off x="304801" y="2333625"/>
            <a:ext cx="10083800" cy="760114"/>
          </a:xfrm>
          <a:prstGeom prst="rect">
            <a:avLst/>
          </a:prstGeom>
          <a:noFill/>
          <a:ln>
            <a:noFill/>
          </a:ln>
        </p:spPr>
        <p:txBody>
          <a:bodyPr spcFirstLastPara="1" wrap="square" lIns="0" tIns="315800" rIns="0" bIns="0" anchor="t" anchorCtr="0">
            <a:spAutoFit/>
          </a:bodyPr>
          <a:lstStyle/>
          <a:p>
            <a:pPr marL="81237" lvl="0" indent="0" algn="ctr" rtl="0">
              <a:spcBef>
                <a:spcPts val="0"/>
              </a:spcBef>
              <a:spcAft>
                <a:spcPts val="0"/>
              </a:spcAft>
              <a:buNone/>
            </a:pPr>
            <a:r>
              <a:rPr lang="en-US" sz="2867" dirty="0">
                <a:latin typeface="Tahoma"/>
                <a:ea typeface="Tahoma"/>
                <a:cs typeface="Tahoma"/>
                <a:sym typeface="Tahoma"/>
              </a:rPr>
              <a:t>PLASMA WELDING</a:t>
            </a:r>
            <a:endParaRPr sz="2867" dirty="0">
              <a:latin typeface="Tahoma"/>
              <a:ea typeface="Tahoma"/>
              <a:cs typeface="Tahoma"/>
              <a:sym typeface="Tahoma"/>
            </a:endParaRPr>
          </a:p>
        </p:txBody>
      </p:sp>
      <p:sp>
        <p:nvSpPr>
          <p:cNvPr id="694" name="Google Shape;694;p80"/>
          <p:cNvSpPr txBox="1">
            <a:spLocks noGrp="1"/>
          </p:cNvSpPr>
          <p:nvPr>
            <p:ph type="ftr" idx="11"/>
          </p:nvPr>
        </p:nvSpPr>
        <p:spPr>
          <a:xfrm>
            <a:off x="4314231" y="7756332"/>
            <a:ext cx="3773582" cy="442429"/>
          </a:xfrm>
          <a:prstGeom prst="rect">
            <a:avLst/>
          </a:prstGeom>
          <a:noFill/>
          <a:ln>
            <a:noFill/>
          </a:ln>
        </p:spPr>
        <p:txBody>
          <a:bodyPr spcFirstLastPara="1" wrap="square" lIns="0" tIns="0" rIns="0" bIns="0" anchor="t" anchorCtr="0">
            <a:spAutoFit/>
          </a:bodyPr>
          <a:lstStyle/>
          <a:p>
            <a:pPr marL="14007" lvl="0" indent="0" algn="ctr" rtl="0">
              <a:lnSpc>
                <a:spcPct val="94055"/>
              </a:lnSpc>
              <a:spcBef>
                <a:spcPts val="0"/>
              </a:spcBef>
              <a:spcAft>
                <a:spcPts val="0"/>
              </a:spcAft>
              <a:buNone/>
            </a:pPr>
            <a:r>
              <a:rPr lang="en-US"/>
              <a:t>ČVUT, Fakulta strojní, Ústav strojírenské technologie, skupina svařování</a:t>
            </a:r>
            <a:endParaRPr/>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Shape 698"/>
        <p:cNvGrpSpPr/>
        <p:nvPr/>
      </p:nvGrpSpPr>
      <p:grpSpPr>
        <a:xfrm>
          <a:off x="0" y="0"/>
          <a:ext cx="0" cy="0"/>
          <a:chOff x="0" y="0"/>
          <a:chExt cx="0" cy="0"/>
        </a:xfrm>
      </p:grpSpPr>
      <p:sp>
        <p:nvSpPr>
          <p:cNvPr id="699" name="Google Shape;699;p81"/>
          <p:cNvSpPr txBox="1"/>
          <p:nvPr/>
        </p:nvSpPr>
        <p:spPr>
          <a:xfrm>
            <a:off x="1179514" y="1674496"/>
            <a:ext cx="8406668" cy="4445585"/>
          </a:xfrm>
          <a:prstGeom prst="rect">
            <a:avLst/>
          </a:prstGeom>
          <a:noFill/>
          <a:ln>
            <a:noFill/>
          </a:ln>
        </p:spPr>
        <p:txBody>
          <a:bodyPr spcFirstLastPara="1" wrap="square" lIns="0" tIns="188350" rIns="0" bIns="0" anchor="t" anchorCtr="0">
            <a:spAutoFit/>
          </a:bodyPr>
          <a:lstStyle/>
          <a:p>
            <a:pPr marL="14007" marR="0" lvl="0" indent="0" algn="l" rtl="0">
              <a:spcBef>
                <a:spcPts val="0"/>
              </a:spcBef>
              <a:spcAft>
                <a:spcPts val="0"/>
              </a:spcAft>
              <a:buNone/>
            </a:pPr>
            <a:r>
              <a:rPr lang="en-US" sz="3089" b="1" i="1" dirty="0">
                <a:solidFill>
                  <a:schemeClr val="dk1"/>
                </a:solidFill>
                <a:latin typeface="Arial"/>
                <a:ea typeface="Arial"/>
                <a:cs typeface="Arial"/>
                <a:sym typeface="Arial"/>
              </a:rPr>
              <a:t>Definition</a:t>
            </a:r>
            <a:endParaRPr sz="3089" dirty="0">
              <a:solidFill>
                <a:schemeClr val="dk1"/>
              </a:solidFill>
              <a:latin typeface="Arial"/>
              <a:ea typeface="Arial"/>
              <a:cs typeface="Arial"/>
              <a:sym typeface="Arial"/>
            </a:endParaRPr>
          </a:p>
          <a:p>
            <a:pPr marL="392178" marR="945428" lvl="0">
              <a:lnSpc>
                <a:spcPct val="103299"/>
              </a:lnSpc>
              <a:spcBef>
                <a:spcPts val="1075"/>
              </a:spcBef>
            </a:pPr>
            <a:r>
              <a:rPr lang="en-US" sz="2647" b="1" i="1" dirty="0">
                <a:solidFill>
                  <a:schemeClr val="dk1"/>
                </a:solidFill>
                <a:latin typeface="Arial"/>
                <a:ea typeface="Arial"/>
                <a:cs typeface="Arial"/>
                <a:sym typeface="Arial"/>
              </a:rPr>
              <a:t>An electric arc </a:t>
            </a:r>
            <a:r>
              <a:rPr lang="en-US" sz="2647" i="1" dirty="0">
                <a:solidFill>
                  <a:schemeClr val="dk1"/>
                </a:solidFill>
              </a:rPr>
              <a:t>(usable for welding) is a low-voltage high-pressure electric discharge, which usually occurs between the electrode and the base material in an ionized gas environment.</a:t>
            </a:r>
          </a:p>
          <a:p>
            <a:pPr marL="392178" marR="945428" lvl="0">
              <a:lnSpc>
                <a:spcPct val="103299"/>
              </a:lnSpc>
              <a:spcBef>
                <a:spcPts val="1075"/>
              </a:spcBef>
            </a:pPr>
            <a:endParaRPr lang="en-US" sz="2647" i="1" dirty="0">
              <a:solidFill>
                <a:schemeClr val="dk1"/>
              </a:solidFill>
            </a:endParaRPr>
          </a:p>
          <a:p>
            <a:pPr marL="392178" marR="945428" lvl="0">
              <a:lnSpc>
                <a:spcPct val="103299"/>
              </a:lnSpc>
              <a:spcBef>
                <a:spcPts val="1075"/>
              </a:spcBef>
            </a:pPr>
            <a:r>
              <a:rPr lang="en-US" sz="2647" i="1" dirty="0">
                <a:solidFill>
                  <a:schemeClr val="dk1"/>
                </a:solidFill>
              </a:rPr>
              <a:t>It burns stably provided the voltage is sufficient to ionize the medium and the current keeps the plasma in the arc in an ionized state.</a:t>
            </a:r>
            <a:endParaRPr sz="2647" dirty="0">
              <a:solidFill>
                <a:schemeClr val="dk1"/>
              </a:solidFill>
              <a:latin typeface="Arial"/>
              <a:ea typeface="Arial"/>
              <a:cs typeface="Arial"/>
              <a:sym typeface="Arial"/>
            </a:endParaRPr>
          </a:p>
        </p:txBody>
      </p:sp>
      <p:sp>
        <p:nvSpPr>
          <p:cNvPr id="701" name="Google Shape;701;p81"/>
          <p:cNvSpPr txBox="1">
            <a:spLocks noGrp="1"/>
          </p:cNvSpPr>
          <p:nvPr>
            <p:ph type="title"/>
          </p:nvPr>
        </p:nvSpPr>
        <p:spPr>
          <a:xfrm>
            <a:off x="391633" y="775581"/>
            <a:ext cx="4291917" cy="552039"/>
          </a:xfrm>
          <a:prstGeom prst="rect">
            <a:avLst/>
          </a:prstGeom>
          <a:noFill/>
          <a:ln>
            <a:noFill/>
          </a:ln>
        </p:spPr>
        <p:txBody>
          <a:bodyPr spcFirstLastPara="1" wrap="square" lIns="0" tIns="13300" rIns="0" bIns="0" anchor="t" anchorCtr="0">
            <a:spAutoFit/>
          </a:bodyPr>
          <a:lstStyle/>
          <a:p>
            <a:pPr marL="14007" lvl="0" indent="0" algn="l" rtl="0">
              <a:spcBef>
                <a:spcPts val="0"/>
              </a:spcBef>
              <a:spcAft>
                <a:spcPts val="0"/>
              </a:spcAft>
              <a:buNone/>
            </a:pPr>
            <a:r>
              <a:rPr lang="en-US" dirty="0"/>
              <a:t>ELECTRIC ARC</a:t>
            </a:r>
            <a:endParaRPr dirty="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Shape 705"/>
        <p:cNvGrpSpPr/>
        <p:nvPr/>
      </p:nvGrpSpPr>
      <p:grpSpPr>
        <a:xfrm>
          <a:off x="0" y="0"/>
          <a:ext cx="0" cy="0"/>
          <a:chOff x="0" y="0"/>
          <a:chExt cx="0" cy="0"/>
        </a:xfrm>
      </p:grpSpPr>
      <p:sp>
        <p:nvSpPr>
          <p:cNvPr id="706" name="Google Shape;706;p82"/>
          <p:cNvSpPr txBox="1">
            <a:spLocks noGrp="1"/>
          </p:cNvSpPr>
          <p:nvPr>
            <p:ph type="title"/>
          </p:nvPr>
        </p:nvSpPr>
        <p:spPr>
          <a:xfrm>
            <a:off x="391633" y="775581"/>
            <a:ext cx="1450247" cy="552039"/>
          </a:xfrm>
          <a:prstGeom prst="rect">
            <a:avLst/>
          </a:prstGeom>
          <a:noFill/>
          <a:ln>
            <a:noFill/>
          </a:ln>
        </p:spPr>
        <p:txBody>
          <a:bodyPr spcFirstLastPara="1" wrap="square" lIns="0" tIns="13300" rIns="0" bIns="0" anchor="t" anchorCtr="0">
            <a:spAutoFit/>
          </a:bodyPr>
          <a:lstStyle/>
          <a:p>
            <a:pPr marL="14007" lvl="0" indent="0" algn="l" rtl="0">
              <a:spcBef>
                <a:spcPts val="0"/>
              </a:spcBef>
              <a:spcAft>
                <a:spcPts val="0"/>
              </a:spcAft>
              <a:buNone/>
            </a:pPr>
            <a:r>
              <a:rPr lang="en-US" dirty="0"/>
              <a:t>Plasma</a:t>
            </a:r>
            <a:endParaRPr dirty="0"/>
          </a:p>
        </p:txBody>
      </p:sp>
      <p:sp>
        <p:nvSpPr>
          <p:cNvPr id="707" name="Google Shape;707;p82"/>
          <p:cNvSpPr txBox="1"/>
          <p:nvPr/>
        </p:nvSpPr>
        <p:spPr>
          <a:xfrm>
            <a:off x="668939" y="1743657"/>
            <a:ext cx="9282695" cy="828268"/>
          </a:xfrm>
          <a:prstGeom prst="rect">
            <a:avLst/>
          </a:prstGeom>
          <a:noFill/>
          <a:ln>
            <a:noFill/>
          </a:ln>
        </p:spPr>
        <p:txBody>
          <a:bodyPr spcFirstLastPara="1" wrap="square" lIns="0" tIns="13300" rIns="0" bIns="0" anchor="t" anchorCtr="0">
            <a:spAutoFit/>
          </a:bodyPr>
          <a:lstStyle/>
          <a:p>
            <a:pPr marL="14007" lvl="0"/>
            <a:r>
              <a:rPr lang="en-US" sz="3089" i="1" dirty="0">
                <a:solidFill>
                  <a:schemeClr val="dk1"/>
                </a:solidFill>
                <a:latin typeface="Arial"/>
                <a:ea typeface="Arial"/>
                <a:cs typeface="Arial"/>
                <a:sym typeface="Arial"/>
              </a:rPr>
              <a:t>=	</a:t>
            </a:r>
            <a:r>
              <a:rPr lang="en-US" sz="2206" i="1" dirty="0">
                <a:solidFill>
                  <a:schemeClr val="dk1"/>
                </a:solidFill>
              </a:rPr>
              <a:t> physical concept introduced in 1923 (I. Langmuir) for a special</a:t>
            </a:r>
            <a:r>
              <a:rPr lang="en-US" sz="2206" dirty="0">
                <a:solidFill>
                  <a:schemeClr val="dk1"/>
                </a:solidFill>
              </a:rPr>
              <a:t> </a:t>
            </a:r>
            <a:r>
              <a:rPr lang="en-US" sz="2206" i="1" dirty="0">
                <a:solidFill>
                  <a:schemeClr val="dk1"/>
                </a:solidFill>
              </a:rPr>
              <a:t>state of gases, sometimes referred to as the fourth state of matter.</a:t>
            </a:r>
            <a:endParaRPr sz="2206" dirty="0">
              <a:solidFill>
                <a:schemeClr val="dk1"/>
              </a:solidFill>
              <a:latin typeface="Arial"/>
              <a:ea typeface="Arial"/>
              <a:cs typeface="Arial"/>
              <a:sym typeface="Arial"/>
            </a:endParaRPr>
          </a:p>
        </p:txBody>
      </p:sp>
      <p:grpSp>
        <p:nvGrpSpPr>
          <p:cNvPr id="708" name="Google Shape;708;p82"/>
          <p:cNvGrpSpPr/>
          <p:nvPr/>
        </p:nvGrpSpPr>
        <p:grpSpPr>
          <a:xfrm>
            <a:off x="741766" y="2670526"/>
            <a:ext cx="9327515" cy="4373008"/>
            <a:chOff x="396240" y="2421635"/>
            <a:chExt cx="8458200" cy="3965448"/>
          </a:xfrm>
        </p:grpSpPr>
        <p:pic>
          <p:nvPicPr>
            <p:cNvPr id="709" name="Google Shape;709;p82"/>
            <p:cNvPicPr preferRelativeResize="0"/>
            <p:nvPr/>
          </p:nvPicPr>
          <p:blipFill rotWithShape="1">
            <a:blip r:embed="rId3">
              <a:alphaModFix/>
            </a:blip>
            <a:srcRect/>
            <a:stretch/>
          </p:blipFill>
          <p:spPr>
            <a:xfrm>
              <a:off x="396240" y="2421635"/>
              <a:ext cx="6335268" cy="3965448"/>
            </a:xfrm>
            <a:prstGeom prst="rect">
              <a:avLst/>
            </a:prstGeom>
            <a:noFill/>
            <a:ln>
              <a:noFill/>
            </a:ln>
          </p:spPr>
        </p:pic>
        <p:pic>
          <p:nvPicPr>
            <p:cNvPr id="710" name="Google Shape;710;p82"/>
            <p:cNvPicPr preferRelativeResize="0"/>
            <p:nvPr/>
          </p:nvPicPr>
          <p:blipFill rotWithShape="1">
            <a:blip r:embed="rId4">
              <a:alphaModFix/>
            </a:blip>
            <a:srcRect/>
            <a:stretch/>
          </p:blipFill>
          <p:spPr>
            <a:xfrm>
              <a:off x="6659880" y="2421635"/>
              <a:ext cx="2194560" cy="3671316"/>
            </a:xfrm>
            <a:prstGeom prst="rect">
              <a:avLst/>
            </a:prstGeom>
            <a:noFill/>
            <a:ln>
              <a:noFill/>
            </a:ln>
          </p:spPr>
        </p:pic>
      </p:gr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Shape 715"/>
        <p:cNvGrpSpPr/>
        <p:nvPr/>
      </p:nvGrpSpPr>
      <p:grpSpPr>
        <a:xfrm>
          <a:off x="0" y="0"/>
          <a:ext cx="0" cy="0"/>
          <a:chOff x="0" y="0"/>
          <a:chExt cx="0" cy="0"/>
        </a:xfrm>
      </p:grpSpPr>
      <p:pic>
        <p:nvPicPr>
          <p:cNvPr id="716" name="Google Shape;716;p83"/>
          <p:cNvPicPr preferRelativeResize="0"/>
          <p:nvPr/>
        </p:nvPicPr>
        <p:blipFill rotWithShape="1">
          <a:blip r:embed="rId3">
            <a:alphaModFix/>
          </a:blip>
          <a:srcRect/>
          <a:stretch/>
        </p:blipFill>
        <p:spPr>
          <a:xfrm>
            <a:off x="792184" y="3564624"/>
            <a:ext cx="2688173" cy="868047"/>
          </a:xfrm>
          <a:prstGeom prst="rect">
            <a:avLst/>
          </a:prstGeom>
          <a:noFill/>
          <a:ln>
            <a:noFill/>
          </a:ln>
        </p:spPr>
      </p:pic>
      <p:sp>
        <p:nvSpPr>
          <p:cNvPr id="717" name="Google Shape;717;p83"/>
          <p:cNvSpPr txBox="1"/>
          <p:nvPr/>
        </p:nvSpPr>
        <p:spPr>
          <a:xfrm>
            <a:off x="1021871" y="1502898"/>
            <a:ext cx="7720409" cy="2675589"/>
          </a:xfrm>
          <a:prstGeom prst="rect">
            <a:avLst/>
          </a:prstGeom>
          <a:noFill/>
          <a:ln>
            <a:noFill/>
          </a:ln>
        </p:spPr>
        <p:txBody>
          <a:bodyPr spcFirstLastPara="1" wrap="square" lIns="0" tIns="177150" rIns="0" bIns="0" anchor="t" anchorCtr="0">
            <a:spAutoFit/>
          </a:bodyPr>
          <a:lstStyle/>
          <a:p>
            <a:pPr marL="14007" marR="0" lvl="0" indent="0" algn="l" rtl="0">
              <a:spcBef>
                <a:spcPts val="0"/>
              </a:spcBef>
              <a:spcAft>
                <a:spcPts val="0"/>
              </a:spcAft>
              <a:buNone/>
            </a:pPr>
            <a:r>
              <a:rPr lang="en-US" sz="2647" b="1" i="1" dirty="0">
                <a:solidFill>
                  <a:schemeClr val="dk1"/>
                </a:solidFill>
                <a:latin typeface="Arial"/>
                <a:ea typeface="Arial"/>
                <a:cs typeface="Arial"/>
                <a:sym typeface="Arial"/>
              </a:rPr>
              <a:t>Definition:</a:t>
            </a:r>
            <a:endParaRPr sz="2647" dirty="0">
              <a:solidFill>
                <a:schemeClr val="dk1"/>
              </a:solidFill>
              <a:latin typeface="Arial"/>
              <a:ea typeface="Arial"/>
              <a:cs typeface="Arial"/>
              <a:sym typeface="Arial"/>
            </a:endParaRPr>
          </a:p>
          <a:p>
            <a:pPr marL="392178" lvl="0">
              <a:spcBef>
                <a:spcPts val="1075"/>
              </a:spcBef>
            </a:pPr>
            <a:r>
              <a:rPr lang="en-US" sz="2206" i="1" dirty="0">
                <a:solidFill>
                  <a:schemeClr val="dk1"/>
                </a:solidFill>
              </a:rPr>
              <a:t>Plasma is a quasi-neutral gas of charged and neutral particles, which shows collective </a:t>
            </a:r>
            <a:r>
              <a:rPr lang="en-US" sz="2206" i="1" dirty="0" err="1">
                <a:solidFill>
                  <a:schemeClr val="dk1"/>
                </a:solidFill>
              </a:rPr>
              <a:t>behaviour</a:t>
            </a:r>
            <a:endParaRPr sz="2206" dirty="0">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1929" dirty="0">
              <a:solidFill>
                <a:schemeClr val="dk1"/>
              </a:solidFill>
              <a:latin typeface="Arial"/>
              <a:ea typeface="Arial"/>
              <a:cs typeface="Arial"/>
              <a:sym typeface="Arial"/>
            </a:endParaRPr>
          </a:p>
          <a:p>
            <a:pPr marL="14007" lvl="0"/>
            <a:r>
              <a:rPr lang="en-US" sz="2647" b="1" i="1" dirty="0">
                <a:solidFill>
                  <a:schemeClr val="dk1"/>
                </a:solidFill>
              </a:rPr>
              <a:t>Thermodynamic processes:</a:t>
            </a:r>
            <a:endParaRPr sz="2647" dirty="0">
              <a:solidFill>
                <a:schemeClr val="dk1"/>
              </a:solidFill>
              <a:latin typeface="Arial"/>
              <a:ea typeface="Arial"/>
              <a:cs typeface="Arial"/>
              <a:sym typeface="Arial"/>
            </a:endParaRPr>
          </a:p>
          <a:p>
            <a:pPr marL="14007" marR="0" lvl="0" indent="0" algn="l" rtl="0">
              <a:spcBef>
                <a:spcPts val="722"/>
              </a:spcBef>
              <a:spcAft>
                <a:spcPts val="0"/>
              </a:spcAft>
              <a:buNone/>
            </a:pPr>
            <a:r>
              <a:rPr lang="en-US" sz="3089" b="1" i="1" dirty="0">
                <a:solidFill>
                  <a:schemeClr val="dk1"/>
                </a:solidFill>
                <a:latin typeface="Arial"/>
                <a:ea typeface="Arial"/>
                <a:cs typeface="Arial"/>
                <a:sym typeface="Arial"/>
              </a:rPr>
              <a:t>DISSOCIATION</a:t>
            </a:r>
            <a:endParaRPr sz="3089" dirty="0">
              <a:solidFill>
                <a:schemeClr val="dk1"/>
              </a:solidFill>
              <a:latin typeface="Arial"/>
              <a:ea typeface="Arial"/>
              <a:cs typeface="Arial"/>
              <a:sym typeface="Arial"/>
            </a:endParaRPr>
          </a:p>
        </p:txBody>
      </p:sp>
      <p:sp>
        <p:nvSpPr>
          <p:cNvPr id="718" name="Google Shape;718;p83"/>
          <p:cNvSpPr txBox="1"/>
          <p:nvPr/>
        </p:nvSpPr>
        <p:spPr>
          <a:xfrm>
            <a:off x="1262762" y="5188899"/>
            <a:ext cx="7915083" cy="1643557"/>
          </a:xfrm>
          <a:prstGeom prst="rect">
            <a:avLst/>
          </a:prstGeom>
          <a:noFill/>
          <a:ln>
            <a:noFill/>
          </a:ln>
        </p:spPr>
        <p:txBody>
          <a:bodyPr spcFirstLastPara="1" wrap="square" lIns="0" tIns="14000" rIns="0" bIns="0" anchor="t" anchorCtr="0">
            <a:spAutoFit/>
          </a:bodyPr>
          <a:lstStyle/>
          <a:p>
            <a:pPr marL="41319" marR="33615" lvl="0" indent="-2800" algn="ctr"/>
            <a:r>
              <a:rPr lang="en-US" sz="2647" b="1" i="1" dirty="0">
                <a:solidFill>
                  <a:schemeClr val="dk1"/>
                </a:solidFill>
                <a:latin typeface="Arial"/>
                <a:ea typeface="Arial"/>
                <a:cs typeface="Arial"/>
                <a:sym typeface="Arial"/>
              </a:rPr>
              <a:t>Dissociation </a:t>
            </a:r>
            <a:r>
              <a:rPr lang="en-US" sz="2647" i="1" dirty="0">
                <a:solidFill>
                  <a:schemeClr val="dk1"/>
                </a:solidFill>
              </a:rPr>
              <a:t>is an event in which molecules that are diatomic (e.g.</a:t>
            </a:r>
            <a:r>
              <a:rPr lang="en-US" sz="2647" i="1" dirty="0">
                <a:solidFill>
                  <a:schemeClr val="dk1"/>
                </a:solidFill>
                <a:latin typeface="Arial"/>
                <a:ea typeface="Arial"/>
                <a:cs typeface="Arial"/>
                <a:sym typeface="Arial"/>
              </a:rPr>
              <a:t>, 0</a:t>
            </a:r>
            <a:r>
              <a:rPr lang="en-US" sz="2647" i="1" baseline="-25000" dirty="0">
                <a:solidFill>
                  <a:schemeClr val="dk1"/>
                </a:solidFill>
                <a:latin typeface="Arial"/>
                <a:ea typeface="Arial"/>
                <a:cs typeface="Arial"/>
                <a:sym typeface="Arial"/>
              </a:rPr>
              <a:t>2</a:t>
            </a:r>
            <a:r>
              <a:rPr lang="en-US" sz="2647" i="1" dirty="0">
                <a:solidFill>
                  <a:schemeClr val="dk1"/>
                </a:solidFill>
                <a:latin typeface="Arial"/>
                <a:ea typeface="Arial"/>
                <a:cs typeface="Arial"/>
                <a:sym typeface="Arial"/>
              </a:rPr>
              <a:t>, H</a:t>
            </a:r>
            <a:r>
              <a:rPr lang="en-US" sz="2647" i="1" baseline="-25000" dirty="0">
                <a:solidFill>
                  <a:schemeClr val="dk1"/>
                </a:solidFill>
                <a:latin typeface="Arial"/>
                <a:ea typeface="Arial"/>
                <a:cs typeface="Arial"/>
                <a:sym typeface="Arial"/>
              </a:rPr>
              <a:t>2</a:t>
            </a:r>
            <a:r>
              <a:rPr lang="en-US" sz="2647" i="1" dirty="0">
                <a:solidFill>
                  <a:schemeClr val="dk1"/>
                </a:solidFill>
                <a:latin typeface="Arial"/>
                <a:ea typeface="Arial"/>
                <a:cs typeface="Arial"/>
                <a:sym typeface="Arial"/>
              </a:rPr>
              <a:t>, N</a:t>
            </a:r>
            <a:r>
              <a:rPr lang="en-US" sz="2647" i="1" baseline="-25000" dirty="0">
                <a:solidFill>
                  <a:schemeClr val="dk1"/>
                </a:solidFill>
                <a:latin typeface="Arial"/>
                <a:ea typeface="Arial"/>
                <a:cs typeface="Arial"/>
                <a:sym typeface="Arial"/>
              </a:rPr>
              <a:t>2</a:t>
            </a:r>
            <a:r>
              <a:rPr lang="en-US" sz="2647" i="1" dirty="0">
                <a:solidFill>
                  <a:schemeClr val="dk1"/>
                </a:solidFill>
                <a:latin typeface="Arial"/>
                <a:ea typeface="Arial"/>
                <a:cs typeface="Arial"/>
                <a:sym typeface="Arial"/>
              </a:rPr>
              <a:t>) </a:t>
            </a:r>
            <a:r>
              <a:rPr lang="en-US" sz="2647" i="1" dirty="0">
                <a:solidFill>
                  <a:schemeClr val="dk1"/>
                </a:solidFill>
              </a:rPr>
              <a:t>or even more complex (e.g.</a:t>
            </a:r>
            <a:r>
              <a:rPr lang="en-US" sz="2647" i="1" dirty="0">
                <a:solidFill>
                  <a:schemeClr val="dk1"/>
                </a:solidFill>
                <a:latin typeface="Arial"/>
                <a:ea typeface="Arial"/>
                <a:cs typeface="Arial"/>
                <a:sym typeface="Arial"/>
              </a:rPr>
              <a:t> CO</a:t>
            </a:r>
            <a:r>
              <a:rPr lang="en-US" sz="2647" i="1" baseline="-25000" dirty="0">
                <a:solidFill>
                  <a:schemeClr val="dk1"/>
                </a:solidFill>
                <a:latin typeface="Arial"/>
                <a:ea typeface="Arial"/>
                <a:cs typeface="Arial"/>
                <a:sym typeface="Arial"/>
              </a:rPr>
              <a:t>2 </a:t>
            </a:r>
            <a:r>
              <a:rPr lang="en-US" sz="2647" i="1" dirty="0">
                <a:solidFill>
                  <a:schemeClr val="dk1"/>
                </a:solidFill>
                <a:latin typeface="Arial"/>
                <a:ea typeface="Arial"/>
                <a:cs typeface="Arial"/>
                <a:sym typeface="Arial"/>
              </a:rPr>
              <a:t>), </a:t>
            </a:r>
            <a:r>
              <a:rPr lang="en-US" sz="2647" i="1" dirty="0">
                <a:solidFill>
                  <a:schemeClr val="dk1"/>
                </a:solidFill>
              </a:rPr>
              <a:t>break down into individual atoms at normal temperature.</a:t>
            </a:r>
            <a:endParaRPr sz="2647" dirty="0">
              <a:solidFill>
                <a:schemeClr val="dk1"/>
              </a:solidFill>
              <a:latin typeface="Arial"/>
              <a:ea typeface="Arial"/>
              <a:cs typeface="Arial"/>
              <a:sym typeface="Arial"/>
            </a:endParaRPr>
          </a:p>
        </p:txBody>
      </p:sp>
      <p:sp>
        <p:nvSpPr>
          <p:cNvPr id="719" name="Google Shape;719;p83"/>
          <p:cNvSpPr txBox="1">
            <a:spLocks noGrp="1"/>
          </p:cNvSpPr>
          <p:nvPr>
            <p:ph type="title"/>
          </p:nvPr>
        </p:nvSpPr>
        <p:spPr>
          <a:xfrm>
            <a:off x="391633" y="775581"/>
            <a:ext cx="1450247" cy="552039"/>
          </a:xfrm>
          <a:prstGeom prst="rect">
            <a:avLst/>
          </a:prstGeom>
          <a:noFill/>
          <a:ln>
            <a:noFill/>
          </a:ln>
        </p:spPr>
        <p:txBody>
          <a:bodyPr spcFirstLastPara="1" wrap="square" lIns="0" tIns="13300" rIns="0" bIns="0" anchor="t" anchorCtr="0">
            <a:spAutoFit/>
          </a:bodyPr>
          <a:lstStyle/>
          <a:p>
            <a:pPr marL="14007" lvl="0" indent="0" algn="l" rtl="0">
              <a:spcBef>
                <a:spcPts val="0"/>
              </a:spcBef>
              <a:spcAft>
                <a:spcPts val="0"/>
              </a:spcAft>
              <a:buNone/>
            </a:pPr>
            <a:r>
              <a:rPr lang="en-US" dirty="0"/>
              <a:t>Plasma</a:t>
            </a:r>
            <a:endParaRPr dirty="0"/>
          </a:p>
        </p:txBody>
      </p:sp>
      <p:pic>
        <p:nvPicPr>
          <p:cNvPr id="720" name="Google Shape;720;p83"/>
          <p:cNvPicPr preferRelativeResize="0"/>
          <p:nvPr/>
        </p:nvPicPr>
        <p:blipFill rotWithShape="1">
          <a:blip r:embed="rId4">
            <a:alphaModFix/>
          </a:blip>
          <a:srcRect/>
          <a:stretch/>
        </p:blipFill>
        <p:spPr>
          <a:xfrm>
            <a:off x="4076140" y="3939405"/>
            <a:ext cx="1774749" cy="1089050"/>
          </a:xfrm>
          <a:prstGeom prst="rect">
            <a:avLst/>
          </a:prstGeom>
          <a:noFill/>
          <a:ln>
            <a:noFill/>
          </a:ln>
        </p:spPr>
      </p:pic>
      <p:sp>
        <p:nvSpPr>
          <p:cNvPr id="721" name="Google Shape;721;p83"/>
          <p:cNvSpPr/>
          <p:nvPr/>
        </p:nvSpPr>
        <p:spPr>
          <a:xfrm>
            <a:off x="6053968" y="4426789"/>
            <a:ext cx="873929" cy="114143"/>
          </a:xfrm>
          <a:custGeom>
            <a:avLst/>
            <a:gdLst/>
            <a:ahLst/>
            <a:cxnLst/>
            <a:rect l="l" t="t" r="r" b="b"/>
            <a:pathLst>
              <a:path w="792479" h="103504" extrusionOk="0">
                <a:moveTo>
                  <a:pt x="703707" y="0"/>
                </a:moveTo>
                <a:lnTo>
                  <a:pt x="699770" y="1015"/>
                </a:lnTo>
                <a:lnTo>
                  <a:pt x="696213" y="7111"/>
                </a:lnTo>
                <a:lnTo>
                  <a:pt x="697229" y="10921"/>
                </a:lnTo>
                <a:lnTo>
                  <a:pt x="756112" y="45419"/>
                </a:lnTo>
                <a:lnTo>
                  <a:pt x="779652" y="45465"/>
                </a:lnTo>
                <a:lnTo>
                  <a:pt x="779526" y="58165"/>
                </a:lnTo>
                <a:lnTo>
                  <a:pt x="756047" y="58165"/>
                </a:lnTo>
                <a:lnTo>
                  <a:pt x="697102" y="92455"/>
                </a:lnTo>
                <a:lnTo>
                  <a:pt x="696087" y="96265"/>
                </a:lnTo>
                <a:lnTo>
                  <a:pt x="697864" y="99313"/>
                </a:lnTo>
                <a:lnTo>
                  <a:pt x="699515" y="102361"/>
                </a:lnTo>
                <a:lnTo>
                  <a:pt x="703452" y="103377"/>
                </a:lnTo>
                <a:lnTo>
                  <a:pt x="781293" y="58165"/>
                </a:lnTo>
                <a:lnTo>
                  <a:pt x="779526" y="58165"/>
                </a:lnTo>
                <a:lnTo>
                  <a:pt x="781372" y="58120"/>
                </a:lnTo>
                <a:lnTo>
                  <a:pt x="792226" y="51815"/>
                </a:lnTo>
                <a:lnTo>
                  <a:pt x="703707" y="0"/>
                </a:lnTo>
                <a:close/>
              </a:path>
              <a:path w="792479" h="103504" extrusionOk="0">
                <a:moveTo>
                  <a:pt x="766996" y="51796"/>
                </a:moveTo>
                <a:lnTo>
                  <a:pt x="756126" y="58120"/>
                </a:lnTo>
                <a:lnTo>
                  <a:pt x="779526" y="58165"/>
                </a:lnTo>
                <a:lnTo>
                  <a:pt x="779534" y="57276"/>
                </a:lnTo>
                <a:lnTo>
                  <a:pt x="776351" y="57276"/>
                </a:lnTo>
                <a:lnTo>
                  <a:pt x="766996" y="51796"/>
                </a:lnTo>
                <a:close/>
              </a:path>
              <a:path w="792479" h="103504" extrusionOk="0">
                <a:moveTo>
                  <a:pt x="0" y="43941"/>
                </a:moveTo>
                <a:lnTo>
                  <a:pt x="0" y="56641"/>
                </a:lnTo>
                <a:lnTo>
                  <a:pt x="756126" y="58120"/>
                </a:lnTo>
                <a:lnTo>
                  <a:pt x="766996" y="51796"/>
                </a:lnTo>
                <a:lnTo>
                  <a:pt x="756112" y="45419"/>
                </a:lnTo>
                <a:lnTo>
                  <a:pt x="0" y="43941"/>
                </a:lnTo>
                <a:close/>
              </a:path>
              <a:path w="792479" h="103504" extrusionOk="0">
                <a:moveTo>
                  <a:pt x="776351" y="46354"/>
                </a:moveTo>
                <a:lnTo>
                  <a:pt x="766996" y="51796"/>
                </a:lnTo>
                <a:lnTo>
                  <a:pt x="776351" y="57276"/>
                </a:lnTo>
                <a:lnTo>
                  <a:pt x="776351" y="46354"/>
                </a:lnTo>
                <a:close/>
              </a:path>
              <a:path w="792479" h="103504" extrusionOk="0">
                <a:moveTo>
                  <a:pt x="779644" y="46354"/>
                </a:moveTo>
                <a:lnTo>
                  <a:pt x="776351" y="46354"/>
                </a:lnTo>
                <a:lnTo>
                  <a:pt x="776351" y="57276"/>
                </a:lnTo>
                <a:lnTo>
                  <a:pt x="779534" y="57276"/>
                </a:lnTo>
                <a:lnTo>
                  <a:pt x="779644" y="46354"/>
                </a:lnTo>
                <a:close/>
              </a:path>
              <a:path w="792479" h="103504" extrusionOk="0">
                <a:moveTo>
                  <a:pt x="756112" y="45419"/>
                </a:moveTo>
                <a:lnTo>
                  <a:pt x="766996" y="51796"/>
                </a:lnTo>
                <a:lnTo>
                  <a:pt x="776351" y="46354"/>
                </a:lnTo>
                <a:lnTo>
                  <a:pt x="779644" y="46354"/>
                </a:lnTo>
                <a:lnTo>
                  <a:pt x="779652" y="45465"/>
                </a:lnTo>
                <a:lnTo>
                  <a:pt x="756112" y="45419"/>
                </a:lnTo>
                <a:close/>
              </a:path>
            </a:pathLst>
          </a:custGeom>
          <a:solidFill>
            <a:srgbClr val="0000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pic>
        <p:nvPicPr>
          <p:cNvPr id="722" name="Google Shape;722;p83"/>
          <p:cNvPicPr preferRelativeResize="0"/>
          <p:nvPr/>
        </p:nvPicPr>
        <p:blipFill rotWithShape="1">
          <a:blip r:embed="rId5">
            <a:alphaModFix/>
          </a:blip>
          <a:srcRect/>
          <a:stretch/>
        </p:blipFill>
        <p:spPr>
          <a:xfrm>
            <a:off x="7252539" y="3944446"/>
            <a:ext cx="2520949" cy="1210056"/>
          </a:xfrm>
          <a:prstGeom prst="rect">
            <a:avLst/>
          </a:prstGeom>
          <a:noFill/>
          <a:ln>
            <a:noFill/>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Shape 727"/>
        <p:cNvGrpSpPr/>
        <p:nvPr/>
      </p:nvGrpSpPr>
      <p:grpSpPr>
        <a:xfrm>
          <a:off x="0" y="0"/>
          <a:ext cx="0" cy="0"/>
          <a:chOff x="0" y="0"/>
          <a:chExt cx="0" cy="0"/>
        </a:xfrm>
      </p:grpSpPr>
      <p:sp>
        <p:nvSpPr>
          <p:cNvPr id="728" name="Google Shape;728;p84"/>
          <p:cNvSpPr txBox="1"/>
          <p:nvPr/>
        </p:nvSpPr>
        <p:spPr>
          <a:xfrm>
            <a:off x="1021871" y="2057515"/>
            <a:ext cx="8401066" cy="2235470"/>
          </a:xfrm>
          <a:prstGeom prst="rect">
            <a:avLst/>
          </a:prstGeom>
          <a:noFill/>
          <a:ln>
            <a:noFill/>
          </a:ln>
        </p:spPr>
        <p:txBody>
          <a:bodyPr spcFirstLastPara="1" wrap="square" lIns="0" tIns="52500" rIns="0" bIns="0" anchor="t" anchorCtr="0">
            <a:spAutoFit/>
          </a:bodyPr>
          <a:lstStyle/>
          <a:p>
            <a:pPr marL="392178" marR="5602" lvl="0" indent="-378171" algn="just">
              <a:lnSpc>
                <a:spcPct val="107978"/>
              </a:lnSpc>
              <a:buClr>
                <a:schemeClr val="dk1"/>
              </a:buClr>
              <a:buSzPts val="2206"/>
              <a:buFont typeface="Noto Sans Symbols"/>
              <a:buChar char="⮚"/>
            </a:pPr>
            <a:r>
              <a:rPr lang="en-US" sz="2206" i="1" dirty="0">
                <a:solidFill>
                  <a:schemeClr val="dk1"/>
                </a:solidFill>
              </a:rPr>
              <a:t>By adding energy (mechanical or thermal) to the gases, these are ionized.</a:t>
            </a:r>
            <a:endParaRPr sz="2206" dirty="0">
              <a:solidFill>
                <a:schemeClr val="dk1"/>
              </a:solidFill>
              <a:latin typeface="Arial"/>
              <a:ea typeface="Arial"/>
              <a:cs typeface="Arial"/>
              <a:sym typeface="Arial"/>
            </a:endParaRPr>
          </a:p>
          <a:p>
            <a:pPr marL="392178" marR="6304" lvl="0" indent="-378171" algn="just">
              <a:lnSpc>
                <a:spcPct val="90500"/>
              </a:lnSpc>
              <a:spcBef>
                <a:spcPts val="667"/>
              </a:spcBef>
              <a:buClr>
                <a:schemeClr val="dk1"/>
              </a:buClr>
              <a:buSzPts val="3089"/>
              <a:buFont typeface="Noto Sans Symbols"/>
              <a:buChar char="⮚"/>
            </a:pPr>
            <a:r>
              <a:rPr lang="en-US" sz="3089" b="1" i="1" dirty="0">
                <a:solidFill>
                  <a:schemeClr val="dk1"/>
                </a:solidFill>
                <a:latin typeface="Arial"/>
                <a:ea typeface="Arial"/>
                <a:cs typeface="Arial"/>
                <a:sym typeface="Arial"/>
              </a:rPr>
              <a:t>IONIZATION </a:t>
            </a:r>
            <a:r>
              <a:rPr lang="en-US" sz="2206" i="1" dirty="0">
                <a:solidFill>
                  <a:schemeClr val="dk1"/>
                </a:solidFill>
              </a:rPr>
              <a:t>is the release of electrons from the valence orbits of atoms. The released electrons have a negative charge and conduct an electric current; ionized nuclei of atoms, ions, with the remaining electrons have a positive charge.</a:t>
            </a:r>
            <a:endParaRPr sz="2206" dirty="0">
              <a:solidFill>
                <a:schemeClr val="dk1"/>
              </a:solidFill>
              <a:latin typeface="Arial"/>
              <a:ea typeface="Arial"/>
              <a:cs typeface="Arial"/>
              <a:sym typeface="Arial"/>
            </a:endParaRPr>
          </a:p>
        </p:txBody>
      </p:sp>
      <p:sp>
        <p:nvSpPr>
          <p:cNvPr id="729" name="Google Shape;729;p84"/>
          <p:cNvSpPr txBox="1"/>
          <p:nvPr/>
        </p:nvSpPr>
        <p:spPr>
          <a:xfrm>
            <a:off x="1021870" y="5634267"/>
            <a:ext cx="8396863" cy="788773"/>
          </a:xfrm>
          <a:prstGeom prst="rect">
            <a:avLst/>
          </a:prstGeom>
          <a:noFill/>
          <a:ln>
            <a:noFill/>
          </a:ln>
        </p:spPr>
        <p:txBody>
          <a:bodyPr spcFirstLastPara="1" wrap="square" lIns="0" tIns="14700" rIns="0" bIns="0" anchor="t" anchorCtr="0">
            <a:spAutoFit/>
          </a:bodyPr>
          <a:lstStyle/>
          <a:p>
            <a:pPr marL="392178" lvl="0" indent="-378171">
              <a:lnSpc>
                <a:spcPct val="113961"/>
              </a:lnSpc>
              <a:buClr>
                <a:schemeClr val="dk1"/>
              </a:buClr>
              <a:buSzPts val="2206"/>
              <a:buFont typeface="Noto Sans Symbols"/>
              <a:buChar char="⮚"/>
            </a:pPr>
            <a:r>
              <a:rPr lang="en-US" sz="2206" i="1" u="sng" dirty="0">
                <a:solidFill>
                  <a:schemeClr val="dk1"/>
                </a:solidFill>
              </a:rPr>
              <a:t>Ionized gas – plasma</a:t>
            </a:r>
            <a:r>
              <a:rPr lang="en-US" sz="2206" i="1" dirty="0">
                <a:solidFill>
                  <a:schemeClr val="dk1"/>
                </a:solidFill>
              </a:rPr>
              <a:t> is therefore electrically conductive, but behaves electrically neutral.</a:t>
            </a:r>
            <a:endParaRPr sz="2206" dirty="0">
              <a:solidFill>
                <a:schemeClr val="dk1"/>
              </a:solidFill>
              <a:latin typeface="Arial"/>
              <a:ea typeface="Arial"/>
              <a:cs typeface="Arial"/>
              <a:sym typeface="Arial"/>
            </a:endParaRPr>
          </a:p>
        </p:txBody>
      </p:sp>
      <p:sp>
        <p:nvSpPr>
          <p:cNvPr id="730" name="Google Shape;730;p84"/>
          <p:cNvSpPr txBox="1">
            <a:spLocks noGrp="1"/>
          </p:cNvSpPr>
          <p:nvPr>
            <p:ph type="title"/>
          </p:nvPr>
        </p:nvSpPr>
        <p:spPr>
          <a:xfrm>
            <a:off x="391633" y="775580"/>
            <a:ext cx="1450247" cy="552039"/>
          </a:xfrm>
          <a:prstGeom prst="rect">
            <a:avLst/>
          </a:prstGeom>
          <a:noFill/>
          <a:ln>
            <a:noFill/>
          </a:ln>
        </p:spPr>
        <p:txBody>
          <a:bodyPr spcFirstLastPara="1" wrap="square" lIns="0" tIns="13300" rIns="0" bIns="0" anchor="t" anchorCtr="0">
            <a:spAutoFit/>
          </a:bodyPr>
          <a:lstStyle/>
          <a:p>
            <a:pPr marL="14007" lvl="0" indent="0" algn="l" rtl="0">
              <a:spcBef>
                <a:spcPts val="0"/>
              </a:spcBef>
              <a:spcAft>
                <a:spcPts val="0"/>
              </a:spcAft>
              <a:buNone/>
            </a:pPr>
            <a:r>
              <a:rPr lang="en-US" dirty="0"/>
              <a:t>Plasma</a:t>
            </a:r>
            <a:endParaRPr dirty="0"/>
          </a:p>
        </p:txBody>
      </p:sp>
      <p:pic>
        <p:nvPicPr>
          <p:cNvPr id="731" name="Google Shape;731;p84"/>
          <p:cNvPicPr preferRelativeResize="0"/>
          <p:nvPr/>
        </p:nvPicPr>
        <p:blipFill rotWithShape="1">
          <a:blip r:embed="rId3">
            <a:alphaModFix/>
          </a:blip>
          <a:srcRect/>
          <a:stretch/>
        </p:blipFill>
        <p:spPr>
          <a:xfrm>
            <a:off x="5267709" y="4457699"/>
            <a:ext cx="3626806" cy="911923"/>
          </a:xfrm>
          <a:prstGeom prst="rect">
            <a:avLst/>
          </a:prstGeom>
          <a:noFill/>
          <a:ln>
            <a:noFill/>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Shape 736"/>
        <p:cNvGrpSpPr/>
        <p:nvPr/>
      </p:nvGrpSpPr>
      <p:grpSpPr>
        <a:xfrm>
          <a:off x="0" y="0"/>
          <a:ext cx="0" cy="0"/>
          <a:chOff x="0" y="0"/>
          <a:chExt cx="0" cy="0"/>
        </a:xfrm>
      </p:grpSpPr>
      <p:sp>
        <p:nvSpPr>
          <p:cNvPr id="737" name="Google Shape;737;p85"/>
          <p:cNvSpPr txBox="1">
            <a:spLocks noGrp="1"/>
          </p:cNvSpPr>
          <p:nvPr>
            <p:ph type="title"/>
          </p:nvPr>
        </p:nvSpPr>
        <p:spPr>
          <a:xfrm>
            <a:off x="391633" y="775580"/>
            <a:ext cx="1450247" cy="552039"/>
          </a:xfrm>
          <a:prstGeom prst="rect">
            <a:avLst/>
          </a:prstGeom>
          <a:noFill/>
          <a:ln>
            <a:noFill/>
          </a:ln>
        </p:spPr>
        <p:txBody>
          <a:bodyPr spcFirstLastPara="1" wrap="square" lIns="0" tIns="13300" rIns="0" bIns="0" anchor="t" anchorCtr="0">
            <a:spAutoFit/>
          </a:bodyPr>
          <a:lstStyle/>
          <a:p>
            <a:pPr marL="14007" lvl="0" indent="0" algn="l" rtl="0">
              <a:spcBef>
                <a:spcPts val="0"/>
              </a:spcBef>
              <a:spcAft>
                <a:spcPts val="0"/>
              </a:spcAft>
              <a:buNone/>
            </a:pPr>
            <a:r>
              <a:rPr lang="en-US" dirty="0"/>
              <a:t>Plasma</a:t>
            </a:r>
            <a:endParaRPr dirty="0"/>
          </a:p>
        </p:txBody>
      </p:sp>
      <p:sp>
        <p:nvSpPr>
          <p:cNvPr id="739" name="Google Shape;739;p85"/>
          <p:cNvSpPr txBox="1"/>
          <p:nvPr/>
        </p:nvSpPr>
        <p:spPr>
          <a:xfrm>
            <a:off x="831399" y="1403449"/>
            <a:ext cx="9030602" cy="5023074"/>
          </a:xfrm>
          <a:prstGeom prst="rect">
            <a:avLst/>
          </a:prstGeom>
          <a:noFill/>
          <a:ln>
            <a:noFill/>
          </a:ln>
        </p:spPr>
        <p:txBody>
          <a:bodyPr spcFirstLastPara="1" wrap="square" lIns="0" tIns="14700" rIns="0" bIns="0" anchor="t" anchorCtr="0">
            <a:spAutoFit/>
          </a:bodyPr>
          <a:lstStyle/>
          <a:p>
            <a:pPr marL="14007" lvl="0"/>
            <a:r>
              <a:rPr lang="en-US" sz="2206" b="1" i="1" dirty="0">
                <a:solidFill>
                  <a:schemeClr val="dk1"/>
                </a:solidFill>
                <a:latin typeface="Arial"/>
                <a:ea typeface="Arial"/>
                <a:cs typeface="Arial"/>
                <a:sym typeface="Arial"/>
              </a:rPr>
              <a:t>Plasma </a:t>
            </a:r>
            <a:r>
              <a:rPr lang="en-US" sz="2206" i="1" dirty="0">
                <a:solidFill>
                  <a:schemeClr val="dk1"/>
                </a:solidFill>
              </a:rPr>
              <a:t>is the 4th state of matter.</a:t>
            </a:r>
            <a:endParaRPr sz="2206" dirty="0">
              <a:solidFill>
                <a:schemeClr val="dk1"/>
              </a:solidFill>
              <a:latin typeface="Arial"/>
              <a:ea typeface="Arial"/>
              <a:cs typeface="Arial"/>
              <a:sym typeface="Arial"/>
            </a:endParaRPr>
          </a:p>
          <a:p>
            <a:pPr marL="0" marR="0" lvl="0" indent="0" algn="l" rtl="0">
              <a:spcBef>
                <a:spcPts val="50"/>
              </a:spcBef>
              <a:spcAft>
                <a:spcPts val="0"/>
              </a:spcAft>
              <a:buNone/>
            </a:pPr>
            <a:endParaRPr sz="2261" dirty="0">
              <a:solidFill>
                <a:schemeClr val="dk1"/>
              </a:solidFill>
              <a:latin typeface="Arial"/>
              <a:ea typeface="Arial"/>
              <a:cs typeface="Arial"/>
              <a:sym typeface="Arial"/>
            </a:endParaRPr>
          </a:p>
          <a:p>
            <a:pPr marL="14007" marR="5602" lvl="0" indent="-140080">
              <a:buClr>
                <a:schemeClr val="dk1"/>
              </a:buClr>
              <a:buSzPts val="2206"/>
              <a:buFont typeface="Noto Sans Symbols"/>
              <a:buChar char="⮚"/>
            </a:pPr>
            <a:r>
              <a:rPr lang="en-US" sz="2206" i="1" dirty="0">
                <a:solidFill>
                  <a:schemeClr val="dk1"/>
                </a:solidFill>
              </a:rPr>
              <a:t> It is basically a concentrated (narrowed) electric arc, which is composed of electrons, ions and neutral particles. These particles in the plasma arc have different charges. As a whole, the steady state plasma is electrically neutral.</a:t>
            </a:r>
            <a:endParaRPr sz="2206" dirty="0">
              <a:solidFill>
                <a:schemeClr val="dk1"/>
              </a:solidFill>
              <a:latin typeface="Arial"/>
              <a:ea typeface="Arial"/>
              <a:cs typeface="Arial"/>
              <a:sym typeface="Arial"/>
            </a:endParaRPr>
          </a:p>
          <a:p>
            <a:pPr marL="14007" marR="0" lvl="0" indent="0" algn="l" rtl="0">
              <a:spcBef>
                <a:spcPts val="1323"/>
              </a:spcBef>
              <a:spcAft>
                <a:spcPts val="0"/>
              </a:spcAft>
              <a:buNone/>
            </a:pPr>
            <a:r>
              <a:rPr lang="en-US" sz="2647" b="1" i="1" dirty="0">
                <a:solidFill>
                  <a:schemeClr val="dk1"/>
                </a:solidFill>
                <a:latin typeface="Arial"/>
                <a:ea typeface="Arial"/>
                <a:cs typeface="Arial"/>
                <a:sym typeface="Arial"/>
              </a:rPr>
              <a:t>Properties:</a:t>
            </a:r>
            <a:endParaRPr sz="2647" dirty="0">
              <a:solidFill>
                <a:schemeClr val="dk1"/>
              </a:solidFill>
              <a:latin typeface="Arial"/>
              <a:ea typeface="Arial"/>
              <a:cs typeface="Arial"/>
              <a:sym typeface="Arial"/>
            </a:endParaRPr>
          </a:p>
          <a:p>
            <a:pPr marL="183484" lvl="0" indent="-170177">
              <a:spcBef>
                <a:spcPts val="6"/>
              </a:spcBef>
              <a:buClr>
                <a:schemeClr val="dk1"/>
              </a:buClr>
              <a:buSzPts val="2206"/>
              <a:buFont typeface="Arial"/>
              <a:buChar char="-"/>
            </a:pPr>
            <a:r>
              <a:rPr lang="en-US" sz="2206" i="1" dirty="0">
                <a:solidFill>
                  <a:schemeClr val="dk1"/>
                </a:solidFill>
              </a:rPr>
              <a:t>Large heat capacity</a:t>
            </a:r>
          </a:p>
          <a:p>
            <a:pPr marL="183484" lvl="0" indent="-170177">
              <a:spcBef>
                <a:spcPts val="6"/>
              </a:spcBef>
              <a:buClr>
                <a:schemeClr val="dk1"/>
              </a:buClr>
              <a:buSzPts val="2206"/>
              <a:buFont typeface="Arial"/>
              <a:buChar char="-"/>
            </a:pPr>
            <a:r>
              <a:rPr lang="en-US" sz="2206" i="1" dirty="0">
                <a:solidFill>
                  <a:schemeClr val="dk1"/>
                </a:solidFill>
              </a:rPr>
              <a:t>Subject to the effects of electric and magnetic fields</a:t>
            </a:r>
          </a:p>
          <a:p>
            <a:pPr marL="183484" lvl="0" indent="-170177">
              <a:spcBef>
                <a:spcPts val="6"/>
              </a:spcBef>
              <a:buClr>
                <a:schemeClr val="dk1"/>
              </a:buClr>
              <a:buSzPts val="2206"/>
              <a:buFont typeface="Arial"/>
              <a:buChar char="-"/>
            </a:pPr>
            <a:r>
              <a:rPr lang="en-US" sz="2206" i="1" dirty="0">
                <a:solidFill>
                  <a:schemeClr val="dk1"/>
                </a:solidFill>
              </a:rPr>
              <a:t>… and mechanical effects</a:t>
            </a:r>
          </a:p>
          <a:p>
            <a:pPr marL="183484" lvl="0" indent="-170177">
              <a:spcBef>
                <a:spcPts val="6"/>
              </a:spcBef>
              <a:buClr>
                <a:schemeClr val="dk1"/>
              </a:buClr>
              <a:buSzPts val="2206"/>
              <a:buFont typeface="Arial"/>
              <a:buChar char="-"/>
            </a:pPr>
            <a:endParaRPr lang="en-US" sz="2206" i="1" dirty="0">
              <a:solidFill>
                <a:schemeClr val="dk1"/>
              </a:solidFill>
            </a:endParaRPr>
          </a:p>
          <a:p>
            <a:pPr marL="183484" lvl="0" indent="-170177">
              <a:spcBef>
                <a:spcPts val="6"/>
              </a:spcBef>
              <a:buClr>
                <a:schemeClr val="dk1"/>
              </a:buClr>
              <a:buSzPts val="2206"/>
              <a:buFont typeface="Arial"/>
              <a:buChar char="-"/>
            </a:pPr>
            <a:r>
              <a:rPr lang="en-US" sz="2206" i="1" dirty="0">
                <a:solidFill>
                  <a:schemeClr val="dk1"/>
                </a:solidFill>
              </a:rPr>
              <a:t>It can be partially or completely ionized:</a:t>
            </a:r>
          </a:p>
          <a:p>
            <a:pPr marL="183484" lvl="0" indent="-170177">
              <a:spcBef>
                <a:spcPts val="6"/>
              </a:spcBef>
              <a:buClr>
                <a:schemeClr val="dk1"/>
              </a:buClr>
              <a:buSzPts val="2206"/>
              <a:buFont typeface="Arial"/>
              <a:buChar char="-"/>
            </a:pPr>
            <a:r>
              <a:rPr lang="en-US" sz="2206" i="1" dirty="0">
                <a:solidFill>
                  <a:schemeClr val="dk1"/>
                </a:solidFill>
              </a:rPr>
              <a:t>Partially ionized: 5,000 ÷ 15,000 K</a:t>
            </a:r>
          </a:p>
          <a:p>
            <a:pPr marL="183484" lvl="0" indent="-170177">
              <a:spcBef>
                <a:spcPts val="6"/>
              </a:spcBef>
              <a:buClr>
                <a:schemeClr val="dk1"/>
              </a:buClr>
              <a:buSzPts val="2206"/>
              <a:buFont typeface="Arial"/>
              <a:buChar char="-"/>
            </a:pPr>
            <a:r>
              <a:rPr lang="en-US" sz="2206" i="1" dirty="0">
                <a:solidFill>
                  <a:schemeClr val="dk1"/>
                </a:solidFill>
              </a:rPr>
              <a:t>Fully ionized: up to 100,000 K</a:t>
            </a:r>
            <a:endParaRPr sz="2206" dirty="0">
              <a:solidFill>
                <a:schemeClr val="dk1"/>
              </a:solidFill>
              <a:latin typeface="Arial"/>
              <a:ea typeface="Arial"/>
              <a:cs typeface="Arial"/>
              <a:sym typeface="Arial"/>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Shape 743"/>
        <p:cNvGrpSpPr/>
        <p:nvPr/>
      </p:nvGrpSpPr>
      <p:grpSpPr>
        <a:xfrm>
          <a:off x="0" y="0"/>
          <a:ext cx="0" cy="0"/>
          <a:chOff x="0" y="0"/>
          <a:chExt cx="0" cy="0"/>
        </a:xfrm>
      </p:grpSpPr>
      <p:sp>
        <p:nvSpPr>
          <p:cNvPr id="744" name="Google Shape;744;p86"/>
          <p:cNvSpPr txBox="1"/>
          <p:nvPr/>
        </p:nvSpPr>
        <p:spPr>
          <a:xfrm>
            <a:off x="1021872" y="1761724"/>
            <a:ext cx="8584535" cy="4553777"/>
          </a:xfrm>
          <a:prstGeom prst="rect">
            <a:avLst/>
          </a:prstGeom>
          <a:noFill/>
          <a:ln>
            <a:noFill/>
          </a:ln>
        </p:spPr>
        <p:txBody>
          <a:bodyPr spcFirstLastPara="1" wrap="square" lIns="0" tIns="14000" rIns="0" bIns="0" anchor="t" anchorCtr="0">
            <a:spAutoFit/>
          </a:bodyPr>
          <a:lstStyle/>
          <a:p>
            <a:pPr marL="392178" marR="0" lvl="0" indent="0" algn="l" rtl="0">
              <a:spcBef>
                <a:spcPts val="0"/>
              </a:spcBef>
              <a:spcAft>
                <a:spcPts val="0"/>
              </a:spcAft>
              <a:buNone/>
            </a:pPr>
            <a:r>
              <a:rPr lang="en-US" sz="2647" b="1" i="1" dirty="0">
                <a:solidFill>
                  <a:schemeClr val="dk1"/>
                </a:solidFill>
                <a:latin typeface="Arial"/>
                <a:ea typeface="Arial"/>
                <a:cs typeface="Arial"/>
                <a:sym typeface="Arial"/>
              </a:rPr>
              <a:t>Plasma</a:t>
            </a:r>
            <a:endParaRPr sz="2647" dirty="0">
              <a:solidFill>
                <a:schemeClr val="dk1"/>
              </a:solidFill>
              <a:latin typeface="Arial"/>
              <a:ea typeface="Arial"/>
              <a:cs typeface="Arial"/>
              <a:sym typeface="Arial"/>
            </a:endParaRPr>
          </a:p>
          <a:p>
            <a:pPr marL="392178" lvl="0" indent="-378171">
              <a:spcBef>
                <a:spcPts val="2117"/>
              </a:spcBef>
              <a:buClr>
                <a:schemeClr val="dk1"/>
              </a:buClr>
              <a:buSzPts val="2206"/>
              <a:buFont typeface="Noto Sans Symbols"/>
              <a:buChar char="⮚"/>
            </a:pPr>
            <a:r>
              <a:rPr lang="en-US" sz="2206" i="1" dirty="0">
                <a:solidFill>
                  <a:schemeClr val="dk1"/>
                </a:solidFill>
              </a:rPr>
              <a:t>Is a form of dissociated and highly ionized gas, which allows, due to its properties, the electric arc to burn.</a:t>
            </a:r>
          </a:p>
          <a:p>
            <a:pPr marL="392178" lvl="0" indent="-378171">
              <a:spcBef>
                <a:spcPts val="2117"/>
              </a:spcBef>
              <a:buClr>
                <a:schemeClr val="dk1"/>
              </a:buClr>
              <a:buSzPts val="2206"/>
              <a:buFont typeface="Noto Sans Symbols"/>
              <a:buChar char="⮚"/>
            </a:pPr>
            <a:r>
              <a:rPr lang="en-US" sz="2206" i="1" dirty="0">
                <a:solidFill>
                  <a:schemeClr val="dk1"/>
                </a:solidFill>
              </a:rPr>
              <a:t>When plasma is generated and maintained by the supply of electrical energy, the resulting plasma formation is called an electric discharge or electric plasma.</a:t>
            </a:r>
          </a:p>
          <a:p>
            <a:pPr marL="392178" lvl="0" indent="-378171">
              <a:spcBef>
                <a:spcPts val="2117"/>
              </a:spcBef>
              <a:buClr>
                <a:schemeClr val="dk1"/>
              </a:buClr>
              <a:buSzPts val="2206"/>
              <a:buFont typeface="Noto Sans Symbols"/>
              <a:buChar char="⮚"/>
            </a:pPr>
            <a:r>
              <a:rPr lang="en-US" sz="2206" i="1" dirty="0">
                <a:solidFill>
                  <a:schemeClr val="dk1"/>
                </a:solidFill>
              </a:rPr>
              <a:t>In an electric discharge, plasma serves to create a conductive path in an environment that was not originally conductive.</a:t>
            </a:r>
          </a:p>
          <a:p>
            <a:pPr marL="392178" lvl="0" indent="-378171">
              <a:spcBef>
                <a:spcPts val="2117"/>
              </a:spcBef>
              <a:buClr>
                <a:schemeClr val="dk1"/>
              </a:buClr>
              <a:buSzPts val="2206"/>
              <a:buFont typeface="Noto Sans Symbols"/>
              <a:buChar char="⮚"/>
            </a:pPr>
            <a:r>
              <a:rPr lang="en-US" sz="2206" i="1" dirty="0">
                <a:solidFill>
                  <a:schemeClr val="dk1"/>
                </a:solidFill>
              </a:rPr>
              <a:t>The plasma "during welding" is generated in the plasma burner by the passage of gas through a stabilized electric arc.</a:t>
            </a:r>
            <a:endParaRPr sz="2206" dirty="0">
              <a:solidFill>
                <a:schemeClr val="dk1"/>
              </a:solidFill>
              <a:latin typeface="Arial"/>
              <a:ea typeface="Arial"/>
              <a:cs typeface="Arial"/>
              <a:sym typeface="Arial"/>
            </a:endParaRPr>
          </a:p>
        </p:txBody>
      </p:sp>
      <p:sp>
        <p:nvSpPr>
          <p:cNvPr id="746" name="Google Shape;746;p86"/>
          <p:cNvSpPr txBox="1">
            <a:spLocks noGrp="1"/>
          </p:cNvSpPr>
          <p:nvPr>
            <p:ph type="title"/>
          </p:nvPr>
        </p:nvSpPr>
        <p:spPr>
          <a:xfrm>
            <a:off x="391633" y="775580"/>
            <a:ext cx="5712053" cy="552090"/>
          </a:xfrm>
          <a:prstGeom prst="rect">
            <a:avLst/>
          </a:prstGeom>
          <a:noFill/>
          <a:ln>
            <a:noFill/>
          </a:ln>
        </p:spPr>
        <p:txBody>
          <a:bodyPr spcFirstLastPara="1" wrap="square" lIns="0" tIns="13300" rIns="0" bIns="0" anchor="t" anchorCtr="0">
            <a:spAutoFit/>
          </a:bodyPr>
          <a:lstStyle/>
          <a:p>
            <a:pPr marL="14007" lvl="0"/>
            <a:r>
              <a:rPr lang="en-US" dirty="0"/>
              <a:t>Electric arc plasma</a:t>
            </a:r>
            <a:endParaRPr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Shape 750"/>
        <p:cNvGrpSpPr/>
        <p:nvPr/>
      </p:nvGrpSpPr>
      <p:grpSpPr>
        <a:xfrm>
          <a:off x="0" y="0"/>
          <a:ext cx="0" cy="0"/>
          <a:chOff x="0" y="0"/>
          <a:chExt cx="0" cy="0"/>
        </a:xfrm>
      </p:grpSpPr>
      <p:sp>
        <p:nvSpPr>
          <p:cNvPr id="751" name="Google Shape;751;p87"/>
          <p:cNvSpPr txBox="1"/>
          <p:nvPr/>
        </p:nvSpPr>
        <p:spPr>
          <a:xfrm>
            <a:off x="720197" y="1363218"/>
            <a:ext cx="4387854" cy="5170294"/>
          </a:xfrm>
          <a:prstGeom prst="rect">
            <a:avLst/>
          </a:prstGeom>
          <a:noFill/>
          <a:ln>
            <a:noFill/>
          </a:ln>
        </p:spPr>
        <p:txBody>
          <a:bodyPr spcFirstLastPara="1" wrap="square" lIns="0" tIns="14700" rIns="0" bIns="0" anchor="t" anchorCtr="0">
            <a:spAutoFit/>
          </a:bodyPr>
          <a:lstStyle/>
          <a:p>
            <a:pPr marL="14007" marR="0" lvl="0" indent="0" algn="l" rtl="0">
              <a:spcBef>
                <a:spcPts val="0"/>
              </a:spcBef>
              <a:spcAft>
                <a:spcPts val="0"/>
              </a:spcAft>
              <a:buNone/>
            </a:pPr>
            <a:r>
              <a:rPr lang="en-US" sz="2206" b="1" i="1" dirty="0">
                <a:solidFill>
                  <a:schemeClr val="dk1"/>
                </a:solidFill>
                <a:latin typeface="Arial"/>
                <a:ea typeface="Arial"/>
                <a:cs typeface="Arial"/>
                <a:sym typeface="Arial"/>
              </a:rPr>
              <a:t>Plasma welding – designation:</a:t>
            </a:r>
            <a:endParaRPr sz="2206" dirty="0">
              <a:solidFill>
                <a:schemeClr val="dk1"/>
              </a:solidFill>
              <a:latin typeface="Arial"/>
              <a:ea typeface="Arial"/>
              <a:cs typeface="Arial"/>
              <a:sym typeface="Arial"/>
            </a:endParaRPr>
          </a:p>
          <a:p>
            <a:pPr marL="14007" marR="0" lvl="0" indent="0" algn="l" rtl="0">
              <a:spcBef>
                <a:spcPts val="1803"/>
              </a:spcBef>
              <a:spcAft>
                <a:spcPts val="0"/>
              </a:spcAft>
              <a:buNone/>
            </a:pPr>
            <a:r>
              <a:rPr lang="en-US" sz="2206" i="1" dirty="0">
                <a:solidFill>
                  <a:schemeClr val="dk1"/>
                </a:solidFill>
                <a:latin typeface="Arial"/>
                <a:ea typeface="Arial"/>
                <a:cs typeface="Arial"/>
                <a:sym typeface="Arial"/>
              </a:rPr>
              <a:t>According to ČSN EN ISO 4063:</a:t>
            </a:r>
            <a:endParaRPr sz="2206" dirty="0">
              <a:solidFill>
                <a:schemeClr val="dk1"/>
              </a:solidFill>
              <a:latin typeface="Arial"/>
              <a:ea typeface="Arial"/>
              <a:cs typeface="Arial"/>
              <a:sym typeface="Arial"/>
            </a:endParaRPr>
          </a:p>
          <a:p>
            <a:pPr marL="392178" marR="0" lvl="0" indent="-378171" algn="l" rtl="0">
              <a:spcBef>
                <a:spcPts val="529"/>
              </a:spcBef>
              <a:spcAft>
                <a:spcPts val="0"/>
              </a:spcAft>
              <a:buClr>
                <a:schemeClr val="dk1"/>
              </a:buClr>
              <a:buSzPts val="2206"/>
              <a:buFont typeface="Arial"/>
              <a:buChar char="-"/>
            </a:pPr>
            <a:r>
              <a:rPr lang="en-US" sz="2206" i="1" dirty="0">
                <a:solidFill>
                  <a:schemeClr val="dk1"/>
                </a:solidFill>
                <a:latin typeface="Arial"/>
                <a:ea typeface="Arial"/>
                <a:cs typeface="Arial"/>
                <a:sym typeface="Arial"/>
              </a:rPr>
              <a:t>Method </a:t>
            </a:r>
            <a:r>
              <a:rPr lang="en-US" sz="2206" b="1" i="1" dirty="0">
                <a:solidFill>
                  <a:schemeClr val="dk1"/>
                </a:solidFill>
                <a:latin typeface="Arial"/>
                <a:ea typeface="Arial"/>
                <a:cs typeface="Arial"/>
                <a:sym typeface="Arial"/>
              </a:rPr>
              <a:t>15</a:t>
            </a:r>
            <a:endParaRPr sz="2206" dirty="0">
              <a:solidFill>
                <a:schemeClr val="dk1"/>
              </a:solidFill>
              <a:latin typeface="Arial"/>
              <a:ea typeface="Arial"/>
              <a:cs typeface="Arial"/>
              <a:sym typeface="Arial"/>
            </a:endParaRPr>
          </a:p>
          <a:p>
            <a:pPr marL="14007" marR="0" lvl="0" indent="0" algn="l" rtl="0">
              <a:spcBef>
                <a:spcPts val="1803"/>
              </a:spcBef>
              <a:spcAft>
                <a:spcPts val="0"/>
              </a:spcAft>
              <a:buNone/>
            </a:pPr>
            <a:r>
              <a:rPr lang="en-US" sz="2206" b="1" i="1" dirty="0">
                <a:solidFill>
                  <a:schemeClr val="dk1"/>
                </a:solidFill>
                <a:latin typeface="Arial"/>
                <a:ea typeface="Arial"/>
                <a:cs typeface="Arial"/>
                <a:sym typeface="Arial"/>
              </a:rPr>
              <a:t>PAW</a:t>
            </a:r>
            <a:endParaRPr sz="2206" dirty="0">
              <a:solidFill>
                <a:schemeClr val="dk1"/>
              </a:solidFill>
              <a:latin typeface="Arial"/>
              <a:ea typeface="Arial"/>
              <a:cs typeface="Arial"/>
              <a:sym typeface="Arial"/>
            </a:endParaRPr>
          </a:p>
          <a:p>
            <a:pPr marL="392178" marR="0" lvl="0" indent="-378171" algn="l" rtl="0">
              <a:spcBef>
                <a:spcPts val="529"/>
              </a:spcBef>
              <a:spcAft>
                <a:spcPts val="0"/>
              </a:spcAft>
              <a:buClr>
                <a:schemeClr val="dk1"/>
              </a:buClr>
              <a:buSzPts val="2206"/>
              <a:buFont typeface="Arial"/>
              <a:buChar char="-"/>
            </a:pPr>
            <a:r>
              <a:rPr lang="en-US" sz="2206" i="1" dirty="0">
                <a:solidFill>
                  <a:schemeClr val="dk1"/>
                </a:solidFill>
                <a:latin typeface="Arial"/>
                <a:ea typeface="Arial"/>
                <a:cs typeface="Arial"/>
                <a:sym typeface="Arial"/>
              </a:rPr>
              <a:t>Plasma Arc Welding</a:t>
            </a:r>
            <a:endParaRPr sz="2206" dirty="0">
              <a:solidFill>
                <a:schemeClr val="dk1"/>
              </a:solidFill>
              <a:latin typeface="Arial"/>
              <a:ea typeface="Arial"/>
              <a:cs typeface="Arial"/>
              <a:sym typeface="Arial"/>
            </a:endParaRPr>
          </a:p>
          <a:p>
            <a:pPr marL="0" marR="0" lvl="0" indent="0" algn="l" rtl="0">
              <a:spcBef>
                <a:spcPts val="28"/>
              </a:spcBef>
              <a:spcAft>
                <a:spcPts val="0"/>
              </a:spcAft>
              <a:buClr>
                <a:schemeClr val="dk1"/>
              </a:buClr>
              <a:buSzPts val="3198"/>
              <a:buFont typeface="Arial"/>
              <a:buNone/>
            </a:pPr>
            <a:endParaRPr sz="3198" dirty="0">
              <a:solidFill>
                <a:schemeClr val="dk1"/>
              </a:solidFill>
              <a:latin typeface="Arial"/>
              <a:ea typeface="Arial"/>
              <a:cs typeface="Arial"/>
              <a:sym typeface="Arial"/>
            </a:endParaRPr>
          </a:p>
          <a:p>
            <a:pPr marL="392178" marR="5602" lvl="0" indent="-378171">
              <a:buClr>
                <a:schemeClr val="dk1"/>
              </a:buClr>
              <a:buSzPts val="2206"/>
              <a:buFont typeface="Arial"/>
              <a:buChar char="-"/>
            </a:pPr>
            <a:r>
              <a:rPr lang="en-US" sz="2206" b="1" i="1" dirty="0">
                <a:solidFill>
                  <a:schemeClr val="dk1"/>
                </a:solidFill>
                <a:latin typeface="Arial"/>
                <a:ea typeface="Arial"/>
                <a:cs typeface="Arial"/>
                <a:sym typeface="Arial"/>
              </a:rPr>
              <a:t>Plasma welding </a:t>
            </a:r>
            <a:r>
              <a:rPr lang="en-US" sz="2206" i="1" dirty="0">
                <a:solidFill>
                  <a:schemeClr val="dk1"/>
                </a:solidFill>
              </a:rPr>
              <a:t>is one of the modern, highly productive methods of arc welding in a protective atmosphere.</a:t>
            </a:r>
          </a:p>
          <a:p>
            <a:pPr marL="392178" marR="5602" lvl="0" indent="-378171">
              <a:buClr>
                <a:schemeClr val="dk1"/>
              </a:buClr>
              <a:buSzPts val="2206"/>
              <a:buFont typeface="Arial"/>
              <a:buChar char="-"/>
            </a:pPr>
            <a:r>
              <a:rPr lang="en-US" sz="2206" i="1" dirty="0">
                <a:solidFill>
                  <a:schemeClr val="dk1"/>
                </a:solidFill>
              </a:rPr>
              <a:t>It is characterized by very high energy concentration and high operating temperature.</a:t>
            </a:r>
            <a:endParaRPr sz="2206" dirty="0">
              <a:solidFill>
                <a:schemeClr val="dk1"/>
              </a:solidFill>
              <a:latin typeface="Arial"/>
              <a:ea typeface="Arial"/>
              <a:cs typeface="Arial"/>
              <a:sym typeface="Arial"/>
            </a:endParaRPr>
          </a:p>
        </p:txBody>
      </p:sp>
      <p:sp>
        <p:nvSpPr>
          <p:cNvPr id="752" name="Google Shape;752;p87"/>
          <p:cNvSpPr txBox="1">
            <a:spLocks noGrp="1"/>
          </p:cNvSpPr>
          <p:nvPr>
            <p:ph type="title"/>
          </p:nvPr>
        </p:nvSpPr>
        <p:spPr>
          <a:xfrm>
            <a:off x="391632" y="775581"/>
            <a:ext cx="3941084" cy="552039"/>
          </a:xfrm>
          <a:prstGeom prst="rect">
            <a:avLst/>
          </a:prstGeom>
          <a:noFill/>
          <a:ln>
            <a:noFill/>
          </a:ln>
        </p:spPr>
        <p:txBody>
          <a:bodyPr spcFirstLastPara="1" wrap="square" lIns="0" tIns="13300" rIns="0" bIns="0" anchor="t" anchorCtr="0">
            <a:spAutoFit/>
          </a:bodyPr>
          <a:lstStyle/>
          <a:p>
            <a:pPr marL="14007" lvl="0" indent="0" algn="l" rtl="0">
              <a:spcBef>
                <a:spcPts val="0"/>
              </a:spcBef>
              <a:spcAft>
                <a:spcPts val="0"/>
              </a:spcAft>
              <a:buNone/>
            </a:pPr>
            <a:r>
              <a:rPr lang="en-US" dirty="0"/>
              <a:t>Plasma welding</a:t>
            </a:r>
            <a:endParaRPr dirty="0"/>
          </a:p>
        </p:txBody>
      </p:sp>
      <p:pic>
        <p:nvPicPr>
          <p:cNvPr id="753" name="Google Shape;753;p87"/>
          <p:cNvPicPr preferRelativeResize="0"/>
          <p:nvPr/>
        </p:nvPicPr>
        <p:blipFill rotWithShape="1">
          <a:blip r:embed="rId3">
            <a:alphaModFix/>
          </a:blip>
          <a:srcRect/>
          <a:stretch/>
        </p:blipFill>
        <p:spPr>
          <a:xfrm>
            <a:off x="5598051" y="1206166"/>
            <a:ext cx="4176374" cy="5391472"/>
          </a:xfrm>
          <a:prstGeom prst="rect">
            <a:avLst/>
          </a:prstGeom>
          <a:noFill/>
          <a:ln>
            <a:noFill/>
          </a:ln>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Shape 757"/>
        <p:cNvGrpSpPr/>
        <p:nvPr/>
      </p:nvGrpSpPr>
      <p:grpSpPr>
        <a:xfrm>
          <a:off x="0" y="0"/>
          <a:ext cx="0" cy="0"/>
          <a:chOff x="0" y="0"/>
          <a:chExt cx="0" cy="0"/>
        </a:xfrm>
      </p:grpSpPr>
      <p:sp>
        <p:nvSpPr>
          <p:cNvPr id="758" name="Google Shape;758;p88"/>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759" name="Google Shape;759;p88"/>
          <p:cNvSpPr txBox="1"/>
          <p:nvPr/>
        </p:nvSpPr>
        <p:spPr>
          <a:xfrm>
            <a:off x="522514" y="1991270"/>
            <a:ext cx="8856305" cy="4814810"/>
          </a:xfrm>
          <a:prstGeom prst="rect">
            <a:avLst/>
          </a:prstGeom>
          <a:noFill/>
          <a:ln>
            <a:noFill/>
          </a:ln>
        </p:spPr>
        <p:txBody>
          <a:bodyPr spcFirstLastPara="1" wrap="square" lIns="0" tIns="14000" rIns="0" bIns="0" anchor="t" anchorCtr="0">
            <a:spAutoFit/>
          </a:bodyPr>
          <a:lstStyle/>
          <a:p>
            <a:pPr marL="14007" marR="548349" lvl="0"/>
            <a:r>
              <a:rPr lang="en-US" sz="2647" b="1" i="1" dirty="0">
                <a:solidFill>
                  <a:schemeClr val="dk1"/>
                </a:solidFill>
                <a:latin typeface="Arial"/>
                <a:ea typeface="Arial"/>
                <a:cs typeface="Arial"/>
                <a:sym typeface="Arial"/>
              </a:rPr>
              <a:t>Plasma welding </a:t>
            </a:r>
            <a:r>
              <a:rPr lang="en-US" sz="2647" i="1" dirty="0">
                <a:solidFill>
                  <a:schemeClr val="dk1"/>
                </a:solidFill>
              </a:rPr>
              <a:t>uses the concentration of heat and the dynamic effect of the plasma, which is the result of the narrowing (focusing) of the electric arc that arises between the tungsten electrode and the weldment.</a:t>
            </a:r>
            <a:endParaRPr sz="2647" dirty="0">
              <a:solidFill>
                <a:schemeClr val="dk1"/>
              </a:solidFill>
              <a:latin typeface="Arial"/>
              <a:ea typeface="Arial"/>
              <a:cs typeface="Arial"/>
              <a:sym typeface="Arial"/>
            </a:endParaRPr>
          </a:p>
          <a:p>
            <a:pPr marL="99445" marR="0" lvl="0" indent="0" algn="l" rtl="0">
              <a:spcBef>
                <a:spcPts val="1588"/>
              </a:spcBef>
              <a:spcAft>
                <a:spcPts val="0"/>
              </a:spcAft>
              <a:buNone/>
            </a:pPr>
            <a:r>
              <a:rPr lang="en-US" sz="2647" b="1" i="1" dirty="0">
                <a:solidFill>
                  <a:schemeClr val="dk1"/>
                </a:solidFill>
                <a:latin typeface="Arial"/>
                <a:ea typeface="Arial"/>
                <a:cs typeface="Arial"/>
                <a:sym typeface="Arial"/>
              </a:rPr>
              <a:t>Electric arc stabilization</a:t>
            </a:r>
            <a:endParaRPr sz="2647" dirty="0">
              <a:solidFill>
                <a:schemeClr val="dk1"/>
              </a:solidFill>
              <a:latin typeface="Arial"/>
              <a:ea typeface="Arial"/>
              <a:cs typeface="Arial"/>
              <a:sym typeface="Arial"/>
            </a:endParaRPr>
          </a:p>
          <a:p>
            <a:pPr marL="14007" marR="5602" lvl="0">
              <a:lnSpc>
                <a:spcPct val="107895"/>
              </a:lnSpc>
              <a:spcBef>
                <a:spcPts val="684"/>
              </a:spcBef>
            </a:pPr>
            <a:r>
              <a:rPr lang="en-US" sz="2647" i="1" dirty="0">
                <a:solidFill>
                  <a:schemeClr val="dk1"/>
                </a:solidFill>
              </a:rPr>
              <a:t>A stabilized arc is a concentrated (narrowed) electric arc used in technical practice. It is achieved thanks to:</a:t>
            </a:r>
          </a:p>
          <a:p>
            <a:pPr marL="14007" marR="5602" lvl="0">
              <a:lnSpc>
                <a:spcPct val="107895"/>
              </a:lnSpc>
              <a:spcBef>
                <a:spcPts val="684"/>
              </a:spcBef>
            </a:pPr>
            <a:r>
              <a:rPr lang="en-US" sz="2647" i="1" dirty="0">
                <a:solidFill>
                  <a:schemeClr val="dk1"/>
                </a:solidFill>
              </a:rPr>
              <a:t>plasma burner nozzle shape,</a:t>
            </a:r>
          </a:p>
          <a:p>
            <a:pPr marL="14007" marR="5602" lvl="0">
              <a:lnSpc>
                <a:spcPct val="107895"/>
              </a:lnSpc>
              <a:spcBef>
                <a:spcPts val="684"/>
              </a:spcBef>
            </a:pPr>
            <a:r>
              <a:rPr lang="en-US" sz="2647" i="1" dirty="0">
                <a:solidFill>
                  <a:schemeClr val="dk1"/>
                </a:solidFill>
              </a:rPr>
              <a:t>flowing gas,</a:t>
            </a:r>
          </a:p>
          <a:p>
            <a:pPr marL="14007" marR="5602" lvl="0">
              <a:lnSpc>
                <a:spcPct val="107895"/>
              </a:lnSpc>
              <a:spcBef>
                <a:spcPts val="684"/>
              </a:spcBef>
            </a:pPr>
            <a:r>
              <a:rPr lang="en-US" sz="2647" i="1" dirty="0">
                <a:solidFill>
                  <a:schemeClr val="dk1"/>
                </a:solidFill>
              </a:rPr>
              <a:t>water.</a:t>
            </a:r>
            <a:endParaRPr sz="2647" dirty="0">
              <a:solidFill>
                <a:schemeClr val="dk1"/>
              </a:solidFill>
              <a:latin typeface="Arial"/>
              <a:ea typeface="Arial"/>
              <a:cs typeface="Arial"/>
              <a:sym typeface="Arial"/>
            </a:endParaRPr>
          </a:p>
        </p:txBody>
      </p:sp>
      <p:sp>
        <p:nvSpPr>
          <p:cNvPr id="761" name="Google Shape;761;p88"/>
          <p:cNvSpPr txBox="1">
            <a:spLocks noGrp="1"/>
          </p:cNvSpPr>
          <p:nvPr>
            <p:ph type="title"/>
          </p:nvPr>
        </p:nvSpPr>
        <p:spPr>
          <a:xfrm>
            <a:off x="391633" y="775581"/>
            <a:ext cx="5712053" cy="552039"/>
          </a:xfrm>
          <a:prstGeom prst="rect">
            <a:avLst/>
          </a:prstGeom>
          <a:noFill/>
          <a:ln>
            <a:noFill/>
          </a:ln>
        </p:spPr>
        <p:txBody>
          <a:bodyPr spcFirstLastPara="1" wrap="square" lIns="0" tIns="13300" rIns="0" bIns="0" anchor="t" anchorCtr="0">
            <a:spAutoFit/>
          </a:bodyPr>
          <a:lstStyle/>
          <a:p>
            <a:pPr marL="14007" lvl="0" indent="0" algn="l" rtl="0">
              <a:spcBef>
                <a:spcPts val="0"/>
              </a:spcBef>
              <a:spcAft>
                <a:spcPts val="0"/>
              </a:spcAft>
              <a:buNone/>
            </a:pPr>
            <a:r>
              <a:rPr lang="en-US" dirty="0"/>
              <a:t>Electric arc plasma</a:t>
            </a:r>
            <a:endParaRPr dirty="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Shape 765"/>
        <p:cNvGrpSpPr/>
        <p:nvPr/>
      </p:nvGrpSpPr>
      <p:grpSpPr>
        <a:xfrm>
          <a:off x="0" y="0"/>
          <a:ext cx="0" cy="0"/>
          <a:chOff x="0" y="0"/>
          <a:chExt cx="0" cy="0"/>
        </a:xfrm>
      </p:grpSpPr>
      <p:sp>
        <p:nvSpPr>
          <p:cNvPr id="766" name="Google Shape;766;p89"/>
          <p:cNvSpPr txBox="1"/>
          <p:nvPr/>
        </p:nvSpPr>
        <p:spPr>
          <a:xfrm>
            <a:off x="741765" y="1721753"/>
            <a:ext cx="9331717" cy="2938784"/>
          </a:xfrm>
          <a:prstGeom prst="rect">
            <a:avLst/>
          </a:prstGeom>
          <a:noFill/>
          <a:ln>
            <a:noFill/>
          </a:ln>
        </p:spPr>
        <p:txBody>
          <a:bodyPr spcFirstLastPara="1" wrap="square" lIns="0" tIns="14000" rIns="0" bIns="0" anchor="t" anchorCtr="0">
            <a:spAutoFit/>
          </a:bodyPr>
          <a:lstStyle/>
          <a:p>
            <a:pPr marL="42019" marR="33615" lvl="0" indent="85439"/>
            <a:r>
              <a:rPr lang="en-US" sz="2647" b="1" i="1" dirty="0">
                <a:solidFill>
                  <a:schemeClr val="dk1"/>
                </a:solidFill>
                <a:latin typeface="Arial"/>
                <a:ea typeface="Arial"/>
                <a:cs typeface="Arial"/>
                <a:sym typeface="Arial"/>
              </a:rPr>
              <a:t>Plasma gas</a:t>
            </a:r>
            <a:r>
              <a:rPr lang="en-US" sz="2647" i="1" dirty="0">
                <a:solidFill>
                  <a:schemeClr val="dk1"/>
                </a:solidFill>
              </a:rPr>
              <a:t>, which flows around the electrode, expands sharply due to the heat of the arc, and flows through the orifice in the nozzle at a very high speed (</a:t>
            </a:r>
            <a:r>
              <a:rPr lang="en-US" sz="2647" i="1" dirty="0" err="1">
                <a:solidFill>
                  <a:schemeClr val="dk1"/>
                </a:solidFill>
              </a:rPr>
              <a:t>Ar</a:t>
            </a:r>
            <a:r>
              <a:rPr lang="en-US" sz="2647" i="1" dirty="0">
                <a:solidFill>
                  <a:schemeClr val="dk1"/>
                </a:solidFill>
              </a:rPr>
              <a:t>).</a:t>
            </a:r>
          </a:p>
          <a:p>
            <a:pPr marL="42019" marR="33615" lvl="0" indent="85439"/>
            <a:r>
              <a:rPr lang="en-US" sz="2647" b="1" i="1" dirty="0">
                <a:solidFill>
                  <a:schemeClr val="dk1"/>
                </a:solidFill>
              </a:rPr>
              <a:t>Secondary (protective) gas </a:t>
            </a:r>
            <a:r>
              <a:rPr lang="en-US" sz="2647" i="1" dirty="0">
                <a:solidFill>
                  <a:schemeClr val="dk1"/>
                </a:solidFill>
              </a:rPr>
              <a:t>is used for self-protection of the melting bath (</a:t>
            </a:r>
            <a:r>
              <a:rPr lang="en-US" sz="2647" i="1" dirty="0" err="1">
                <a:solidFill>
                  <a:schemeClr val="dk1"/>
                </a:solidFill>
              </a:rPr>
              <a:t>Ar</a:t>
            </a:r>
            <a:r>
              <a:rPr lang="en-US" sz="2647" i="1" dirty="0">
                <a:solidFill>
                  <a:schemeClr val="dk1"/>
                </a:solidFill>
              </a:rPr>
              <a:t>, </a:t>
            </a:r>
            <a:r>
              <a:rPr lang="en-US" sz="2647" i="1" dirty="0" err="1">
                <a:solidFill>
                  <a:schemeClr val="dk1"/>
                </a:solidFill>
              </a:rPr>
              <a:t>Ar</a:t>
            </a:r>
            <a:r>
              <a:rPr lang="en-US" sz="2647" i="1" dirty="0">
                <a:solidFill>
                  <a:schemeClr val="dk1"/>
                </a:solidFill>
              </a:rPr>
              <a:t> + H2).</a:t>
            </a:r>
          </a:p>
          <a:p>
            <a:pPr marL="42019" marR="33615" lvl="0" indent="85439"/>
            <a:r>
              <a:rPr lang="en-US" sz="2647" i="1" dirty="0">
                <a:solidFill>
                  <a:schemeClr val="dk1"/>
                </a:solidFill>
              </a:rPr>
              <a:t>Gas consumption:</a:t>
            </a:r>
            <a:endParaRPr sz="2647" dirty="0">
              <a:solidFill>
                <a:schemeClr val="dk1"/>
              </a:solidFill>
              <a:latin typeface="Arial"/>
              <a:ea typeface="Arial"/>
              <a:cs typeface="Arial"/>
              <a:sym typeface="Arial"/>
            </a:endParaRPr>
          </a:p>
          <a:p>
            <a:pPr marL="672305" marR="0" lvl="0" indent="0" algn="l" rtl="0">
              <a:spcBef>
                <a:spcPts val="1081"/>
              </a:spcBef>
              <a:spcAft>
                <a:spcPts val="0"/>
              </a:spcAft>
              <a:buNone/>
            </a:pPr>
            <a:r>
              <a:rPr lang="en-US" sz="2206" i="1" dirty="0">
                <a:solidFill>
                  <a:schemeClr val="dk1"/>
                </a:solidFill>
                <a:latin typeface="Arial"/>
                <a:ea typeface="Arial"/>
                <a:cs typeface="Arial"/>
                <a:sym typeface="Arial"/>
              </a:rPr>
              <a:t>Plasma gas: 0.5-7	l.min</a:t>
            </a:r>
            <a:r>
              <a:rPr lang="en-US" sz="2150" i="1" baseline="30000" dirty="0">
                <a:solidFill>
                  <a:schemeClr val="dk1"/>
                </a:solidFill>
                <a:latin typeface="Arial"/>
                <a:ea typeface="Arial"/>
                <a:cs typeface="Arial"/>
                <a:sym typeface="Arial"/>
              </a:rPr>
              <a:t>-1</a:t>
            </a:r>
            <a:endParaRPr sz="2150" baseline="30000" dirty="0">
              <a:solidFill>
                <a:schemeClr val="dk1"/>
              </a:solidFill>
              <a:latin typeface="Arial"/>
              <a:ea typeface="Arial"/>
              <a:cs typeface="Arial"/>
              <a:sym typeface="Arial"/>
            </a:endParaRPr>
          </a:p>
        </p:txBody>
      </p:sp>
      <p:sp>
        <p:nvSpPr>
          <p:cNvPr id="767" name="Google Shape;767;p89"/>
          <p:cNvSpPr txBox="1"/>
          <p:nvPr/>
        </p:nvSpPr>
        <p:spPr>
          <a:xfrm>
            <a:off x="1386904" y="5152235"/>
            <a:ext cx="2214935" cy="1779278"/>
          </a:xfrm>
          <a:prstGeom prst="rect">
            <a:avLst/>
          </a:prstGeom>
          <a:noFill/>
          <a:ln>
            <a:noFill/>
          </a:ln>
        </p:spPr>
        <p:txBody>
          <a:bodyPr spcFirstLastPara="1" wrap="square" lIns="0" tIns="81225" rIns="0" bIns="0" anchor="t" anchorCtr="0">
            <a:spAutoFit/>
          </a:bodyPr>
          <a:lstStyle/>
          <a:p>
            <a:pPr marL="27311" marR="0" lvl="0" indent="0" algn="l" rtl="0">
              <a:spcBef>
                <a:spcPts val="0"/>
              </a:spcBef>
              <a:spcAft>
                <a:spcPts val="0"/>
              </a:spcAft>
              <a:buNone/>
            </a:pPr>
            <a:r>
              <a:rPr lang="en-US" sz="2206" i="1" dirty="0">
                <a:solidFill>
                  <a:schemeClr val="dk1"/>
                </a:solidFill>
                <a:latin typeface="Arial"/>
                <a:ea typeface="Arial"/>
                <a:cs typeface="Arial"/>
                <a:sym typeface="Arial"/>
              </a:rPr>
              <a:t>Focusing gas: 3-</a:t>
            </a:r>
          </a:p>
          <a:p>
            <a:pPr marL="27311" marR="0" lvl="0" indent="0" algn="l" rtl="0">
              <a:spcBef>
                <a:spcPts val="0"/>
              </a:spcBef>
              <a:spcAft>
                <a:spcPts val="0"/>
              </a:spcAft>
              <a:buNone/>
            </a:pPr>
            <a:endParaRPr lang="en-US" sz="2206" i="1" dirty="0">
              <a:solidFill>
                <a:schemeClr val="dk1"/>
              </a:solidFill>
            </a:endParaRPr>
          </a:p>
          <a:p>
            <a:pPr marL="27311" marR="0" lvl="0" indent="0" algn="l" rtl="0">
              <a:spcBef>
                <a:spcPts val="0"/>
              </a:spcBef>
              <a:spcAft>
                <a:spcPts val="0"/>
              </a:spcAft>
              <a:buNone/>
            </a:pPr>
            <a:endParaRPr lang="en-US" sz="2206" i="1" dirty="0">
              <a:solidFill>
                <a:schemeClr val="dk1"/>
              </a:solidFill>
              <a:latin typeface="Arial"/>
              <a:ea typeface="Arial"/>
              <a:cs typeface="Arial"/>
              <a:sym typeface="Arial"/>
            </a:endParaRPr>
          </a:p>
          <a:p>
            <a:pPr marL="27311" marR="0" lvl="0" indent="0" algn="l" rtl="0">
              <a:spcBef>
                <a:spcPts val="0"/>
              </a:spcBef>
              <a:spcAft>
                <a:spcPts val="0"/>
              </a:spcAft>
              <a:buNone/>
            </a:pPr>
            <a:r>
              <a:rPr lang="en-US" sz="2206" i="1" dirty="0">
                <a:solidFill>
                  <a:schemeClr val="dk1"/>
                </a:solidFill>
              </a:rPr>
              <a:t>Protective gas</a:t>
            </a:r>
            <a:r>
              <a:rPr lang="en-US" sz="2206" i="1" dirty="0">
                <a:solidFill>
                  <a:schemeClr val="dk1"/>
                </a:solidFill>
                <a:latin typeface="Arial"/>
                <a:ea typeface="Arial"/>
                <a:cs typeface="Arial"/>
                <a:sym typeface="Arial"/>
              </a:rPr>
              <a:t>:	</a:t>
            </a:r>
            <a:endParaRPr sz="2206" dirty="0">
              <a:solidFill>
                <a:schemeClr val="dk1"/>
              </a:solidFill>
              <a:latin typeface="Arial"/>
              <a:ea typeface="Arial"/>
              <a:cs typeface="Arial"/>
              <a:sym typeface="Arial"/>
            </a:endParaRPr>
          </a:p>
        </p:txBody>
      </p:sp>
      <p:sp>
        <p:nvSpPr>
          <p:cNvPr id="768" name="Google Shape;768;p89"/>
          <p:cNvSpPr txBox="1"/>
          <p:nvPr/>
        </p:nvSpPr>
        <p:spPr>
          <a:xfrm>
            <a:off x="3853316" y="5152235"/>
            <a:ext cx="1539180" cy="1486762"/>
          </a:xfrm>
          <a:prstGeom prst="rect">
            <a:avLst/>
          </a:prstGeom>
          <a:noFill/>
          <a:ln>
            <a:noFill/>
          </a:ln>
        </p:spPr>
        <p:txBody>
          <a:bodyPr spcFirstLastPara="1" wrap="square" lIns="0" tIns="81225" rIns="0" bIns="0" anchor="t" anchorCtr="0">
            <a:spAutoFit/>
          </a:bodyPr>
          <a:lstStyle/>
          <a:p>
            <a:pPr marL="42019" marR="0" lvl="0" indent="0" algn="l" rtl="0">
              <a:spcBef>
                <a:spcPts val="0"/>
              </a:spcBef>
              <a:spcAft>
                <a:spcPts val="0"/>
              </a:spcAft>
              <a:buNone/>
            </a:pPr>
            <a:r>
              <a:rPr lang="en-US" sz="2206" i="1" dirty="0">
                <a:solidFill>
                  <a:schemeClr val="dk1"/>
                </a:solidFill>
                <a:latin typeface="Arial"/>
                <a:ea typeface="Arial"/>
                <a:cs typeface="Arial"/>
                <a:sym typeface="Arial"/>
              </a:rPr>
              <a:t>3-12 </a:t>
            </a:r>
            <a:r>
              <a:rPr lang="en-US" sz="2206" i="1" dirty="0">
                <a:solidFill>
                  <a:schemeClr val="dk1"/>
                </a:solidFill>
              </a:rPr>
              <a:t> </a:t>
            </a:r>
            <a:r>
              <a:rPr lang="en-US" sz="2206" i="1" dirty="0">
                <a:solidFill>
                  <a:schemeClr val="dk1"/>
                </a:solidFill>
                <a:latin typeface="Arial"/>
                <a:ea typeface="Arial"/>
                <a:cs typeface="Arial"/>
                <a:sym typeface="Arial"/>
              </a:rPr>
              <a:t>l.min</a:t>
            </a:r>
            <a:r>
              <a:rPr lang="en-US" sz="2150" i="1" baseline="30000" dirty="0">
                <a:solidFill>
                  <a:schemeClr val="dk1"/>
                </a:solidFill>
                <a:latin typeface="Arial"/>
                <a:ea typeface="Arial"/>
                <a:cs typeface="Arial"/>
                <a:sym typeface="Arial"/>
              </a:rPr>
              <a:t>-1</a:t>
            </a:r>
          </a:p>
          <a:p>
            <a:pPr marL="42019" marR="0" lvl="0" indent="0" algn="l" rtl="0">
              <a:spcBef>
                <a:spcPts val="0"/>
              </a:spcBef>
              <a:spcAft>
                <a:spcPts val="0"/>
              </a:spcAft>
              <a:buNone/>
            </a:pPr>
            <a:endParaRPr lang="en-US" sz="2150" i="1" baseline="30000" dirty="0">
              <a:solidFill>
                <a:schemeClr val="dk1"/>
              </a:solidFill>
            </a:endParaRPr>
          </a:p>
          <a:p>
            <a:pPr marL="42019" marR="0" lvl="0" indent="0" algn="l" rtl="0">
              <a:spcBef>
                <a:spcPts val="0"/>
              </a:spcBef>
              <a:spcAft>
                <a:spcPts val="0"/>
              </a:spcAft>
              <a:buNone/>
            </a:pPr>
            <a:endParaRPr lang="en-US" sz="2150" i="1" baseline="30000" dirty="0">
              <a:solidFill>
                <a:schemeClr val="dk1"/>
              </a:solidFill>
              <a:latin typeface="Arial"/>
              <a:ea typeface="Arial"/>
              <a:cs typeface="Arial"/>
              <a:sym typeface="Arial"/>
            </a:endParaRPr>
          </a:p>
          <a:p>
            <a:pPr marL="42019" marR="0" lvl="0" indent="0" algn="l" rtl="0">
              <a:spcBef>
                <a:spcPts val="0"/>
              </a:spcBef>
              <a:spcAft>
                <a:spcPts val="0"/>
              </a:spcAft>
              <a:buNone/>
            </a:pPr>
            <a:endParaRPr lang="en-US" sz="2150" i="1" baseline="30000" dirty="0">
              <a:solidFill>
                <a:schemeClr val="dk1"/>
              </a:solidFill>
            </a:endParaRPr>
          </a:p>
          <a:p>
            <a:pPr marL="42019" marR="0" lvl="0" indent="0" algn="l" rtl="0">
              <a:spcBef>
                <a:spcPts val="529"/>
              </a:spcBef>
              <a:spcAft>
                <a:spcPts val="0"/>
              </a:spcAft>
              <a:buNone/>
            </a:pPr>
            <a:r>
              <a:rPr lang="en-US" sz="2206" i="1" dirty="0">
                <a:solidFill>
                  <a:schemeClr val="dk1"/>
                </a:solidFill>
                <a:latin typeface="Arial"/>
                <a:ea typeface="Arial"/>
                <a:cs typeface="Arial"/>
                <a:sym typeface="Arial"/>
              </a:rPr>
              <a:t>2-16 </a:t>
            </a:r>
            <a:r>
              <a:rPr lang="en-US" sz="2206" i="1" dirty="0">
                <a:solidFill>
                  <a:schemeClr val="dk1"/>
                </a:solidFill>
              </a:rPr>
              <a:t> </a:t>
            </a:r>
            <a:r>
              <a:rPr lang="en-US" sz="2206" i="1" dirty="0">
                <a:solidFill>
                  <a:schemeClr val="dk1"/>
                </a:solidFill>
                <a:latin typeface="Arial"/>
                <a:ea typeface="Arial"/>
                <a:cs typeface="Arial"/>
                <a:sym typeface="Arial"/>
              </a:rPr>
              <a:t>l.min</a:t>
            </a:r>
            <a:r>
              <a:rPr lang="en-US" sz="2150" i="1" baseline="30000" dirty="0">
                <a:solidFill>
                  <a:schemeClr val="dk1"/>
                </a:solidFill>
                <a:latin typeface="Arial"/>
                <a:ea typeface="Arial"/>
                <a:cs typeface="Arial"/>
                <a:sym typeface="Arial"/>
              </a:rPr>
              <a:t>-1</a:t>
            </a:r>
            <a:endParaRPr sz="2150" baseline="30000" dirty="0">
              <a:solidFill>
                <a:schemeClr val="dk1"/>
              </a:solidFill>
              <a:latin typeface="Arial"/>
              <a:ea typeface="Arial"/>
              <a:cs typeface="Arial"/>
              <a:sym typeface="Arial"/>
            </a:endParaRPr>
          </a:p>
        </p:txBody>
      </p:sp>
      <p:sp>
        <p:nvSpPr>
          <p:cNvPr id="769" name="Google Shape;769;p89"/>
          <p:cNvSpPr txBox="1">
            <a:spLocks noGrp="1"/>
          </p:cNvSpPr>
          <p:nvPr>
            <p:ph type="title"/>
          </p:nvPr>
        </p:nvSpPr>
        <p:spPr>
          <a:xfrm>
            <a:off x="391633" y="775581"/>
            <a:ext cx="5712053" cy="552044"/>
          </a:xfrm>
          <a:prstGeom prst="rect">
            <a:avLst/>
          </a:prstGeom>
          <a:noFill/>
          <a:ln>
            <a:noFill/>
          </a:ln>
        </p:spPr>
        <p:txBody>
          <a:bodyPr spcFirstLastPara="1" wrap="square" lIns="0" tIns="13300" rIns="0" bIns="0" anchor="t" anchorCtr="0">
            <a:spAutoFit/>
          </a:bodyPr>
          <a:lstStyle/>
          <a:p>
            <a:pPr marL="14007" lvl="0"/>
            <a:r>
              <a:rPr lang="en-US" dirty="0"/>
              <a:t>Electric arc plasma</a:t>
            </a:r>
            <a:endParaRPr dirty="0"/>
          </a:p>
        </p:txBody>
      </p:sp>
      <p:pic>
        <p:nvPicPr>
          <p:cNvPr id="770" name="Google Shape;770;p89"/>
          <p:cNvPicPr preferRelativeResize="0"/>
          <p:nvPr/>
        </p:nvPicPr>
        <p:blipFill rotWithShape="1">
          <a:blip r:embed="rId3">
            <a:alphaModFix/>
          </a:blip>
          <a:srcRect/>
          <a:stretch/>
        </p:blipFill>
        <p:spPr>
          <a:xfrm>
            <a:off x="6934899" y="3625134"/>
            <a:ext cx="2993362" cy="3571054"/>
          </a:xfrm>
          <a:prstGeom prst="rect">
            <a:avLst/>
          </a:prstGeom>
          <a:noFill/>
          <a:ln>
            <a:noFill/>
          </a:ln>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Shape 775"/>
        <p:cNvGrpSpPr/>
        <p:nvPr/>
      </p:nvGrpSpPr>
      <p:grpSpPr>
        <a:xfrm>
          <a:off x="0" y="0"/>
          <a:ext cx="0" cy="0"/>
          <a:chOff x="0" y="0"/>
          <a:chExt cx="0" cy="0"/>
        </a:xfrm>
      </p:grpSpPr>
      <p:sp>
        <p:nvSpPr>
          <p:cNvPr id="776" name="Google Shape;776;p90"/>
          <p:cNvSpPr txBox="1">
            <a:spLocks noGrp="1"/>
          </p:cNvSpPr>
          <p:nvPr>
            <p:ph type="title"/>
          </p:nvPr>
        </p:nvSpPr>
        <p:spPr>
          <a:xfrm>
            <a:off x="391632" y="775581"/>
            <a:ext cx="5000584" cy="552044"/>
          </a:xfrm>
          <a:prstGeom prst="rect">
            <a:avLst/>
          </a:prstGeom>
          <a:noFill/>
          <a:ln>
            <a:noFill/>
          </a:ln>
        </p:spPr>
        <p:txBody>
          <a:bodyPr spcFirstLastPara="1" wrap="square" lIns="0" tIns="13300" rIns="0" bIns="0" anchor="t" anchorCtr="0">
            <a:spAutoFit/>
          </a:bodyPr>
          <a:lstStyle/>
          <a:p>
            <a:pPr marL="14007" lvl="0"/>
            <a:r>
              <a:rPr lang="en-US" dirty="0"/>
              <a:t>Types of gases used</a:t>
            </a:r>
            <a:endParaRPr dirty="0"/>
          </a:p>
        </p:txBody>
      </p:sp>
      <p:pic>
        <p:nvPicPr>
          <p:cNvPr id="777" name="Google Shape;777;p90"/>
          <p:cNvPicPr preferRelativeResize="0"/>
          <p:nvPr/>
        </p:nvPicPr>
        <p:blipFill rotWithShape="1">
          <a:blip r:embed="rId3">
            <a:alphaModFix/>
          </a:blip>
          <a:srcRect/>
          <a:stretch/>
        </p:blipFill>
        <p:spPr>
          <a:xfrm>
            <a:off x="661095" y="1636936"/>
            <a:ext cx="9211551" cy="5349456"/>
          </a:xfrm>
          <a:prstGeom prst="rect">
            <a:avLst/>
          </a:prstGeom>
          <a:noFill/>
          <a:ln>
            <a:noFill/>
          </a:ln>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Shape 782"/>
        <p:cNvGrpSpPr/>
        <p:nvPr/>
      </p:nvGrpSpPr>
      <p:grpSpPr>
        <a:xfrm>
          <a:off x="0" y="0"/>
          <a:ext cx="0" cy="0"/>
          <a:chOff x="0" y="0"/>
          <a:chExt cx="0" cy="0"/>
        </a:xfrm>
      </p:grpSpPr>
      <p:sp>
        <p:nvSpPr>
          <p:cNvPr id="783" name="Google Shape;783;p91"/>
          <p:cNvSpPr txBox="1">
            <a:spLocks noGrp="1"/>
          </p:cNvSpPr>
          <p:nvPr>
            <p:ph type="title"/>
          </p:nvPr>
        </p:nvSpPr>
        <p:spPr>
          <a:xfrm>
            <a:off x="391632" y="775581"/>
            <a:ext cx="5000584" cy="552044"/>
          </a:xfrm>
          <a:prstGeom prst="rect">
            <a:avLst/>
          </a:prstGeom>
          <a:noFill/>
          <a:ln>
            <a:noFill/>
          </a:ln>
        </p:spPr>
        <p:txBody>
          <a:bodyPr spcFirstLastPara="1" wrap="square" lIns="0" tIns="13300" rIns="0" bIns="0" anchor="t" anchorCtr="0">
            <a:spAutoFit/>
          </a:bodyPr>
          <a:lstStyle/>
          <a:p>
            <a:pPr marL="14007" lvl="0"/>
            <a:r>
              <a:rPr lang="en-US" dirty="0"/>
              <a:t>Types of gases used</a:t>
            </a:r>
            <a:endParaRPr dirty="0"/>
          </a:p>
        </p:txBody>
      </p:sp>
      <p:grpSp>
        <p:nvGrpSpPr>
          <p:cNvPr id="784" name="Google Shape;784;p91"/>
          <p:cNvGrpSpPr/>
          <p:nvPr/>
        </p:nvGrpSpPr>
        <p:grpSpPr>
          <a:xfrm>
            <a:off x="661095" y="1636937"/>
            <a:ext cx="9589694" cy="5399875"/>
            <a:chOff x="323088" y="1484375"/>
            <a:chExt cx="8695944" cy="4896612"/>
          </a:xfrm>
        </p:grpSpPr>
        <p:pic>
          <p:nvPicPr>
            <p:cNvPr id="785" name="Google Shape;785;p91"/>
            <p:cNvPicPr preferRelativeResize="0"/>
            <p:nvPr/>
          </p:nvPicPr>
          <p:blipFill rotWithShape="1">
            <a:blip r:embed="rId3">
              <a:alphaModFix/>
            </a:blip>
            <a:srcRect/>
            <a:stretch/>
          </p:blipFill>
          <p:spPr>
            <a:xfrm>
              <a:off x="323088" y="1484375"/>
              <a:ext cx="8353044" cy="4850892"/>
            </a:xfrm>
            <a:prstGeom prst="rect">
              <a:avLst/>
            </a:prstGeom>
            <a:noFill/>
            <a:ln>
              <a:noFill/>
            </a:ln>
          </p:spPr>
        </p:pic>
        <p:pic>
          <p:nvPicPr>
            <p:cNvPr id="786" name="Google Shape;786;p91"/>
            <p:cNvPicPr preferRelativeResize="0"/>
            <p:nvPr/>
          </p:nvPicPr>
          <p:blipFill rotWithShape="1">
            <a:blip r:embed="rId4">
              <a:alphaModFix/>
            </a:blip>
            <a:srcRect/>
            <a:stretch/>
          </p:blipFill>
          <p:spPr>
            <a:xfrm>
              <a:off x="323088" y="1484375"/>
              <a:ext cx="8695944" cy="4896612"/>
            </a:xfrm>
            <a:prstGeom prst="rect">
              <a:avLst/>
            </a:prstGeom>
            <a:noFill/>
            <a:ln>
              <a:noFill/>
            </a:ln>
          </p:spPr>
        </p:pic>
      </p:gr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Shape 791"/>
        <p:cNvGrpSpPr/>
        <p:nvPr/>
      </p:nvGrpSpPr>
      <p:grpSpPr>
        <a:xfrm>
          <a:off x="0" y="0"/>
          <a:ext cx="0" cy="0"/>
          <a:chOff x="0" y="0"/>
          <a:chExt cx="0" cy="0"/>
        </a:xfrm>
      </p:grpSpPr>
      <p:sp>
        <p:nvSpPr>
          <p:cNvPr id="792" name="Google Shape;792;p92"/>
          <p:cNvSpPr txBox="1">
            <a:spLocks noGrp="1"/>
          </p:cNvSpPr>
          <p:nvPr>
            <p:ph type="title"/>
          </p:nvPr>
        </p:nvSpPr>
        <p:spPr>
          <a:xfrm>
            <a:off x="391632" y="775581"/>
            <a:ext cx="5000584" cy="552044"/>
          </a:xfrm>
          <a:prstGeom prst="rect">
            <a:avLst/>
          </a:prstGeom>
          <a:noFill/>
          <a:ln>
            <a:noFill/>
          </a:ln>
        </p:spPr>
        <p:txBody>
          <a:bodyPr spcFirstLastPara="1" wrap="square" lIns="0" tIns="13300" rIns="0" bIns="0" anchor="t" anchorCtr="0">
            <a:spAutoFit/>
          </a:bodyPr>
          <a:lstStyle/>
          <a:p>
            <a:pPr marL="14007" lvl="0"/>
            <a:r>
              <a:rPr lang="en-US" dirty="0"/>
              <a:t>Types of gases used</a:t>
            </a:r>
            <a:endParaRPr dirty="0"/>
          </a:p>
        </p:txBody>
      </p:sp>
      <p:grpSp>
        <p:nvGrpSpPr>
          <p:cNvPr id="793" name="Google Shape;793;p92"/>
          <p:cNvGrpSpPr/>
          <p:nvPr/>
        </p:nvGrpSpPr>
        <p:grpSpPr>
          <a:xfrm>
            <a:off x="661096" y="1636937"/>
            <a:ext cx="9598097" cy="5399875"/>
            <a:chOff x="323088" y="1484375"/>
            <a:chExt cx="8703564" cy="4896612"/>
          </a:xfrm>
        </p:grpSpPr>
        <p:pic>
          <p:nvPicPr>
            <p:cNvPr id="794" name="Google Shape;794;p92"/>
            <p:cNvPicPr preferRelativeResize="0"/>
            <p:nvPr/>
          </p:nvPicPr>
          <p:blipFill rotWithShape="1">
            <a:blip r:embed="rId3">
              <a:alphaModFix/>
            </a:blip>
            <a:srcRect/>
            <a:stretch/>
          </p:blipFill>
          <p:spPr>
            <a:xfrm>
              <a:off x="323088" y="1484375"/>
              <a:ext cx="8353044" cy="4850892"/>
            </a:xfrm>
            <a:prstGeom prst="rect">
              <a:avLst/>
            </a:prstGeom>
            <a:noFill/>
            <a:ln>
              <a:noFill/>
            </a:ln>
          </p:spPr>
        </p:pic>
        <p:pic>
          <p:nvPicPr>
            <p:cNvPr id="795" name="Google Shape;795;p92"/>
            <p:cNvPicPr preferRelativeResize="0"/>
            <p:nvPr/>
          </p:nvPicPr>
          <p:blipFill rotWithShape="1">
            <a:blip r:embed="rId4">
              <a:alphaModFix/>
            </a:blip>
            <a:srcRect/>
            <a:stretch/>
          </p:blipFill>
          <p:spPr>
            <a:xfrm>
              <a:off x="323088" y="1484375"/>
              <a:ext cx="8695944" cy="4896612"/>
            </a:xfrm>
            <a:prstGeom prst="rect">
              <a:avLst/>
            </a:prstGeom>
            <a:noFill/>
            <a:ln>
              <a:noFill/>
            </a:ln>
          </p:spPr>
        </p:pic>
        <p:pic>
          <p:nvPicPr>
            <p:cNvPr id="796" name="Google Shape;796;p92"/>
            <p:cNvPicPr preferRelativeResize="0"/>
            <p:nvPr/>
          </p:nvPicPr>
          <p:blipFill rotWithShape="1">
            <a:blip r:embed="rId5">
              <a:alphaModFix/>
            </a:blip>
            <a:srcRect/>
            <a:stretch/>
          </p:blipFill>
          <p:spPr>
            <a:xfrm>
              <a:off x="323088" y="1484375"/>
              <a:ext cx="8703564" cy="4824984"/>
            </a:xfrm>
            <a:prstGeom prst="rect">
              <a:avLst/>
            </a:prstGeom>
            <a:noFill/>
            <a:ln>
              <a:noFill/>
            </a:ln>
          </p:spPr>
        </p:pic>
      </p:gr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Shape 801"/>
        <p:cNvGrpSpPr/>
        <p:nvPr/>
      </p:nvGrpSpPr>
      <p:grpSpPr>
        <a:xfrm>
          <a:off x="0" y="0"/>
          <a:ext cx="0" cy="0"/>
          <a:chOff x="0" y="0"/>
          <a:chExt cx="0" cy="0"/>
        </a:xfrm>
      </p:grpSpPr>
      <p:sp>
        <p:nvSpPr>
          <p:cNvPr id="802" name="Google Shape;802;p93"/>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803" name="Google Shape;803;p93"/>
          <p:cNvSpPr txBox="1">
            <a:spLocks noGrp="1"/>
          </p:cNvSpPr>
          <p:nvPr>
            <p:ph type="title"/>
          </p:nvPr>
        </p:nvSpPr>
        <p:spPr>
          <a:xfrm>
            <a:off x="391633" y="775581"/>
            <a:ext cx="7401789" cy="552044"/>
          </a:xfrm>
          <a:prstGeom prst="rect">
            <a:avLst/>
          </a:prstGeom>
          <a:noFill/>
          <a:ln>
            <a:noFill/>
          </a:ln>
        </p:spPr>
        <p:txBody>
          <a:bodyPr spcFirstLastPara="1" wrap="square" lIns="0" tIns="13300" rIns="0" bIns="0" anchor="t" anchorCtr="0">
            <a:spAutoFit/>
          </a:bodyPr>
          <a:lstStyle/>
          <a:p>
            <a:pPr marL="14007" lvl="0"/>
            <a:r>
              <a:rPr lang="en-US" dirty="0"/>
              <a:t>Types of protective gases used</a:t>
            </a:r>
            <a:endParaRPr dirty="0"/>
          </a:p>
        </p:txBody>
      </p:sp>
      <p:pic>
        <p:nvPicPr>
          <p:cNvPr id="804" name="Google Shape;804;p93"/>
          <p:cNvPicPr preferRelativeResize="0"/>
          <p:nvPr/>
        </p:nvPicPr>
        <p:blipFill rotWithShape="1">
          <a:blip r:embed="rId3">
            <a:alphaModFix/>
          </a:blip>
          <a:srcRect/>
          <a:stretch/>
        </p:blipFill>
        <p:spPr>
          <a:xfrm>
            <a:off x="1138396" y="1557947"/>
            <a:ext cx="8258631" cy="5532645"/>
          </a:xfrm>
          <a:prstGeom prst="rect">
            <a:avLst/>
          </a:prstGeom>
          <a:noFill/>
          <a:ln>
            <a:noFill/>
          </a:ln>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Shape 809"/>
        <p:cNvGrpSpPr/>
        <p:nvPr/>
      </p:nvGrpSpPr>
      <p:grpSpPr>
        <a:xfrm>
          <a:off x="0" y="0"/>
          <a:ext cx="0" cy="0"/>
          <a:chOff x="0" y="0"/>
          <a:chExt cx="0" cy="0"/>
        </a:xfrm>
      </p:grpSpPr>
      <p:sp>
        <p:nvSpPr>
          <p:cNvPr id="810" name="Google Shape;810;p94"/>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811" name="Google Shape;811;p94"/>
          <p:cNvSpPr txBox="1"/>
          <p:nvPr/>
        </p:nvSpPr>
        <p:spPr>
          <a:xfrm>
            <a:off x="769775" y="1679200"/>
            <a:ext cx="9097127" cy="1099667"/>
          </a:xfrm>
          <a:prstGeom prst="rect">
            <a:avLst/>
          </a:prstGeom>
          <a:noFill/>
          <a:ln>
            <a:noFill/>
          </a:ln>
        </p:spPr>
        <p:txBody>
          <a:bodyPr spcFirstLastPara="1" wrap="square" lIns="0" tIns="80525" rIns="0" bIns="0" anchor="t" anchorCtr="0">
            <a:spAutoFit/>
          </a:bodyPr>
          <a:lstStyle/>
          <a:p>
            <a:pPr marL="14007" lvl="0"/>
            <a:r>
              <a:rPr lang="en-US" sz="2206" i="1" dirty="0">
                <a:solidFill>
                  <a:schemeClr val="dk1"/>
                </a:solidFill>
              </a:rPr>
              <a:t>Plasma welding evolved from the TIG method</a:t>
            </a:r>
          </a:p>
          <a:p>
            <a:pPr marL="14007" lvl="0"/>
            <a:r>
              <a:rPr lang="en-US" sz="2206" i="1" dirty="0">
                <a:solidFill>
                  <a:schemeClr val="dk1"/>
                </a:solidFill>
              </a:rPr>
              <a:t>- the arc burns between the non-melting electrode and the base material most often in a protective atmosphere of inert gas.</a:t>
            </a:r>
            <a:endParaRPr sz="2206" dirty="0">
              <a:solidFill>
                <a:schemeClr val="dk1"/>
              </a:solidFill>
              <a:latin typeface="Arial"/>
              <a:ea typeface="Arial"/>
              <a:cs typeface="Arial"/>
              <a:sym typeface="Arial"/>
            </a:endParaRPr>
          </a:p>
        </p:txBody>
      </p:sp>
      <p:sp>
        <p:nvSpPr>
          <p:cNvPr id="812" name="Google Shape;812;p94"/>
          <p:cNvSpPr txBox="1">
            <a:spLocks noGrp="1"/>
          </p:cNvSpPr>
          <p:nvPr>
            <p:ph type="title"/>
          </p:nvPr>
        </p:nvSpPr>
        <p:spPr>
          <a:xfrm>
            <a:off x="391631" y="775581"/>
            <a:ext cx="9269203" cy="552039"/>
          </a:xfrm>
          <a:prstGeom prst="rect">
            <a:avLst/>
          </a:prstGeom>
          <a:noFill/>
          <a:ln>
            <a:noFill/>
          </a:ln>
        </p:spPr>
        <p:txBody>
          <a:bodyPr spcFirstLastPara="1" wrap="square" lIns="0" tIns="13300" rIns="0" bIns="0" anchor="t" anchorCtr="0">
            <a:spAutoFit/>
          </a:bodyPr>
          <a:lstStyle/>
          <a:p>
            <a:pPr marL="14007" lvl="0" indent="0" algn="l" rtl="0">
              <a:spcBef>
                <a:spcPts val="0"/>
              </a:spcBef>
              <a:spcAft>
                <a:spcPts val="0"/>
              </a:spcAft>
              <a:buNone/>
            </a:pPr>
            <a:r>
              <a:rPr lang="en-US" dirty="0"/>
              <a:t>Plasma welding – principle of the method</a:t>
            </a:r>
            <a:endParaRPr dirty="0"/>
          </a:p>
        </p:txBody>
      </p:sp>
      <p:grpSp>
        <p:nvGrpSpPr>
          <p:cNvPr id="813" name="Google Shape;813;p94"/>
          <p:cNvGrpSpPr/>
          <p:nvPr/>
        </p:nvGrpSpPr>
        <p:grpSpPr>
          <a:xfrm>
            <a:off x="424127" y="3146146"/>
            <a:ext cx="9858595" cy="2620107"/>
            <a:chOff x="108204" y="2852927"/>
            <a:chExt cx="8939784" cy="2375916"/>
          </a:xfrm>
        </p:grpSpPr>
        <p:pic>
          <p:nvPicPr>
            <p:cNvPr id="814" name="Google Shape;814;p94"/>
            <p:cNvPicPr preferRelativeResize="0"/>
            <p:nvPr/>
          </p:nvPicPr>
          <p:blipFill rotWithShape="1">
            <a:blip r:embed="rId3">
              <a:alphaModFix/>
            </a:blip>
            <a:srcRect/>
            <a:stretch/>
          </p:blipFill>
          <p:spPr>
            <a:xfrm>
              <a:off x="108204" y="2924555"/>
              <a:ext cx="2950464" cy="2304288"/>
            </a:xfrm>
            <a:prstGeom prst="rect">
              <a:avLst/>
            </a:prstGeom>
            <a:noFill/>
            <a:ln>
              <a:noFill/>
            </a:ln>
          </p:spPr>
        </p:pic>
        <p:pic>
          <p:nvPicPr>
            <p:cNvPr id="815" name="Google Shape;815;p94"/>
            <p:cNvPicPr preferRelativeResize="0"/>
            <p:nvPr/>
          </p:nvPicPr>
          <p:blipFill rotWithShape="1">
            <a:blip r:embed="rId4">
              <a:alphaModFix/>
            </a:blip>
            <a:srcRect/>
            <a:stretch/>
          </p:blipFill>
          <p:spPr>
            <a:xfrm>
              <a:off x="3060192" y="2904743"/>
              <a:ext cx="3243072" cy="2324099"/>
            </a:xfrm>
            <a:prstGeom prst="rect">
              <a:avLst/>
            </a:prstGeom>
            <a:noFill/>
            <a:ln>
              <a:noFill/>
            </a:ln>
          </p:spPr>
        </p:pic>
        <p:pic>
          <p:nvPicPr>
            <p:cNvPr id="816" name="Google Shape;816;p94"/>
            <p:cNvPicPr preferRelativeResize="0"/>
            <p:nvPr/>
          </p:nvPicPr>
          <p:blipFill rotWithShape="1">
            <a:blip r:embed="rId5">
              <a:alphaModFix/>
            </a:blip>
            <a:srcRect/>
            <a:stretch/>
          </p:blipFill>
          <p:spPr>
            <a:xfrm>
              <a:off x="6155436" y="2852927"/>
              <a:ext cx="2892552" cy="2375916"/>
            </a:xfrm>
            <a:prstGeom prst="rect">
              <a:avLst/>
            </a:prstGeom>
            <a:noFill/>
            <a:ln>
              <a:noFill/>
            </a:ln>
          </p:spPr>
        </p:pic>
      </p:grpSp>
      <p:sp>
        <p:nvSpPr>
          <p:cNvPr id="817" name="Google Shape;817;p94"/>
          <p:cNvSpPr txBox="1"/>
          <p:nvPr/>
        </p:nvSpPr>
        <p:spPr>
          <a:xfrm>
            <a:off x="4178799" y="6193246"/>
            <a:ext cx="647744" cy="353594"/>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2206" b="1" i="1">
                <a:solidFill>
                  <a:schemeClr val="dk1"/>
                </a:solidFill>
                <a:latin typeface="Arial"/>
                <a:ea typeface="Arial"/>
                <a:cs typeface="Arial"/>
                <a:sym typeface="Arial"/>
              </a:rPr>
              <a:t>PAW</a:t>
            </a:r>
            <a:endParaRPr sz="2206">
              <a:solidFill>
                <a:schemeClr val="dk1"/>
              </a:solidFill>
              <a:latin typeface="Arial"/>
              <a:ea typeface="Arial"/>
              <a:cs typeface="Arial"/>
              <a:sym typeface="Arial"/>
            </a:endParaRPr>
          </a:p>
        </p:txBody>
      </p:sp>
      <p:sp>
        <p:nvSpPr>
          <p:cNvPr id="819" name="Google Shape;819;p94"/>
          <p:cNvSpPr txBox="1"/>
          <p:nvPr/>
        </p:nvSpPr>
        <p:spPr>
          <a:xfrm>
            <a:off x="6151864" y="6193246"/>
            <a:ext cx="496487" cy="353594"/>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2206" b="1" i="1">
                <a:solidFill>
                  <a:schemeClr val="dk1"/>
                </a:solidFill>
                <a:latin typeface="Arial"/>
                <a:ea typeface="Arial"/>
                <a:cs typeface="Arial"/>
                <a:sym typeface="Arial"/>
              </a:rPr>
              <a:t>TIG</a:t>
            </a:r>
            <a:endParaRPr sz="2206">
              <a:solidFill>
                <a:schemeClr val="dk1"/>
              </a:solidFill>
              <a:latin typeface="Arial"/>
              <a:ea typeface="Arial"/>
              <a:cs typeface="Arial"/>
              <a:sym typeface="Arial"/>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Shape 823"/>
        <p:cNvGrpSpPr/>
        <p:nvPr/>
      </p:nvGrpSpPr>
      <p:grpSpPr>
        <a:xfrm>
          <a:off x="0" y="0"/>
          <a:ext cx="0" cy="0"/>
          <a:chOff x="0" y="0"/>
          <a:chExt cx="0" cy="0"/>
        </a:xfrm>
      </p:grpSpPr>
      <p:sp>
        <p:nvSpPr>
          <p:cNvPr id="824" name="Google Shape;824;p95"/>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825" name="Google Shape;825;p95"/>
          <p:cNvSpPr txBox="1">
            <a:spLocks noGrp="1"/>
          </p:cNvSpPr>
          <p:nvPr>
            <p:ph type="title"/>
          </p:nvPr>
        </p:nvSpPr>
        <p:spPr>
          <a:xfrm>
            <a:off x="391633" y="775581"/>
            <a:ext cx="7726011" cy="552044"/>
          </a:xfrm>
          <a:prstGeom prst="rect">
            <a:avLst/>
          </a:prstGeom>
          <a:noFill/>
          <a:ln>
            <a:noFill/>
          </a:ln>
        </p:spPr>
        <p:txBody>
          <a:bodyPr spcFirstLastPara="1" wrap="square" lIns="0" tIns="13300" rIns="0" bIns="0" anchor="t" anchorCtr="0">
            <a:spAutoFit/>
          </a:bodyPr>
          <a:lstStyle/>
          <a:p>
            <a:pPr marL="14007" lvl="0"/>
            <a:r>
              <a:rPr lang="en-US" dirty="0"/>
              <a:t>Comparison of TIG and plasma welding</a:t>
            </a:r>
            <a:endParaRPr dirty="0"/>
          </a:p>
        </p:txBody>
      </p:sp>
      <p:pic>
        <p:nvPicPr>
          <p:cNvPr id="826" name="Google Shape;826;p95"/>
          <p:cNvPicPr preferRelativeResize="0"/>
          <p:nvPr/>
        </p:nvPicPr>
        <p:blipFill rotWithShape="1">
          <a:blip r:embed="rId3">
            <a:alphaModFix/>
          </a:blip>
          <a:srcRect/>
          <a:stretch/>
        </p:blipFill>
        <p:spPr>
          <a:xfrm>
            <a:off x="1536701" y="1403291"/>
            <a:ext cx="6949418" cy="4272701"/>
          </a:xfrm>
          <a:prstGeom prst="rect">
            <a:avLst/>
          </a:prstGeom>
          <a:noFill/>
          <a:ln>
            <a:noFill/>
          </a:ln>
        </p:spPr>
      </p:pic>
      <p:sp>
        <p:nvSpPr>
          <p:cNvPr id="827" name="Google Shape;827;p95"/>
          <p:cNvSpPr txBox="1"/>
          <p:nvPr/>
        </p:nvSpPr>
        <p:spPr>
          <a:xfrm>
            <a:off x="2642835" y="5242882"/>
            <a:ext cx="674354" cy="384707"/>
          </a:xfrm>
          <a:prstGeom prst="rect">
            <a:avLst/>
          </a:prstGeom>
          <a:solidFill>
            <a:srgbClr val="FFFFFF"/>
          </a:solidFill>
          <a:ln>
            <a:noFill/>
          </a:ln>
        </p:spPr>
        <p:txBody>
          <a:bodyPr spcFirstLastPara="1" wrap="square" lIns="0" tIns="44800" rIns="0" bIns="0" anchor="t" anchorCtr="0">
            <a:spAutoFit/>
          </a:bodyPr>
          <a:lstStyle/>
          <a:p>
            <a:pPr marL="101546" marR="0" lvl="0" indent="0" algn="l" rtl="0">
              <a:spcBef>
                <a:spcPts val="0"/>
              </a:spcBef>
              <a:spcAft>
                <a:spcPts val="0"/>
              </a:spcAft>
              <a:buNone/>
            </a:pPr>
            <a:r>
              <a:rPr lang="en-US" sz="2206" b="1" i="1">
                <a:solidFill>
                  <a:schemeClr val="dk1"/>
                </a:solidFill>
                <a:latin typeface="Arial"/>
                <a:ea typeface="Arial"/>
                <a:cs typeface="Arial"/>
                <a:sym typeface="Arial"/>
              </a:rPr>
              <a:t>TIG</a:t>
            </a:r>
            <a:endParaRPr sz="2206">
              <a:solidFill>
                <a:schemeClr val="dk1"/>
              </a:solidFill>
              <a:latin typeface="Arial"/>
              <a:ea typeface="Arial"/>
              <a:cs typeface="Arial"/>
              <a:sym typeface="Arial"/>
            </a:endParaRPr>
          </a:p>
        </p:txBody>
      </p:sp>
      <p:sp>
        <p:nvSpPr>
          <p:cNvPr id="829" name="Google Shape;829;p95"/>
          <p:cNvSpPr txBox="1"/>
          <p:nvPr/>
        </p:nvSpPr>
        <p:spPr>
          <a:xfrm>
            <a:off x="6278405" y="5292700"/>
            <a:ext cx="829112" cy="383292"/>
          </a:xfrm>
          <a:prstGeom prst="rect">
            <a:avLst/>
          </a:prstGeom>
          <a:solidFill>
            <a:srgbClr val="FFFFFF"/>
          </a:solidFill>
          <a:ln>
            <a:noFill/>
          </a:ln>
        </p:spPr>
        <p:txBody>
          <a:bodyPr spcFirstLastPara="1" wrap="square" lIns="0" tIns="43400" rIns="0" bIns="0" anchor="t" anchorCtr="0">
            <a:spAutoFit/>
          </a:bodyPr>
          <a:lstStyle/>
          <a:p>
            <a:pPr marL="101546" marR="0" lvl="0" indent="0" algn="l" rtl="0">
              <a:spcBef>
                <a:spcPts val="0"/>
              </a:spcBef>
              <a:spcAft>
                <a:spcPts val="0"/>
              </a:spcAft>
              <a:buNone/>
            </a:pPr>
            <a:r>
              <a:rPr lang="en-US" sz="2206" b="1" i="1">
                <a:solidFill>
                  <a:schemeClr val="dk1"/>
                </a:solidFill>
                <a:latin typeface="Arial"/>
                <a:ea typeface="Arial"/>
                <a:cs typeface="Arial"/>
                <a:sym typeface="Arial"/>
              </a:rPr>
              <a:t>PAW</a:t>
            </a:r>
            <a:endParaRPr sz="2206">
              <a:solidFill>
                <a:schemeClr val="dk1"/>
              </a:solidFill>
              <a:latin typeface="Arial"/>
              <a:ea typeface="Arial"/>
              <a:cs typeface="Arial"/>
              <a:sym typeface="Arial"/>
            </a:endParaRPr>
          </a:p>
        </p:txBody>
      </p:sp>
      <p:sp>
        <p:nvSpPr>
          <p:cNvPr id="830" name="Google Shape;830;p95"/>
          <p:cNvSpPr txBox="1"/>
          <p:nvPr/>
        </p:nvSpPr>
        <p:spPr>
          <a:xfrm>
            <a:off x="774701" y="5751658"/>
            <a:ext cx="8682572" cy="808036"/>
          </a:xfrm>
          <a:prstGeom prst="rect">
            <a:avLst/>
          </a:prstGeom>
          <a:noFill/>
          <a:ln>
            <a:noFill/>
          </a:ln>
        </p:spPr>
        <p:txBody>
          <a:bodyPr spcFirstLastPara="1" wrap="square" lIns="0" tIns="74225" rIns="0" bIns="0" anchor="t" anchorCtr="0">
            <a:spAutoFit/>
          </a:bodyPr>
          <a:lstStyle/>
          <a:p>
            <a:pPr marL="14007" marR="5602" lvl="0">
              <a:lnSpc>
                <a:spcPct val="80000"/>
              </a:lnSpc>
            </a:pPr>
            <a:r>
              <a:rPr lang="en-US" sz="1985" i="1" dirty="0">
                <a:solidFill>
                  <a:schemeClr val="dk1"/>
                </a:solidFill>
              </a:rPr>
              <a:t>1-burner body, 2-centred tungsten electrode, 3-ceramic protective nozzle, </a:t>
            </a:r>
          </a:p>
          <a:p>
            <a:pPr marL="14007" marR="5602" lvl="0">
              <a:lnSpc>
                <a:spcPct val="80000"/>
              </a:lnSpc>
            </a:pPr>
            <a:r>
              <a:rPr lang="en-US" sz="1985" i="1" dirty="0">
                <a:solidFill>
                  <a:schemeClr val="dk1"/>
                </a:solidFill>
              </a:rPr>
              <a:t>4-narrowed nozzle, 5-protective gas, </a:t>
            </a:r>
          </a:p>
          <a:p>
            <a:pPr marL="14007" marR="5602" lvl="0">
              <a:lnSpc>
                <a:spcPct val="80000"/>
              </a:lnSpc>
            </a:pPr>
            <a:r>
              <a:rPr lang="en-US" sz="1985" i="1" dirty="0">
                <a:solidFill>
                  <a:schemeClr val="dk1"/>
                </a:solidFill>
              </a:rPr>
              <a:t>6-concentrated plasma arc, 7-electric arc, 8-plasma arc (column)</a:t>
            </a:r>
            <a:endParaRPr sz="1985" dirty="0">
              <a:solidFill>
                <a:schemeClr val="dk1"/>
              </a:solidFill>
              <a:latin typeface="Arial"/>
              <a:ea typeface="Arial"/>
              <a:cs typeface="Arial"/>
              <a:sym typeface="Arial"/>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Shape 834"/>
        <p:cNvGrpSpPr/>
        <p:nvPr/>
      </p:nvGrpSpPr>
      <p:grpSpPr>
        <a:xfrm>
          <a:off x="0" y="0"/>
          <a:ext cx="0" cy="0"/>
          <a:chOff x="0" y="0"/>
          <a:chExt cx="0" cy="0"/>
        </a:xfrm>
      </p:grpSpPr>
      <p:sp>
        <p:nvSpPr>
          <p:cNvPr id="835" name="Google Shape;835;p96"/>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836" name="Google Shape;836;p96"/>
          <p:cNvSpPr txBox="1">
            <a:spLocks noGrp="1"/>
          </p:cNvSpPr>
          <p:nvPr>
            <p:ph type="title"/>
          </p:nvPr>
        </p:nvSpPr>
        <p:spPr>
          <a:xfrm>
            <a:off x="653143" y="497879"/>
            <a:ext cx="9345864" cy="552039"/>
          </a:xfrm>
          <a:prstGeom prst="rect">
            <a:avLst/>
          </a:prstGeom>
          <a:noFill/>
          <a:ln>
            <a:noFill/>
          </a:ln>
        </p:spPr>
        <p:txBody>
          <a:bodyPr spcFirstLastPara="1" wrap="square" lIns="0" tIns="13300" rIns="0" bIns="0" anchor="t" anchorCtr="0">
            <a:spAutoFit/>
          </a:bodyPr>
          <a:lstStyle/>
          <a:p>
            <a:r>
              <a:rPr lang="en-US" dirty="0"/>
              <a:t>Plasma welding - temperature distribution</a:t>
            </a:r>
          </a:p>
        </p:txBody>
      </p:sp>
      <p:pic>
        <p:nvPicPr>
          <p:cNvPr id="837" name="Google Shape;837;p96"/>
          <p:cNvPicPr preferRelativeResize="0"/>
          <p:nvPr/>
        </p:nvPicPr>
        <p:blipFill rotWithShape="1">
          <a:blip r:embed="rId3">
            <a:alphaModFix/>
          </a:blip>
          <a:srcRect/>
          <a:stretch/>
        </p:blipFill>
        <p:spPr>
          <a:xfrm>
            <a:off x="3673393" y="2726871"/>
            <a:ext cx="3000372" cy="1084272"/>
          </a:xfrm>
          <a:prstGeom prst="rect">
            <a:avLst/>
          </a:prstGeom>
          <a:noFill/>
          <a:ln>
            <a:noFill/>
          </a:ln>
        </p:spPr>
      </p:pic>
      <p:pic>
        <p:nvPicPr>
          <p:cNvPr id="838" name="Google Shape;838;p96"/>
          <p:cNvPicPr preferRelativeResize="0"/>
          <p:nvPr/>
        </p:nvPicPr>
        <p:blipFill rotWithShape="1">
          <a:blip r:embed="rId4">
            <a:alphaModFix/>
          </a:blip>
          <a:srcRect/>
          <a:stretch/>
        </p:blipFill>
        <p:spPr>
          <a:xfrm>
            <a:off x="7155666" y="1419225"/>
            <a:ext cx="2843341" cy="2858586"/>
          </a:xfrm>
          <a:prstGeom prst="rect">
            <a:avLst/>
          </a:prstGeom>
          <a:noFill/>
          <a:ln>
            <a:noFill/>
          </a:ln>
        </p:spPr>
      </p:pic>
      <p:pic>
        <p:nvPicPr>
          <p:cNvPr id="839" name="Google Shape;839;p96"/>
          <p:cNvPicPr preferRelativeResize="0"/>
          <p:nvPr/>
        </p:nvPicPr>
        <p:blipFill rotWithShape="1">
          <a:blip r:embed="rId5">
            <a:alphaModFix/>
          </a:blip>
          <a:srcRect/>
          <a:stretch/>
        </p:blipFill>
        <p:spPr>
          <a:xfrm>
            <a:off x="364228" y="3666231"/>
            <a:ext cx="2847914" cy="2893651"/>
          </a:xfrm>
          <a:prstGeom prst="rect">
            <a:avLst/>
          </a:prstGeom>
          <a:noFill/>
          <a:ln>
            <a:noFill/>
          </a:ln>
        </p:spPr>
      </p:pic>
      <p:pic>
        <p:nvPicPr>
          <p:cNvPr id="840" name="Google Shape;840;p96"/>
          <p:cNvPicPr preferRelativeResize="0"/>
          <p:nvPr/>
        </p:nvPicPr>
        <p:blipFill rotWithShape="1">
          <a:blip r:embed="rId6">
            <a:alphaModFix/>
          </a:blip>
          <a:srcRect/>
          <a:stretch/>
        </p:blipFill>
        <p:spPr>
          <a:xfrm>
            <a:off x="3673393" y="4335123"/>
            <a:ext cx="3000372" cy="2052084"/>
          </a:xfrm>
          <a:prstGeom prst="rect">
            <a:avLst/>
          </a:prstGeom>
          <a:noFill/>
          <a:ln>
            <a:noFill/>
          </a:ln>
        </p:spPr>
      </p:pic>
      <p:pic>
        <p:nvPicPr>
          <p:cNvPr id="841" name="Google Shape;841;p96"/>
          <p:cNvPicPr preferRelativeResize="0"/>
          <p:nvPr/>
        </p:nvPicPr>
        <p:blipFill rotWithShape="1">
          <a:blip r:embed="rId7">
            <a:alphaModFix/>
          </a:blip>
          <a:srcRect/>
          <a:stretch/>
        </p:blipFill>
        <p:spPr>
          <a:xfrm>
            <a:off x="653143" y="1798770"/>
            <a:ext cx="1731922" cy="1657218"/>
          </a:xfrm>
          <a:prstGeom prst="rect">
            <a:avLst/>
          </a:prstGeom>
          <a:noFill/>
          <a:ln>
            <a:noFill/>
          </a:ln>
        </p:spPr>
      </p:pic>
      <p:pic>
        <p:nvPicPr>
          <p:cNvPr id="842" name="Google Shape;842;p96"/>
          <p:cNvPicPr preferRelativeResize="0"/>
          <p:nvPr/>
        </p:nvPicPr>
        <p:blipFill rotWithShape="1">
          <a:blip r:embed="rId8">
            <a:alphaModFix/>
          </a:blip>
          <a:srcRect/>
          <a:stretch/>
        </p:blipFill>
        <p:spPr>
          <a:xfrm>
            <a:off x="7789265" y="4817465"/>
            <a:ext cx="1728873" cy="1768512"/>
          </a:xfrm>
          <a:prstGeom prst="rect">
            <a:avLst/>
          </a:prstGeom>
          <a:noFill/>
          <a:ln>
            <a:noFill/>
          </a:ln>
        </p:spPr>
      </p:pic>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Shape 847"/>
        <p:cNvGrpSpPr/>
        <p:nvPr/>
      </p:nvGrpSpPr>
      <p:grpSpPr>
        <a:xfrm>
          <a:off x="0" y="0"/>
          <a:ext cx="0" cy="0"/>
          <a:chOff x="0" y="0"/>
          <a:chExt cx="0" cy="0"/>
        </a:xfrm>
      </p:grpSpPr>
      <p:sp>
        <p:nvSpPr>
          <p:cNvPr id="848" name="Google Shape;848;p97"/>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849" name="Google Shape;849;p97"/>
          <p:cNvSpPr txBox="1"/>
          <p:nvPr/>
        </p:nvSpPr>
        <p:spPr>
          <a:xfrm>
            <a:off x="1047415" y="1781948"/>
            <a:ext cx="8396863" cy="1736135"/>
          </a:xfrm>
          <a:prstGeom prst="rect">
            <a:avLst/>
          </a:prstGeom>
          <a:noFill/>
          <a:ln>
            <a:noFill/>
          </a:ln>
        </p:spPr>
        <p:txBody>
          <a:bodyPr spcFirstLastPara="1" wrap="square" lIns="0" tIns="38500" rIns="0" bIns="0" anchor="t" anchorCtr="0">
            <a:spAutoFit/>
          </a:bodyPr>
          <a:lstStyle/>
          <a:p>
            <a:pPr marL="14007" lvl="0"/>
            <a:r>
              <a:rPr lang="en-US" sz="2206" b="1" i="1" dirty="0">
                <a:solidFill>
                  <a:schemeClr val="dk1"/>
                </a:solidFill>
              </a:rPr>
              <a:t>The plasma temperature </a:t>
            </a:r>
            <a:r>
              <a:rPr lang="en-US" sz="2206" i="1" dirty="0">
                <a:solidFill>
                  <a:schemeClr val="dk1"/>
                </a:solidFill>
              </a:rPr>
              <a:t>will largely depend on what gases are brought into the plasma state.</a:t>
            </a:r>
          </a:p>
          <a:p>
            <a:pPr marL="14007" lvl="0"/>
            <a:r>
              <a:rPr lang="en-US" sz="2206" i="1" dirty="0">
                <a:solidFill>
                  <a:schemeClr val="dk1"/>
                </a:solidFill>
              </a:rPr>
              <a:t>Individual gases have different physical properties, including ionization potentials; the concentrated electric arc has the following temperatures with respect to the gas used:</a:t>
            </a:r>
            <a:endParaRPr sz="2206" dirty="0">
              <a:solidFill>
                <a:schemeClr val="dk1"/>
              </a:solidFill>
              <a:latin typeface="Arial"/>
              <a:ea typeface="Arial"/>
              <a:cs typeface="Arial"/>
              <a:sym typeface="Arial"/>
            </a:endParaRPr>
          </a:p>
        </p:txBody>
      </p:sp>
      <p:sp>
        <p:nvSpPr>
          <p:cNvPr id="850" name="Google Shape;850;p97"/>
          <p:cNvSpPr txBox="1"/>
          <p:nvPr/>
        </p:nvSpPr>
        <p:spPr>
          <a:xfrm>
            <a:off x="1579983" y="3983914"/>
            <a:ext cx="1422567" cy="1136153"/>
          </a:xfrm>
          <a:prstGeom prst="rect">
            <a:avLst/>
          </a:prstGeom>
          <a:noFill/>
          <a:ln>
            <a:noFill/>
          </a:ln>
        </p:spPr>
        <p:txBody>
          <a:bodyPr spcFirstLastPara="1" wrap="square" lIns="0" tIns="81225" rIns="0" bIns="0" anchor="t" anchorCtr="0">
            <a:spAutoFit/>
          </a:bodyPr>
          <a:lstStyle/>
          <a:p>
            <a:pPr marL="265420" marR="0" lvl="0" indent="-252114" algn="l" rtl="0">
              <a:spcBef>
                <a:spcPts val="0"/>
              </a:spcBef>
              <a:spcAft>
                <a:spcPts val="0"/>
              </a:spcAft>
              <a:buClr>
                <a:schemeClr val="dk1"/>
              </a:buClr>
              <a:buSzPts val="2206"/>
              <a:buFont typeface="Noto Sans Symbols"/>
              <a:buChar char="⮚"/>
            </a:pPr>
            <a:r>
              <a:rPr lang="en-US" dirty="0">
                <a:solidFill>
                  <a:schemeClr val="dk1"/>
                </a:solidFill>
                <a:latin typeface="Arial"/>
                <a:ea typeface="Arial"/>
                <a:cs typeface="Arial"/>
                <a:sym typeface="Arial"/>
              </a:rPr>
              <a:t>Hydrogen</a:t>
            </a:r>
            <a:endParaRPr dirty="0">
              <a:solidFill>
                <a:schemeClr val="dk1"/>
              </a:solidFill>
              <a:latin typeface="Arial"/>
              <a:ea typeface="Arial"/>
              <a:cs typeface="Arial"/>
              <a:sym typeface="Arial"/>
            </a:endParaRPr>
          </a:p>
          <a:p>
            <a:pPr marL="265420" marR="0" lvl="0" indent="-252114" algn="l" rtl="0">
              <a:spcBef>
                <a:spcPts val="529"/>
              </a:spcBef>
              <a:spcAft>
                <a:spcPts val="0"/>
              </a:spcAft>
              <a:buClr>
                <a:schemeClr val="dk1"/>
              </a:buClr>
              <a:buSzPts val="2206"/>
              <a:buFont typeface="Noto Sans Symbols"/>
              <a:buChar char="⮚"/>
            </a:pPr>
            <a:r>
              <a:rPr lang="en-US" dirty="0">
                <a:solidFill>
                  <a:schemeClr val="dk1"/>
                </a:solidFill>
                <a:latin typeface="Arial"/>
                <a:ea typeface="Arial"/>
                <a:cs typeface="Arial"/>
                <a:sym typeface="Arial"/>
              </a:rPr>
              <a:t>Nitrogen</a:t>
            </a:r>
            <a:endParaRPr dirty="0">
              <a:solidFill>
                <a:schemeClr val="dk1"/>
              </a:solidFill>
              <a:latin typeface="Arial"/>
              <a:ea typeface="Arial"/>
              <a:cs typeface="Arial"/>
              <a:sym typeface="Arial"/>
            </a:endParaRPr>
          </a:p>
          <a:p>
            <a:pPr marL="265420" marR="0" lvl="0" indent="-252114" algn="l" rtl="0">
              <a:spcBef>
                <a:spcPts val="529"/>
              </a:spcBef>
              <a:spcAft>
                <a:spcPts val="0"/>
              </a:spcAft>
              <a:buClr>
                <a:schemeClr val="dk1"/>
              </a:buClr>
              <a:buSzPts val="2206"/>
              <a:buFont typeface="Noto Sans Symbols"/>
              <a:buChar char="⮚"/>
            </a:pPr>
            <a:r>
              <a:rPr lang="en-US" dirty="0">
                <a:solidFill>
                  <a:schemeClr val="dk1"/>
                </a:solidFill>
                <a:latin typeface="Arial"/>
                <a:ea typeface="Arial"/>
                <a:cs typeface="Arial"/>
                <a:sym typeface="Arial"/>
              </a:rPr>
              <a:t>Argon</a:t>
            </a:r>
          </a:p>
          <a:p>
            <a:pPr marL="265420" marR="0" lvl="0" indent="-252114" algn="l" rtl="0">
              <a:spcBef>
                <a:spcPts val="529"/>
              </a:spcBef>
              <a:spcAft>
                <a:spcPts val="0"/>
              </a:spcAft>
              <a:buClr>
                <a:schemeClr val="dk1"/>
              </a:buClr>
              <a:buSzPts val="2206"/>
              <a:buFont typeface="Noto Sans Symbols"/>
              <a:buChar char="⮚"/>
            </a:pPr>
            <a:r>
              <a:rPr lang="en-US" dirty="0">
                <a:solidFill>
                  <a:schemeClr val="dk1"/>
                </a:solidFill>
              </a:rPr>
              <a:t>Helium</a:t>
            </a:r>
            <a:endParaRPr dirty="0">
              <a:solidFill>
                <a:schemeClr val="dk1"/>
              </a:solidFill>
              <a:latin typeface="Arial"/>
              <a:ea typeface="Arial"/>
              <a:cs typeface="Arial"/>
              <a:sym typeface="Arial"/>
            </a:endParaRPr>
          </a:p>
        </p:txBody>
      </p:sp>
      <p:sp>
        <p:nvSpPr>
          <p:cNvPr id="852" name="Google Shape;852;p97"/>
          <p:cNvSpPr txBox="1"/>
          <p:nvPr/>
        </p:nvSpPr>
        <p:spPr>
          <a:xfrm>
            <a:off x="2877570" y="3983914"/>
            <a:ext cx="1861301" cy="1136153"/>
          </a:xfrm>
          <a:prstGeom prst="rect">
            <a:avLst/>
          </a:prstGeom>
          <a:noFill/>
          <a:ln>
            <a:noFill/>
          </a:ln>
        </p:spPr>
        <p:txBody>
          <a:bodyPr spcFirstLastPara="1" wrap="square" lIns="0" tIns="81225" rIns="0" bIns="0" anchor="t" anchorCtr="0">
            <a:spAutoFit/>
          </a:bodyPr>
          <a:lstStyle/>
          <a:p>
            <a:pPr marL="0" marR="84038" lvl="0" indent="0" algn="r" rtl="0">
              <a:spcBef>
                <a:spcPts val="0"/>
              </a:spcBef>
              <a:spcAft>
                <a:spcPts val="0"/>
              </a:spcAft>
              <a:buNone/>
            </a:pPr>
            <a:r>
              <a:rPr lang="en-US" dirty="0">
                <a:solidFill>
                  <a:schemeClr val="dk1"/>
                </a:solidFill>
                <a:latin typeface="Arial"/>
                <a:ea typeface="Arial"/>
                <a:cs typeface="Arial"/>
                <a:sym typeface="Arial"/>
              </a:rPr>
              <a:t>-up to 8,000 K</a:t>
            </a:r>
          </a:p>
          <a:p>
            <a:pPr marL="0" marR="10505" lvl="0" indent="0" algn="r" rtl="0">
              <a:spcBef>
                <a:spcPts val="529"/>
              </a:spcBef>
              <a:spcAft>
                <a:spcPts val="0"/>
              </a:spcAft>
              <a:buNone/>
            </a:pPr>
            <a:r>
              <a:rPr lang="en-US" dirty="0">
                <a:solidFill>
                  <a:schemeClr val="dk1"/>
                </a:solidFill>
                <a:latin typeface="Arial"/>
                <a:ea typeface="Arial"/>
                <a:cs typeface="Arial"/>
                <a:sym typeface="Arial"/>
              </a:rPr>
              <a:t>-7,000 K</a:t>
            </a:r>
          </a:p>
          <a:p>
            <a:pPr marL="0" marR="53923" lvl="0" indent="0" algn="r" rtl="0">
              <a:spcBef>
                <a:spcPts val="529"/>
              </a:spcBef>
              <a:spcAft>
                <a:spcPts val="0"/>
              </a:spcAft>
              <a:buNone/>
            </a:pPr>
            <a:r>
              <a:rPr lang="en-US" dirty="0">
                <a:solidFill>
                  <a:schemeClr val="dk1"/>
                </a:solidFill>
                <a:latin typeface="Arial"/>
                <a:ea typeface="Arial"/>
                <a:cs typeface="Arial"/>
                <a:sym typeface="Arial"/>
              </a:rPr>
              <a:t>-15,000 K</a:t>
            </a:r>
          </a:p>
          <a:p>
            <a:pPr marL="0" marR="5602" lvl="0" indent="0" algn="r" rtl="0">
              <a:spcBef>
                <a:spcPts val="529"/>
              </a:spcBef>
              <a:spcAft>
                <a:spcPts val="0"/>
              </a:spcAft>
              <a:buNone/>
            </a:pPr>
            <a:r>
              <a:rPr lang="en-US" dirty="0">
                <a:solidFill>
                  <a:schemeClr val="dk1"/>
                </a:solidFill>
                <a:latin typeface="Arial"/>
                <a:ea typeface="Arial"/>
                <a:cs typeface="Arial"/>
                <a:sym typeface="Arial"/>
              </a:rPr>
              <a:t>20,000 K</a:t>
            </a:r>
          </a:p>
        </p:txBody>
      </p:sp>
      <p:sp>
        <p:nvSpPr>
          <p:cNvPr id="853" name="Google Shape;853;p97"/>
          <p:cNvSpPr txBox="1">
            <a:spLocks noGrp="1"/>
          </p:cNvSpPr>
          <p:nvPr>
            <p:ph type="title"/>
          </p:nvPr>
        </p:nvSpPr>
        <p:spPr>
          <a:xfrm>
            <a:off x="391633" y="775581"/>
            <a:ext cx="5682641" cy="552044"/>
          </a:xfrm>
          <a:prstGeom prst="rect">
            <a:avLst/>
          </a:prstGeom>
          <a:noFill/>
          <a:ln>
            <a:noFill/>
          </a:ln>
        </p:spPr>
        <p:txBody>
          <a:bodyPr spcFirstLastPara="1" wrap="square" lIns="0" tIns="13300" rIns="0" bIns="0" anchor="t" anchorCtr="0">
            <a:spAutoFit/>
          </a:bodyPr>
          <a:lstStyle/>
          <a:p>
            <a:pPr marL="14007" lvl="0"/>
            <a:r>
              <a:rPr lang="en-US" dirty="0"/>
              <a:t>Plasma arc temperatures</a:t>
            </a:r>
            <a:endParaRPr dirty="0"/>
          </a:p>
        </p:txBody>
      </p:sp>
      <p:pic>
        <p:nvPicPr>
          <p:cNvPr id="854" name="Google Shape;854;p97"/>
          <p:cNvPicPr preferRelativeResize="0"/>
          <p:nvPr/>
        </p:nvPicPr>
        <p:blipFill rotWithShape="1">
          <a:blip r:embed="rId3">
            <a:alphaModFix/>
          </a:blip>
          <a:srcRect/>
          <a:stretch/>
        </p:blipFill>
        <p:spPr>
          <a:xfrm>
            <a:off x="6139959" y="3463786"/>
            <a:ext cx="3206648" cy="3573026"/>
          </a:xfrm>
          <a:prstGeom prst="rect">
            <a:avLst/>
          </a:prstGeom>
          <a:noFill/>
          <a:ln>
            <a:noFill/>
          </a:ln>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Shape 859"/>
        <p:cNvGrpSpPr/>
        <p:nvPr/>
      </p:nvGrpSpPr>
      <p:grpSpPr>
        <a:xfrm>
          <a:off x="0" y="0"/>
          <a:ext cx="0" cy="0"/>
          <a:chOff x="0" y="0"/>
          <a:chExt cx="0" cy="0"/>
        </a:xfrm>
      </p:grpSpPr>
      <p:sp>
        <p:nvSpPr>
          <p:cNvPr id="860" name="Google Shape;860;p98"/>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861" name="Google Shape;861;p98"/>
          <p:cNvSpPr txBox="1"/>
          <p:nvPr/>
        </p:nvSpPr>
        <p:spPr>
          <a:xfrm>
            <a:off x="769776" y="1745338"/>
            <a:ext cx="8678370" cy="2051555"/>
          </a:xfrm>
          <a:prstGeom prst="rect">
            <a:avLst/>
          </a:prstGeom>
          <a:noFill/>
          <a:ln>
            <a:noFill/>
          </a:ln>
        </p:spPr>
        <p:txBody>
          <a:bodyPr spcFirstLastPara="1" wrap="square" lIns="0" tIns="14700" rIns="0" bIns="0" anchor="t" anchorCtr="0">
            <a:spAutoFit/>
          </a:bodyPr>
          <a:lstStyle/>
          <a:p>
            <a:pPr marL="14007" lvl="0"/>
            <a:r>
              <a:rPr lang="en-US" sz="2206" i="1" dirty="0">
                <a:solidFill>
                  <a:schemeClr val="dk1"/>
                </a:solidFill>
              </a:rPr>
              <a:t>Concentrated heat guarantees deep melting of the base material,</a:t>
            </a:r>
          </a:p>
          <a:p>
            <a:pPr marL="14007" lvl="0"/>
            <a:r>
              <a:rPr lang="en-US" sz="2206" i="1" dirty="0">
                <a:solidFill>
                  <a:schemeClr val="dk1"/>
                </a:solidFill>
              </a:rPr>
              <a:t>good root formation and a characteristic weld cross-section.</a:t>
            </a:r>
          </a:p>
          <a:p>
            <a:pPr marL="14007" lvl="0"/>
            <a:r>
              <a:rPr lang="en-US" sz="2206" i="1" dirty="0">
                <a:solidFill>
                  <a:schemeClr val="dk1"/>
                </a:solidFill>
              </a:rPr>
              <a:t>It is a highly stable welding process; it has a characteristic weld formation (the penetration is in the shape of a wine glass), especially the root, which allows welding without root support up to thicknesses of about 10 mm.</a:t>
            </a:r>
            <a:endParaRPr sz="2206" dirty="0">
              <a:solidFill>
                <a:schemeClr val="dk1"/>
              </a:solidFill>
              <a:latin typeface="Arial"/>
              <a:ea typeface="Arial"/>
              <a:cs typeface="Arial"/>
              <a:sym typeface="Arial"/>
            </a:endParaRPr>
          </a:p>
        </p:txBody>
      </p:sp>
      <p:sp>
        <p:nvSpPr>
          <p:cNvPr id="862" name="Google Shape;862;p98"/>
          <p:cNvSpPr txBox="1">
            <a:spLocks noGrp="1"/>
          </p:cNvSpPr>
          <p:nvPr>
            <p:ph type="title"/>
          </p:nvPr>
        </p:nvSpPr>
        <p:spPr>
          <a:xfrm>
            <a:off x="391632" y="775581"/>
            <a:ext cx="6900400" cy="552044"/>
          </a:xfrm>
          <a:prstGeom prst="rect">
            <a:avLst/>
          </a:prstGeom>
          <a:noFill/>
          <a:ln>
            <a:noFill/>
          </a:ln>
        </p:spPr>
        <p:txBody>
          <a:bodyPr spcFirstLastPara="1" wrap="square" lIns="0" tIns="13300" rIns="0" bIns="0" anchor="t" anchorCtr="0">
            <a:spAutoFit/>
          </a:bodyPr>
          <a:lstStyle/>
          <a:p>
            <a:pPr marL="14007" lvl="0"/>
            <a:r>
              <a:rPr lang="en-US" dirty="0"/>
              <a:t>Plasma welding - weld cross-section</a:t>
            </a:r>
            <a:endParaRPr dirty="0"/>
          </a:p>
        </p:txBody>
      </p:sp>
      <p:grpSp>
        <p:nvGrpSpPr>
          <p:cNvPr id="863" name="Google Shape;863;p98"/>
          <p:cNvGrpSpPr/>
          <p:nvPr/>
        </p:nvGrpSpPr>
        <p:grpSpPr>
          <a:xfrm>
            <a:off x="416364" y="3943164"/>
            <a:ext cx="9617902" cy="2758735"/>
            <a:chOff x="31316" y="3590311"/>
            <a:chExt cx="8721523" cy="2501624"/>
          </a:xfrm>
        </p:grpSpPr>
        <p:sp>
          <p:nvSpPr>
            <p:cNvPr id="864" name="Google Shape;864;p98"/>
            <p:cNvSpPr/>
            <p:nvPr/>
          </p:nvSpPr>
          <p:spPr>
            <a:xfrm>
              <a:off x="5579364" y="3788663"/>
              <a:ext cx="2232660" cy="2016760"/>
            </a:xfrm>
            <a:custGeom>
              <a:avLst/>
              <a:gdLst/>
              <a:ahLst/>
              <a:cxnLst/>
              <a:rect l="l" t="t" r="r" b="b"/>
              <a:pathLst>
                <a:path w="2232659" h="2016760" extrusionOk="0">
                  <a:moveTo>
                    <a:pt x="2232660" y="359664"/>
                  </a:moveTo>
                  <a:lnTo>
                    <a:pt x="2089404" y="359664"/>
                  </a:lnTo>
                  <a:lnTo>
                    <a:pt x="2089404" y="0"/>
                  </a:lnTo>
                  <a:lnTo>
                    <a:pt x="0" y="0"/>
                  </a:lnTo>
                  <a:lnTo>
                    <a:pt x="0" y="585216"/>
                  </a:lnTo>
                  <a:lnTo>
                    <a:pt x="144780" y="585216"/>
                  </a:lnTo>
                  <a:lnTo>
                    <a:pt x="144780" y="935736"/>
                  </a:lnTo>
                  <a:lnTo>
                    <a:pt x="0" y="935736"/>
                  </a:lnTo>
                  <a:lnTo>
                    <a:pt x="0" y="1520952"/>
                  </a:lnTo>
                  <a:lnTo>
                    <a:pt x="144780" y="1520952"/>
                  </a:lnTo>
                  <a:lnTo>
                    <a:pt x="144780" y="2016252"/>
                  </a:lnTo>
                  <a:lnTo>
                    <a:pt x="2232660" y="2016252"/>
                  </a:lnTo>
                  <a:lnTo>
                    <a:pt x="2232660" y="1432560"/>
                  </a:lnTo>
                  <a:lnTo>
                    <a:pt x="2089404" y="1432560"/>
                  </a:lnTo>
                  <a:lnTo>
                    <a:pt x="2089404" y="944880"/>
                  </a:lnTo>
                  <a:lnTo>
                    <a:pt x="2232660" y="944880"/>
                  </a:lnTo>
                  <a:lnTo>
                    <a:pt x="2232660" y="359664"/>
                  </a:lnTo>
                  <a:close/>
                </a:path>
              </a:pathLst>
            </a:custGeom>
            <a:solidFill>
              <a:srgbClr val="FFF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pic>
          <p:nvPicPr>
            <p:cNvPr id="865" name="Google Shape;865;p98"/>
            <p:cNvPicPr preferRelativeResize="0"/>
            <p:nvPr/>
          </p:nvPicPr>
          <p:blipFill rotWithShape="1">
            <a:blip r:embed="rId3">
              <a:alphaModFix/>
            </a:blip>
            <a:srcRect/>
            <a:stretch/>
          </p:blipFill>
          <p:spPr>
            <a:xfrm>
              <a:off x="6085331" y="3645408"/>
              <a:ext cx="2409224" cy="2209261"/>
            </a:xfrm>
            <a:prstGeom prst="rect">
              <a:avLst/>
            </a:prstGeom>
            <a:noFill/>
            <a:ln>
              <a:noFill/>
            </a:ln>
          </p:spPr>
        </p:pic>
        <p:sp>
          <p:nvSpPr>
            <p:cNvPr id="866" name="Google Shape;866;p98"/>
            <p:cNvSpPr/>
            <p:nvPr/>
          </p:nvSpPr>
          <p:spPr>
            <a:xfrm>
              <a:off x="6080759" y="3640835"/>
              <a:ext cx="2672080" cy="2451100"/>
            </a:xfrm>
            <a:custGeom>
              <a:avLst/>
              <a:gdLst/>
              <a:ahLst/>
              <a:cxnLst/>
              <a:rect l="l" t="t" r="r" b="b"/>
              <a:pathLst>
                <a:path w="2672079" h="2451100" extrusionOk="0">
                  <a:moveTo>
                    <a:pt x="0" y="2450591"/>
                  </a:moveTo>
                  <a:lnTo>
                    <a:pt x="2671572" y="2450591"/>
                  </a:lnTo>
                  <a:lnTo>
                    <a:pt x="2671572" y="0"/>
                  </a:lnTo>
                  <a:lnTo>
                    <a:pt x="0" y="0"/>
                  </a:lnTo>
                  <a:lnTo>
                    <a:pt x="0" y="2450591"/>
                  </a:lnTo>
                  <a:close/>
                </a:path>
              </a:pathLst>
            </a:custGeom>
            <a:noFill/>
            <a:ln w="9525" cap="flat" cmpd="sng">
              <a:solidFill>
                <a:srgbClr val="7E7E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pic>
          <p:nvPicPr>
            <p:cNvPr id="867" name="Google Shape;867;p98"/>
            <p:cNvPicPr preferRelativeResize="0"/>
            <p:nvPr/>
          </p:nvPicPr>
          <p:blipFill rotWithShape="1">
            <a:blip r:embed="rId4">
              <a:alphaModFix/>
            </a:blip>
            <a:srcRect/>
            <a:stretch/>
          </p:blipFill>
          <p:spPr>
            <a:xfrm>
              <a:off x="2240904" y="3590311"/>
              <a:ext cx="3778636" cy="2501623"/>
            </a:xfrm>
            <a:prstGeom prst="rect">
              <a:avLst/>
            </a:prstGeom>
            <a:noFill/>
            <a:ln>
              <a:noFill/>
            </a:ln>
          </p:spPr>
        </p:pic>
        <p:pic>
          <p:nvPicPr>
            <p:cNvPr id="868" name="Google Shape;868;p98"/>
            <p:cNvPicPr preferRelativeResize="0"/>
            <p:nvPr/>
          </p:nvPicPr>
          <p:blipFill rotWithShape="1">
            <a:blip r:embed="rId5">
              <a:alphaModFix/>
            </a:blip>
            <a:srcRect/>
            <a:stretch/>
          </p:blipFill>
          <p:spPr>
            <a:xfrm>
              <a:off x="31316" y="4146124"/>
              <a:ext cx="2075492" cy="1301837"/>
            </a:xfrm>
            <a:prstGeom prst="rect">
              <a:avLst/>
            </a:prstGeom>
            <a:noFill/>
            <a:ln>
              <a:noFill/>
            </a:ln>
          </p:spPr>
        </p:pic>
      </p:gr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Shape 873"/>
        <p:cNvGrpSpPr/>
        <p:nvPr/>
      </p:nvGrpSpPr>
      <p:grpSpPr>
        <a:xfrm>
          <a:off x="0" y="0"/>
          <a:ext cx="0" cy="0"/>
          <a:chOff x="0" y="0"/>
          <a:chExt cx="0" cy="0"/>
        </a:xfrm>
      </p:grpSpPr>
      <p:sp>
        <p:nvSpPr>
          <p:cNvPr id="874" name="Google Shape;874;p99"/>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875" name="Google Shape;875;p99"/>
          <p:cNvSpPr txBox="1">
            <a:spLocks noGrp="1"/>
          </p:cNvSpPr>
          <p:nvPr>
            <p:ph type="title"/>
          </p:nvPr>
        </p:nvSpPr>
        <p:spPr>
          <a:xfrm>
            <a:off x="391633" y="775581"/>
            <a:ext cx="7726011" cy="552044"/>
          </a:xfrm>
          <a:prstGeom prst="rect">
            <a:avLst/>
          </a:prstGeom>
          <a:noFill/>
          <a:ln>
            <a:noFill/>
          </a:ln>
        </p:spPr>
        <p:txBody>
          <a:bodyPr spcFirstLastPara="1" wrap="square" lIns="0" tIns="13300" rIns="0" bIns="0" anchor="t" anchorCtr="0">
            <a:spAutoFit/>
          </a:bodyPr>
          <a:lstStyle/>
          <a:p>
            <a:pPr marL="14007" lvl="0"/>
            <a:r>
              <a:rPr lang="en-US" dirty="0"/>
              <a:t>Comparison of TIG and plasma welding</a:t>
            </a:r>
            <a:endParaRPr dirty="0"/>
          </a:p>
        </p:txBody>
      </p:sp>
      <p:pic>
        <p:nvPicPr>
          <p:cNvPr id="876" name="Google Shape;876;p99"/>
          <p:cNvPicPr preferRelativeResize="0"/>
          <p:nvPr/>
        </p:nvPicPr>
        <p:blipFill rotWithShape="1">
          <a:blip r:embed="rId3">
            <a:alphaModFix/>
          </a:blip>
          <a:srcRect/>
          <a:stretch/>
        </p:blipFill>
        <p:spPr>
          <a:xfrm>
            <a:off x="434150" y="1679200"/>
            <a:ext cx="4053686" cy="4894004"/>
          </a:xfrm>
          <a:prstGeom prst="rect">
            <a:avLst/>
          </a:prstGeom>
          <a:noFill/>
          <a:ln>
            <a:noFill/>
          </a:ln>
        </p:spPr>
      </p:pic>
      <p:sp>
        <p:nvSpPr>
          <p:cNvPr id="877" name="Google Shape;877;p99"/>
          <p:cNvSpPr txBox="1"/>
          <p:nvPr/>
        </p:nvSpPr>
        <p:spPr>
          <a:xfrm>
            <a:off x="4737101" y="1679201"/>
            <a:ext cx="5791200" cy="3815282"/>
          </a:xfrm>
          <a:prstGeom prst="rect">
            <a:avLst/>
          </a:prstGeom>
          <a:noFill/>
          <a:ln>
            <a:noFill/>
          </a:ln>
        </p:spPr>
        <p:txBody>
          <a:bodyPr spcFirstLastPara="1" wrap="square" lIns="0" tIns="80525" rIns="0" bIns="0" anchor="t" anchorCtr="0">
            <a:spAutoFit/>
          </a:bodyPr>
          <a:lstStyle/>
          <a:p>
            <a:pPr marL="392178" lvl="0" indent="-378871">
              <a:buClr>
                <a:schemeClr val="dk1"/>
              </a:buClr>
              <a:buSzPts val="2206"/>
              <a:buFont typeface="Arial"/>
              <a:buChar char="-"/>
            </a:pPr>
            <a:r>
              <a:rPr lang="en-US" sz="2206" i="1" dirty="0">
                <a:solidFill>
                  <a:schemeClr val="dk1"/>
                </a:solidFill>
              </a:rPr>
              <a:t>Higher arc temperature</a:t>
            </a:r>
          </a:p>
          <a:p>
            <a:pPr marL="392178" lvl="0" indent="-378871">
              <a:buClr>
                <a:schemeClr val="dk1"/>
              </a:buClr>
              <a:buSzPts val="2206"/>
              <a:buFont typeface="Arial"/>
              <a:buChar char="-"/>
            </a:pPr>
            <a:r>
              <a:rPr lang="en-US" sz="2206" i="1" dirty="0">
                <a:solidFill>
                  <a:schemeClr val="dk1"/>
                </a:solidFill>
              </a:rPr>
              <a:t>Higher welding speed</a:t>
            </a:r>
          </a:p>
          <a:p>
            <a:pPr marL="392178" lvl="0" indent="-378871">
              <a:buClr>
                <a:schemeClr val="dk1"/>
              </a:buClr>
              <a:buSzPts val="2206"/>
              <a:buFont typeface="Arial"/>
              <a:buChar char="-"/>
            </a:pPr>
            <a:r>
              <a:rPr lang="en-US" sz="2206" i="1" dirty="0">
                <a:solidFill>
                  <a:schemeClr val="dk1"/>
                </a:solidFill>
              </a:rPr>
              <a:t>TOO (keyhole welding) reduction</a:t>
            </a:r>
          </a:p>
          <a:p>
            <a:pPr marL="392178" lvl="0" indent="-378871">
              <a:buClr>
                <a:schemeClr val="dk1"/>
              </a:buClr>
              <a:buSzPts val="2206"/>
              <a:buFont typeface="Arial"/>
              <a:buChar char="-"/>
            </a:pPr>
            <a:r>
              <a:rPr lang="en-US" sz="2206" i="1" dirty="0">
                <a:solidFill>
                  <a:schemeClr val="dk1"/>
                </a:solidFill>
              </a:rPr>
              <a:t>Minimal deformation (low heat load)</a:t>
            </a:r>
          </a:p>
          <a:p>
            <a:pPr marL="392178" lvl="0" indent="-378871">
              <a:buClr>
                <a:schemeClr val="dk1"/>
              </a:buClr>
              <a:buSzPts val="2206"/>
              <a:buFont typeface="Arial"/>
              <a:buChar char="-"/>
            </a:pPr>
            <a:r>
              <a:rPr lang="en-US" sz="2206" i="1" dirty="0">
                <a:solidFill>
                  <a:schemeClr val="dk1"/>
                </a:solidFill>
              </a:rPr>
              <a:t>Very good welds</a:t>
            </a:r>
          </a:p>
          <a:p>
            <a:pPr marL="392178" lvl="0" indent="-378871">
              <a:buClr>
                <a:schemeClr val="dk1"/>
              </a:buClr>
              <a:buSzPts val="2206"/>
              <a:buFont typeface="Arial"/>
              <a:buChar char="-"/>
            </a:pPr>
            <a:r>
              <a:rPr lang="en-US" sz="2206" i="1" dirty="0">
                <a:solidFill>
                  <a:schemeClr val="dk1"/>
                </a:solidFill>
              </a:rPr>
              <a:t>Weld preparation costs are eliminated</a:t>
            </a:r>
          </a:p>
          <a:p>
            <a:pPr marL="13307" lvl="0">
              <a:buClr>
                <a:schemeClr val="dk1"/>
              </a:buClr>
              <a:buSzPts val="2206"/>
            </a:pPr>
            <a:r>
              <a:rPr lang="en-US" sz="2206" i="1" dirty="0">
                <a:solidFill>
                  <a:schemeClr val="dk1"/>
                </a:solidFill>
              </a:rPr>
              <a:t>     (butt weld without bevel up to t = 10 mm)</a:t>
            </a:r>
          </a:p>
          <a:p>
            <a:pPr marL="392178" lvl="0" indent="-378871">
              <a:buClr>
                <a:schemeClr val="dk1"/>
              </a:buClr>
              <a:buSzPts val="2206"/>
              <a:buFont typeface="Arial"/>
              <a:buChar char="-"/>
            </a:pPr>
            <a:r>
              <a:rPr lang="en-US" sz="2206" i="1" dirty="0">
                <a:solidFill>
                  <a:schemeClr val="dk1"/>
                </a:solidFill>
              </a:rPr>
              <a:t>By using PM it is possible to bridge gaps (achieve the required cant) - lower PM consumption</a:t>
            </a:r>
          </a:p>
          <a:p>
            <a:pPr marL="392178" lvl="0" indent="-378871">
              <a:buClr>
                <a:schemeClr val="dk1"/>
              </a:buClr>
              <a:buSzPts val="2206"/>
              <a:buFont typeface="Arial"/>
              <a:buChar char="-"/>
            </a:pPr>
            <a:r>
              <a:rPr lang="en-US" sz="2206" i="1" dirty="0">
                <a:solidFill>
                  <a:schemeClr val="dk1"/>
                </a:solidFill>
              </a:rPr>
              <a:t>High electrode life (pilot arc)</a:t>
            </a:r>
            <a:endParaRPr sz="2206" dirty="0">
              <a:solidFill>
                <a:schemeClr val="dk1"/>
              </a:solidFill>
              <a:latin typeface="Arial"/>
              <a:ea typeface="Arial"/>
              <a:cs typeface="Arial"/>
              <a:sym typeface="Arial"/>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Shape 882"/>
        <p:cNvGrpSpPr/>
        <p:nvPr/>
      </p:nvGrpSpPr>
      <p:grpSpPr>
        <a:xfrm>
          <a:off x="0" y="0"/>
          <a:ext cx="0" cy="0"/>
          <a:chOff x="0" y="0"/>
          <a:chExt cx="0" cy="0"/>
        </a:xfrm>
      </p:grpSpPr>
      <p:sp>
        <p:nvSpPr>
          <p:cNvPr id="883" name="Google Shape;883;p100"/>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884" name="Google Shape;884;p100"/>
          <p:cNvSpPr txBox="1">
            <a:spLocks noGrp="1"/>
          </p:cNvSpPr>
          <p:nvPr>
            <p:ph type="title"/>
          </p:nvPr>
        </p:nvSpPr>
        <p:spPr>
          <a:xfrm>
            <a:off x="391633" y="775581"/>
            <a:ext cx="5589506" cy="552044"/>
          </a:xfrm>
          <a:prstGeom prst="rect">
            <a:avLst/>
          </a:prstGeom>
          <a:noFill/>
          <a:ln>
            <a:noFill/>
          </a:ln>
        </p:spPr>
        <p:txBody>
          <a:bodyPr spcFirstLastPara="1" wrap="square" lIns="0" tIns="13300" rIns="0" bIns="0" anchor="t" anchorCtr="0">
            <a:spAutoFit/>
          </a:bodyPr>
          <a:lstStyle/>
          <a:p>
            <a:pPr marL="14007" lvl="0"/>
            <a:r>
              <a:rPr lang="en-US" dirty="0"/>
              <a:t>Plasma welding scheme</a:t>
            </a:r>
            <a:endParaRPr dirty="0"/>
          </a:p>
        </p:txBody>
      </p:sp>
      <p:pic>
        <p:nvPicPr>
          <p:cNvPr id="885" name="Google Shape;885;p100"/>
          <p:cNvPicPr preferRelativeResize="0"/>
          <p:nvPr/>
        </p:nvPicPr>
        <p:blipFill rotWithShape="1">
          <a:blip r:embed="rId3">
            <a:alphaModFix/>
          </a:blip>
          <a:srcRect/>
          <a:stretch/>
        </p:blipFill>
        <p:spPr>
          <a:xfrm>
            <a:off x="1614014" y="1717607"/>
            <a:ext cx="7672090" cy="5080555"/>
          </a:xfrm>
          <a:prstGeom prst="rect">
            <a:avLst/>
          </a:prstGeom>
          <a:noFill/>
          <a:ln>
            <a:noFill/>
          </a:ln>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Shape 890"/>
        <p:cNvGrpSpPr/>
        <p:nvPr/>
      </p:nvGrpSpPr>
      <p:grpSpPr>
        <a:xfrm>
          <a:off x="0" y="0"/>
          <a:ext cx="0" cy="0"/>
          <a:chOff x="0" y="0"/>
          <a:chExt cx="0" cy="0"/>
        </a:xfrm>
      </p:grpSpPr>
      <p:sp>
        <p:nvSpPr>
          <p:cNvPr id="891" name="Google Shape;891;p101"/>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892" name="Google Shape;892;p101"/>
          <p:cNvSpPr txBox="1"/>
          <p:nvPr/>
        </p:nvSpPr>
        <p:spPr>
          <a:xfrm>
            <a:off x="769775" y="1745338"/>
            <a:ext cx="9097828" cy="1712103"/>
          </a:xfrm>
          <a:prstGeom prst="rect">
            <a:avLst/>
          </a:prstGeom>
          <a:noFill/>
          <a:ln>
            <a:noFill/>
          </a:ln>
        </p:spPr>
        <p:txBody>
          <a:bodyPr spcFirstLastPara="1" wrap="square" lIns="0" tIns="14700" rIns="0" bIns="0" anchor="t" anchorCtr="0">
            <a:spAutoFit/>
          </a:bodyPr>
          <a:lstStyle/>
          <a:p>
            <a:pPr marL="14007" marR="5602" lvl="0" algn="just"/>
            <a:r>
              <a:rPr lang="en-US" sz="2206" i="1" dirty="0">
                <a:solidFill>
                  <a:schemeClr val="dk1"/>
                </a:solidFill>
              </a:rPr>
              <a:t>Unlike TIG welding, a burner with an intensively cooled outlet nozzle of smaller diameter and a nozzle is used, which narrows the arc to a relatively small area of the weldment, i.e. electric arc focusing.</a:t>
            </a:r>
          </a:p>
          <a:p>
            <a:pPr marL="14007" marR="5602" lvl="0" algn="just"/>
            <a:r>
              <a:rPr lang="en-US" sz="2206" i="1" dirty="0">
                <a:solidFill>
                  <a:schemeClr val="dk1"/>
                </a:solidFill>
              </a:rPr>
              <a:t>Shielding gas (</a:t>
            </a:r>
            <a:r>
              <a:rPr lang="en-US" sz="2206" i="1" dirty="0" err="1">
                <a:solidFill>
                  <a:schemeClr val="dk1"/>
                </a:solidFill>
              </a:rPr>
              <a:t>Ar</a:t>
            </a:r>
            <a:r>
              <a:rPr lang="en-US" sz="2206" i="1" dirty="0">
                <a:solidFill>
                  <a:schemeClr val="dk1"/>
                </a:solidFill>
              </a:rPr>
              <a:t> or </a:t>
            </a:r>
            <a:r>
              <a:rPr lang="en-US" sz="2206" i="1" dirty="0" err="1">
                <a:solidFill>
                  <a:schemeClr val="dk1"/>
                </a:solidFill>
              </a:rPr>
              <a:t>Ar</a:t>
            </a:r>
            <a:r>
              <a:rPr lang="en-US" sz="2206" i="1" dirty="0">
                <a:solidFill>
                  <a:schemeClr val="dk1"/>
                </a:solidFill>
              </a:rPr>
              <a:t> + H</a:t>
            </a:r>
            <a:r>
              <a:rPr lang="en-US" sz="1600" i="1" dirty="0">
                <a:solidFill>
                  <a:schemeClr val="dk1"/>
                </a:solidFill>
              </a:rPr>
              <a:t>2</a:t>
            </a:r>
            <a:r>
              <a:rPr lang="en-US" sz="2206" i="1" dirty="0">
                <a:solidFill>
                  <a:schemeClr val="dk1"/>
                </a:solidFill>
              </a:rPr>
              <a:t>) also contributes to the increase in energy density.</a:t>
            </a:r>
            <a:endParaRPr sz="2206" dirty="0">
              <a:solidFill>
                <a:schemeClr val="dk1"/>
              </a:solidFill>
              <a:latin typeface="Arial"/>
              <a:ea typeface="Arial"/>
              <a:cs typeface="Arial"/>
              <a:sym typeface="Arial"/>
            </a:endParaRPr>
          </a:p>
        </p:txBody>
      </p:sp>
      <p:sp>
        <p:nvSpPr>
          <p:cNvPr id="893" name="Google Shape;893;p101"/>
          <p:cNvSpPr txBox="1">
            <a:spLocks noGrp="1"/>
          </p:cNvSpPr>
          <p:nvPr>
            <p:ph type="title"/>
          </p:nvPr>
        </p:nvSpPr>
        <p:spPr>
          <a:xfrm>
            <a:off x="391631" y="775581"/>
            <a:ext cx="8951151" cy="552039"/>
          </a:xfrm>
          <a:prstGeom prst="rect">
            <a:avLst/>
          </a:prstGeom>
          <a:noFill/>
          <a:ln>
            <a:noFill/>
          </a:ln>
        </p:spPr>
        <p:txBody>
          <a:bodyPr spcFirstLastPara="1" wrap="square" lIns="0" tIns="13300" rIns="0" bIns="0" anchor="t" anchorCtr="0">
            <a:spAutoFit/>
          </a:bodyPr>
          <a:lstStyle/>
          <a:p>
            <a:pPr marL="14007" lvl="0"/>
            <a:r>
              <a:rPr lang="en-US" dirty="0"/>
              <a:t>Plasma welding - principle of the method</a:t>
            </a:r>
            <a:endParaRPr dirty="0"/>
          </a:p>
        </p:txBody>
      </p:sp>
      <p:pic>
        <p:nvPicPr>
          <p:cNvPr id="894" name="Google Shape;894;p101"/>
          <p:cNvPicPr preferRelativeResize="0"/>
          <p:nvPr/>
        </p:nvPicPr>
        <p:blipFill rotWithShape="1">
          <a:blip r:embed="rId3">
            <a:alphaModFix/>
          </a:blip>
          <a:srcRect/>
          <a:stretch/>
        </p:blipFill>
        <p:spPr>
          <a:xfrm>
            <a:off x="792183" y="4337715"/>
            <a:ext cx="3840247" cy="1746178"/>
          </a:xfrm>
          <a:prstGeom prst="rect">
            <a:avLst/>
          </a:prstGeom>
          <a:noFill/>
          <a:ln>
            <a:noFill/>
          </a:ln>
        </p:spPr>
      </p:pic>
      <p:pic>
        <p:nvPicPr>
          <p:cNvPr id="895" name="Google Shape;895;p101"/>
          <p:cNvPicPr preferRelativeResize="0"/>
          <p:nvPr/>
        </p:nvPicPr>
        <p:blipFill rotWithShape="1">
          <a:blip r:embed="rId4">
            <a:alphaModFix/>
          </a:blip>
          <a:srcRect/>
          <a:stretch/>
        </p:blipFill>
        <p:spPr>
          <a:xfrm>
            <a:off x="8602087" y="3233530"/>
            <a:ext cx="1430219" cy="3657067"/>
          </a:xfrm>
          <a:prstGeom prst="rect">
            <a:avLst/>
          </a:prstGeom>
          <a:noFill/>
          <a:ln>
            <a:noFill/>
          </a:ln>
        </p:spPr>
      </p:pic>
      <p:sp>
        <p:nvSpPr>
          <p:cNvPr id="896" name="Google Shape;896;p101"/>
          <p:cNvSpPr txBox="1"/>
          <p:nvPr/>
        </p:nvSpPr>
        <p:spPr>
          <a:xfrm>
            <a:off x="827926" y="6352234"/>
            <a:ext cx="6642003" cy="693046"/>
          </a:xfrm>
          <a:prstGeom prst="rect">
            <a:avLst/>
          </a:prstGeom>
          <a:noFill/>
          <a:ln>
            <a:noFill/>
          </a:ln>
        </p:spPr>
        <p:txBody>
          <a:bodyPr spcFirstLastPara="1" wrap="square" lIns="0" tIns="14000" rIns="0" bIns="0" anchor="t" anchorCtr="0">
            <a:spAutoFit/>
          </a:bodyPr>
          <a:lstStyle/>
          <a:p>
            <a:pPr marL="14007" marR="5602" lvl="0"/>
            <a:r>
              <a:rPr lang="en-US" sz="2206" i="1" dirty="0">
                <a:solidFill>
                  <a:schemeClr val="dk1"/>
                </a:solidFill>
              </a:rPr>
              <a:t>A small diameter nozzle burner is used to narrow the arc.</a:t>
            </a:r>
            <a:endParaRPr sz="2206" dirty="0">
              <a:solidFill>
                <a:schemeClr val="dk1"/>
              </a:solidFill>
              <a:latin typeface="Arial"/>
              <a:ea typeface="Arial"/>
              <a:cs typeface="Arial"/>
              <a:sym typeface="Arial"/>
            </a:endParaRPr>
          </a:p>
        </p:txBody>
      </p:sp>
      <p:pic>
        <p:nvPicPr>
          <p:cNvPr id="897" name="Google Shape;897;p101"/>
          <p:cNvPicPr preferRelativeResize="0"/>
          <p:nvPr/>
        </p:nvPicPr>
        <p:blipFill rotWithShape="1">
          <a:blip r:embed="rId5">
            <a:alphaModFix/>
          </a:blip>
          <a:srcRect/>
          <a:stretch/>
        </p:blipFill>
        <p:spPr>
          <a:xfrm>
            <a:off x="6060971" y="3457440"/>
            <a:ext cx="2132723" cy="2823085"/>
          </a:xfrm>
          <a:prstGeom prst="rect">
            <a:avLst/>
          </a:prstGeom>
          <a:noFill/>
          <a:ln>
            <a:noFill/>
          </a:ln>
        </p:spPr>
      </p:pic>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Shape 902"/>
        <p:cNvGrpSpPr/>
        <p:nvPr/>
      </p:nvGrpSpPr>
      <p:grpSpPr>
        <a:xfrm>
          <a:off x="0" y="0"/>
          <a:ext cx="0" cy="0"/>
          <a:chOff x="0" y="0"/>
          <a:chExt cx="0" cy="0"/>
        </a:xfrm>
      </p:grpSpPr>
      <p:sp>
        <p:nvSpPr>
          <p:cNvPr id="903" name="Google Shape;903;p102"/>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904" name="Google Shape;904;p102"/>
          <p:cNvSpPr txBox="1">
            <a:spLocks noGrp="1"/>
          </p:cNvSpPr>
          <p:nvPr>
            <p:ph type="title"/>
          </p:nvPr>
        </p:nvSpPr>
        <p:spPr>
          <a:xfrm>
            <a:off x="391632" y="775581"/>
            <a:ext cx="6671414" cy="552044"/>
          </a:xfrm>
          <a:prstGeom prst="rect">
            <a:avLst/>
          </a:prstGeom>
          <a:noFill/>
          <a:ln>
            <a:noFill/>
          </a:ln>
        </p:spPr>
        <p:txBody>
          <a:bodyPr spcFirstLastPara="1" wrap="square" lIns="0" tIns="13300" rIns="0" bIns="0" anchor="t" anchorCtr="0">
            <a:spAutoFit/>
          </a:bodyPr>
          <a:lstStyle/>
          <a:p>
            <a:pPr marL="14007" lvl="0"/>
            <a:r>
              <a:rPr lang="en-US" dirty="0"/>
              <a:t>Plasma welding - manual burner</a:t>
            </a:r>
            <a:endParaRPr dirty="0"/>
          </a:p>
        </p:txBody>
      </p:sp>
      <p:sp>
        <p:nvSpPr>
          <p:cNvPr id="905" name="Google Shape;905;p102"/>
          <p:cNvSpPr txBox="1"/>
          <p:nvPr/>
        </p:nvSpPr>
        <p:spPr>
          <a:xfrm>
            <a:off x="661763" y="2028826"/>
            <a:ext cx="5847933" cy="4427718"/>
          </a:xfrm>
          <a:prstGeom prst="rect">
            <a:avLst/>
          </a:prstGeom>
          <a:noFill/>
          <a:ln>
            <a:noFill/>
          </a:ln>
        </p:spPr>
        <p:txBody>
          <a:bodyPr spcFirstLastPara="1" wrap="square" lIns="0" tIns="14700" rIns="0" bIns="0" anchor="t" anchorCtr="0">
            <a:spAutoFit/>
          </a:bodyPr>
          <a:lstStyle/>
          <a:p>
            <a:pPr marL="14007" marR="1939178" lvl="0"/>
            <a:r>
              <a:rPr lang="en-US" sz="2206" i="1" dirty="0">
                <a:solidFill>
                  <a:schemeClr val="dk1"/>
                </a:solidFill>
              </a:rPr>
              <a:t>1 - Electrode cover, </a:t>
            </a:r>
          </a:p>
          <a:p>
            <a:pPr marL="14007" marR="1939178" lvl="0"/>
            <a:r>
              <a:rPr lang="en-US" sz="2206" i="1" dirty="0">
                <a:solidFill>
                  <a:schemeClr val="dk1"/>
                </a:solidFill>
              </a:rPr>
              <a:t>2 - O-ring,</a:t>
            </a:r>
          </a:p>
          <a:p>
            <a:pPr marL="14007" marR="1939178" lvl="0"/>
            <a:r>
              <a:rPr lang="en-US" sz="2206" i="1" dirty="0">
                <a:solidFill>
                  <a:schemeClr val="dk1"/>
                </a:solidFill>
              </a:rPr>
              <a:t>3 Collet,</a:t>
            </a:r>
          </a:p>
          <a:p>
            <a:pPr marL="14007" marR="1939178" lvl="0"/>
            <a:r>
              <a:rPr lang="en-US" sz="2206" i="1" dirty="0">
                <a:solidFill>
                  <a:schemeClr val="dk1"/>
                </a:solidFill>
              </a:rPr>
              <a:t>4 Collet case,</a:t>
            </a:r>
          </a:p>
          <a:p>
            <a:pPr marL="14007" marR="1939178" lvl="0"/>
            <a:r>
              <a:rPr lang="en-US" sz="2206" i="1" dirty="0">
                <a:solidFill>
                  <a:schemeClr val="dk1"/>
                </a:solidFill>
              </a:rPr>
              <a:t>5 O-ring,</a:t>
            </a:r>
          </a:p>
          <a:p>
            <a:pPr marL="14007" marR="1939178" lvl="0"/>
            <a:r>
              <a:rPr lang="en-US" sz="2206" i="1" dirty="0">
                <a:solidFill>
                  <a:schemeClr val="dk1"/>
                </a:solidFill>
              </a:rPr>
              <a:t>6 Spring,</a:t>
            </a:r>
          </a:p>
          <a:p>
            <a:pPr marL="14007" marR="1939178" lvl="0"/>
            <a:r>
              <a:rPr lang="en-US" sz="2206" i="1" dirty="0">
                <a:solidFill>
                  <a:schemeClr val="dk1"/>
                </a:solidFill>
              </a:rPr>
              <a:t>7 Electrode line</a:t>
            </a:r>
          </a:p>
          <a:p>
            <a:pPr marL="14007" marR="1939178" lvl="0"/>
            <a:r>
              <a:rPr lang="en-US" sz="2206" i="1" dirty="0">
                <a:solidFill>
                  <a:schemeClr val="dk1"/>
                </a:solidFill>
              </a:rPr>
              <a:t>8 Electrode,</a:t>
            </a:r>
          </a:p>
          <a:p>
            <a:pPr marL="14007" marR="1939178" lvl="0"/>
            <a:r>
              <a:rPr lang="en-US" sz="2206" i="1" dirty="0">
                <a:solidFill>
                  <a:schemeClr val="dk1"/>
                </a:solidFill>
              </a:rPr>
              <a:t>9 Burner body</a:t>
            </a:r>
          </a:p>
          <a:p>
            <a:pPr marL="14007" marR="1939178" lvl="0"/>
            <a:r>
              <a:rPr lang="en-US" sz="2206" i="1" dirty="0">
                <a:solidFill>
                  <a:schemeClr val="dk1"/>
                </a:solidFill>
              </a:rPr>
              <a:t>10 Centering ceramic tube, </a:t>
            </a:r>
          </a:p>
          <a:p>
            <a:pPr marL="14007" marR="1939178" lvl="0"/>
            <a:r>
              <a:rPr lang="en-US" sz="2206" i="1" dirty="0">
                <a:solidFill>
                  <a:schemeClr val="dk1"/>
                </a:solidFill>
              </a:rPr>
              <a:t>11 Nozzle,</a:t>
            </a:r>
          </a:p>
          <a:p>
            <a:pPr marL="14007" marR="1939178" lvl="0"/>
            <a:r>
              <a:rPr lang="en-US" sz="2206" i="1" dirty="0">
                <a:solidFill>
                  <a:schemeClr val="dk1"/>
                </a:solidFill>
              </a:rPr>
              <a:t>12 Ceramic protective nozzle,</a:t>
            </a:r>
          </a:p>
          <a:p>
            <a:pPr marL="14007" marR="1939178" lvl="0"/>
            <a:r>
              <a:rPr lang="en-US" sz="2206" i="1" dirty="0">
                <a:solidFill>
                  <a:schemeClr val="dk1"/>
                </a:solidFill>
              </a:rPr>
              <a:t>13 Adjustment tool</a:t>
            </a:r>
            <a:endParaRPr sz="2206" dirty="0">
              <a:solidFill>
                <a:schemeClr val="dk1"/>
              </a:solidFill>
              <a:latin typeface="Arial"/>
              <a:ea typeface="Arial"/>
              <a:cs typeface="Arial"/>
              <a:sym typeface="Arial"/>
            </a:endParaRPr>
          </a:p>
        </p:txBody>
      </p:sp>
      <p:pic>
        <p:nvPicPr>
          <p:cNvPr id="906" name="Google Shape;906;p102"/>
          <p:cNvPicPr preferRelativeResize="0"/>
          <p:nvPr/>
        </p:nvPicPr>
        <p:blipFill rotWithShape="1">
          <a:blip r:embed="rId3">
            <a:alphaModFix/>
          </a:blip>
          <a:srcRect/>
          <a:stretch/>
        </p:blipFill>
        <p:spPr>
          <a:xfrm>
            <a:off x="3361872" y="1741135"/>
            <a:ext cx="3147825" cy="1405009"/>
          </a:xfrm>
          <a:prstGeom prst="rect">
            <a:avLst/>
          </a:prstGeom>
          <a:noFill/>
          <a:ln>
            <a:noFill/>
          </a:ln>
        </p:spPr>
      </p:pic>
      <p:pic>
        <p:nvPicPr>
          <p:cNvPr id="907" name="Google Shape;907;p102"/>
          <p:cNvPicPr preferRelativeResize="0"/>
          <p:nvPr/>
        </p:nvPicPr>
        <p:blipFill rotWithShape="1">
          <a:blip r:embed="rId4">
            <a:alphaModFix/>
          </a:blip>
          <a:srcRect/>
          <a:stretch/>
        </p:blipFill>
        <p:spPr>
          <a:xfrm>
            <a:off x="6870701" y="884013"/>
            <a:ext cx="3339417" cy="5794824"/>
          </a:xfrm>
          <a:prstGeom prst="rect">
            <a:avLst/>
          </a:prstGeom>
          <a:noFill/>
          <a:ln>
            <a:noFill/>
          </a:ln>
        </p:spPr>
      </p:pic>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Shape 912"/>
        <p:cNvGrpSpPr/>
        <p:nvPr/>
      </p:nvGrpSpPr>
      <p:grpSpPr>
        <a:xfrm>
          <a:off x="0" y="0"/>
          <a:ext cx="0" cy="0"/>
          <a:chOff x="0" y="0"/>
          <a:chExt cx="0" cy="0"/>
        </a:xfrm>
      </p:grpSpPr>
      <p:sp>
        <p:nvSpPr>
          <p:cNvPr id="913" name="Google Shape;913;p103"/>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914" name="Google Shape;914;p103"/>
          <p:cNvSpPr txBox="1"/>
          <p:nvPr/>
        </p:nvSpPr>
        <p:spPr>
          <a:xfrm>
            <a:off x="769776" y="1679201"/>
            <a:ext cx="8720386" cy="3484294"/>
          </a:xfrm>
          <a:prstGeom prst="rect">
            <a:avLst/>
          </a:prstGeom>
          <a:noFill/>
          <a:ln>
            <a:noFill/>
          </a:ln>
        </p:spPr>
        <p:txBody>
          <a:bodyPr spcFirstLastPara="1" wrap="square" lIns="0" tIns="80525" rIns="0" bIns="0" anchor="t" anchorCtr="0">
            <a:spAutoFit/>
          </a:bodyPr>
          <a:lstStyle/>
          <a:p>
            <a:pPr marL="322846" lvl="0" indent="-309540">
              <a:buClr>
                <a:schemeClr val="dk1"/>
              </a:buClr>
              <a:buSzPts val="2206"/>
              <a:buFont typeface="Arial"/>
              <a:buAutoNum type="arabicPeriod"/>
            </a:pPr>
            <a:r>
              <a:rPr lang="en-US" sz="2206" b="1" i="1" dirty="0" err="1">
                <a:solidFill>
                  <a:schemeClr val="dk1"/>
                </a:solidFill>
              </a:rPr>
              <a:t>Microplasma</a:t>
            </a:r>
            <a:r>
              <a:rPr lang="en-US" sz="2206" b="1" i="1" dirty="0">
                <a:solidFill>
                  <a:schemeClr val="dk1"/>
                </a:solidFill>
              </a:rPr>
              <a:t> welding </a:t>
            </a:r>
            <a:r>
              <a:rPr lang="en-US" sz="2206" i="1" dirty="0">
                <a:solidFill>
                  <a:schemeClr val="dk1"/>
                </a:solidFill>
              </a:rPr>
              <a:t>with a welding current of 0.1-20 A.</a:t>
            </a:r>
          </a:p>
          <a:p>
            <a:pPr marL="13306" lvl="0">
              <a:buClr>
                <a:schemeClr val="dk1"/>
              </a:buClr>
              <a:buSzPts val="2206"/>
            </a:pPr>
            <a:r>
              <a:rPr lang="en-US" sz="2206" i="1" dirty="0">
                <a:solidFill>
                  <a:schemeClr val="dk1"/>
                </a:solidFill>
              </a:rPr>
              <a:t>(material thickness from 0.01 mm) MICRO</a:t>
            </a:r>
          </a:p>
          <a:p>
            <a:pPr marL="13306" lvl="0">
              <a:buClr>
                <a:schemeClr val="dk1"/>
              </a:buClr>
              <a:buSzPts val="2206"/>
            </a:pPr>
            <a:r>
              <a:rPr lang="en-US" sz="2206" b="1" i="1" dirty="0">
                <a:solidFill>
                  <a:schemeClr val="dk1"/>
                </a:solidFill>
              </a:rPr>
              <a:t>2. Medium plasma welding </a:t>
            </a:r>
            <a:r>
              <a:rPr lang="en-US" sz="2206" i="1" dirty="0">
                <a:solidFill>
                  <a:schemeClr val="dk1"/>
                </a:solidFill>
              </a:rPr>
              <a:t>with a welding current of 20-100 A. (material thickness from 0.6 to 3 mm) SOFT </a:t>
            </a:r>
            <a:endParaRPr sz="2206" dirty="0">
              <a:solidFill>
                <a:schemeClr val="dk1"/>
              </a:solidFill>
              <a:latin typeface="Arial"/>
              <a:ea typeface="Arial"/>
              <a:cs typeface="Arial"/>
              <a:sym typeface="Arial"/>
            </a:endParaRPr>
          </a:p>
          <a:p>
            <a:pPr marR="418089" lvl="0">
              <a:buClr>
                <a:schemeClr val="dk1"/>
              </a:buClr>
              <a:buSzPts val="2206"/>
            </a:pPr>
            <a:r>
              <a:rPr lang="en-US" sz="2261" dirty="0">
                <a:solidFill>
                  <a:schemeClr val="dk1"/>
                </a:solidFill>
              </a:rPr>
              <a:t>3. </a:t>
            </a:r>
            <a:r>
              <a:rPr lang="en-US" sz="2206" b="1" i="1" dirty="0">
                <a:solidFill>
                  <a:schemeClr val="dk1"/>
                </a:solidFill>
              </a:rPr>
              <a:t>Keyhole welding, </a:t>
            </a:r>
            <a:r>
              <a:rPr lang="en-US" sz="2206" i="1" dirty="0">
                <a:solidFill>
                  <a:schemeClr val="dk1"/>
                </a:solidFill>
              </a:rPr>
              <a:t>above 100 A, where the plasma arc penetrates the wall and, when the welding tube is moved, molten metal is cast at the location behind the "keyhole" due to surface tension.(material thickness from 3 to 10 mm)</a:t>
            </a:r>
          </a:p>
          <a:p>
            <a:pPr marR="418089" lvl="0">
              <a:buClr>
                <a:schemeClr val="dk1"/>
              </a:buClr>
              <a:buSzPts val="2206"/>
            </a:pPr>
            <a:r>
              <a:rPr lang="en-US" sz="2206" i="1" dirty="0">
                <a:solidFill>
                  <a:schemeClr val="dk1"/>
                </a:solidFill>
              </a:rPr>
              <a:t>4. </a:t>
            </a:r>
            <a:r>
              <a:rPr lang="en-US" sz="2206" b="1" i="1" dirty="0">
                <a:solidFill>
                  <a:schemeClr val="dk1"/>
                </a:solidFill>
              </a:rPr>
              <a:t>Plasma soldering</a:t>
            </a:r>
          </a:p>
          <a:p>
            <a:pPr marR="418089" lvl="0">
              <a:buClr>
                <a:schemeClr val="dk1"/>
              </a:buClr>
              <a:buSzPts val="2206"/>
            </a:pPr>
            <a:r>
              <a:rPr lang="en-US" sz="2206" i="1" dirty="0">
                <a:solidFill>
                  <a:schemeClr val="dk1"/>
                </a:solidFill>
              </a:rPr>
              <a:t> use for soldering galvanized sheets</a:t>
            </a:r>
            <a:endParaRPr lang="en-US" sz="2206" dirty="0">
              <a:solidFill>
                <a:schemeClr val="dk1"/>
              </a:solidFill>
              <a:latin typeface="Arial"/>
              <a:ea typeface="Arial"/>
              <a:cs typeface="Arial"/>
              <a:sym typeface="Arial"/>
            </a:endParaRPr>
          </a:p>
        </p:txBody>
      </p:sp>
      <p:sp>
        <p:nvSpPr>
          <p:cNvPr id="916" name="Google Shape;916;p103"/>
          <p:cNvSpPr txBox="1">
            <a:spLocks noGrp="1"/>
          </p:cNvSpPr>
          <p:nvPr>
            <p:ph type="title"/>
          </p:nvPr>
        </p:nvSpPr>
        <p:spPr>
          <a:xfrm>
            <a:off x="391632" y="775581"/>
            <a:ext cx="6198736" cy="552044"/>
          </a:xfrm>
          <a:prstGeom prst="rect">
            <a:avLst/>
          </a:prstGeom>
          <a:noFill/>
          <a:ln>
            <a:noFill/>
          </a:ln>
        </p:spPr>
        <p:txBody>
          <a:bodyPr spcFirstLastPara="1" wrap="square" lIns="0" tIns="13300" rIns="0" bIns="0" anchor="t" anchorCtr="0">
            <a:spAutoFit/>
          </a:bodyPr>
          <a:lstStyle/>
          <a:p>
            <a:pPr marL="14007" lvl="0"/>
            <a:r>
              <a:rPr lang="en-US" dirty="0"/>
              <a:t>Methods of plasma welding</a:t>
            </a:r>
            <a:endParaRPr dirty="0"/>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Shape 920"/>
        <p:cNvGrpSpPr/>
        <p:nvPr/>
      </p:nvGrpSpPr>
      <p:grpSpPr>
        <a:xfrm>
          <a:off x="0" y="0"/>
          <a:ext cx="0" cy="0"/>
          <a:chOff x="0" y="0"/>
          <a:chExt cx="0" cy="0"/>
        </a:xfrm>
      </p:grpSpPr>
      <p:sp>
        <p:nvSpPr>
          <p:cNvPr id="921" name="Google Shape;921;p104"/>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922" name="Google Shape;922;p104"/>
          <p:cNvSpPr txBox="1"/>
          <p:nvPr/>
        </p:nvSpPr>
        <p:spPr>
          <a:xfrm>
            <a:off x="769777" y="1679201"/>
            <a:ext cx="8552323" cy="2778075"/>
          </a:xfrm>
          <a:prstGeom prst="rect">
            <a:avLst/>
          </a:prstGeom>
          <a:noFill/>
          <a:ln>
            <a:noFill/>
          </a:ln>
        </p:spPr>
        <p:txBody>
          <a:bodyPr spcFirstLastPara="1" wrap="square" lIns="0" tIns="80525" rIns="0" bIns="0" anchor="t" anchorCtr="0">
            <a:spAutoFit/>
          </a:bodyPr>
          <a:lstStyle/>
          <a:p>
            <a:pPr marL="190486" lvl="0" indent="-170177">
              <a:spcBef>
                <a:spcPts val="529"/>
              </a:spcBef>
              <a:buClr>
                <a:schemeClr val="dk1"/>
              </a:buClr>
              <a:buSzPts val="2206"/>
              <a:buFont typeface="Arial"/>
              <a:buChar char="-"/>
            </a:pPr>
            <a:r>
              <a:rPr lang="en-US" sz="2206" i="1" dirty="0">
                <a:solidFill>
                  <a:schemeClr val="dk1"/>
                </a:solidFill>
              </a:rPr>
              <a:t>The arc is stable from 0.05 A (intensity up to 25 A)</a:t>
            </a:r>
          </a:p>
          <a:p>
            <a:pPr marL="190486" lvl="0" indent="-170177">
              <a:spcBef>
                <a:spcPts val="529"/>
              </a:spcBef>
              <a:buClr>
                <a:schemeClr val="dk1"/>
              </a:buClr>
              <a:buSzPts val="2206"/>
              <a:buFont typeface="Arial"/>
              <a:buChar char="-"/>
            </a:pPr>
            <a:r>
              <a:rPr lang="en-US" sz="2206" i="1" dirty="0">
                <a:solidFill>
                  <a:schemeClr val="dk1"/>
                </a:solidFill>
              </a:rPr>
              <a:t>It is not possible to immerse the electrode in the melting bath</a:t>
            </a:r>
          </a:p>
          <a:p>
            <a:pPr marL="190486" lvl="0" indent="-170177">
              <a:spcBef>
                <a:spcPts val="529"/>
              </a:spcBef>
              <a:buClr>
                <a:schemeClr val="dk1"/>
              </a:buClr>
              <a:buSzPts val="2206"/>
              <a:buFont typeface="Arial"/>
              <a:buChar char="-"/>
            </a:pPr>
            <a:r>
              <a:rPr lang="en-US" sz="2206" i="1" dirty="0">
                <a:solidFill>
                  <a:schemeClr val="dk1"/>
                </a:solidFill>
              </a:rPr>
              <a:t>Material thickness from 0.01 mm to approx. 2 mm</a:t>
            </a:r>
          </a:p>
          <a:p>
            <a:pPr marL="190486" lvl="0" indent="-170177">
              <a:spcBef>
                <a:spcPts val="529"/>
              </a:spcBef>
              <a:buClr>
                <a:schemeClr val="dk1"/>
              </a:buClr>
              <a:buSzPts val="2206"/>
              <a:buFont typeface="Arial"/>
              <a:buChar char="-"/>
            </a:pPr>
            <a:r>
              <a:rPr lang="en-US" sz="2206" i="1" dirty="0">
                <a:solidFill>
                  <a:schemeClr val="dk1"/>
                </a:solidFill>
              </a:rPr>
              <a:t>Application: medical technology, measuring instruments; an electric pilot arc ensures reliable ignition of the main arc;</a:t>
            </a:r>
          </a:p>
          <a:p>
            <a:pPr marL="20309" lvl="0">
              <a:spcBef>
                <a:spcPts val="529"/>
              </a:spcBef>
              <a:buClr>
                <a:schemeClr val="dk1"/>
              </a:buClr>
              <a:buSzPts val="2206"/>
            </a:pPr>
            <a:r>
              <a:rPr lang="en-US" sz="2206" i="1" dirty="0">
                <a:solidFill>
                  <a:schemeClr val="dk1"/>
                </a:solidFill>
              </a:rPr>
              <a:t>  electrotechnics, aircraft technology, aerospace industry, chemical      and food industries, etc.</a:t>
            </a:r>
            <a:endParaRPr sz="2206" dirty="0">
              <a:solidFill>
                <a:schemeClr val="dk1"/>
              </a:solidFill>
              <a:latin typeface="Arial"/>
              <a:ea typeface="Arial"/>
              <a:cs typeface="Arial"/>
              <a:sym typeface="Arial"/>
            </a:endParaRPr>
          </a:p>
        </p:txBody>
      </p:sp>
      <p:sp>
        <p:nvSpPr>
          <p:cNvPr id="923" name="Google Shape;923;p104"/>
          <p:cNvSpPr txBox="1">
            <a:spLocks noGrp="1"/>
          </p:cNvSpPr>
          <p:nvPr>
            <p:ph type="title"/>
          </p:nvPr>
        </p:nvSpPr>
        <p:spPr>
          <a:xfrm>
            <a:off x="391633" y="775581"/>
            <a:ext cx="4907449" cy="552044"/>
          </a:xfrm>
          <a:prstGeom prst="rect">
            <a:avLst/>
          </a:prstGeom>
          <a:noFill/>
          <a:ln>
            <a:noFill/>
          </a:ln>
        </p:spPr>
        <p:txBody>
          <a:bodyPr spcFirstLastPara="1" wrap="square" lIns="0" tIns="13300" rIns="0" bIns="0" anchor="t" anchorCtr="0">
            <a:spAutoFit/>
          </a:bodyPr>
          <a:lstStyle/>
          <a:p>
            <a:pPr marL="14007" lvl="0"/>
            <a:r>
              <a:rPr lang="en-US" dirty="0" err="1"/>
              <a:t>Microplasma</a:t>
            </a:r>
            <a:r>
              <a:rPr lang="en-US" dirty="0"/>
              <a:t> welding</a:t>
            </a:r>
            <a:endParaRPr dirty="0"/>
          </a:p>
        </p:txBody>
      </p:sp>
      <p:grpSp>
        <p:nvGrpSpPr>
          <p:cNvPr id="924" name="Google Shape;924;p104"/>
          <p:cNvGrpSpPr/>
          <p:nvPr/>
        </p:nvGrpSpPr>
        <p:grpSpPr>
          <a:xfrm>
            <a:off x="1377044" y="4931229"/>
            <a:ext cx="9011556" cy="2381206"/>
            <a:chOff x="972311" y="3860291"/>
            <a:chExt cx="8171688" cy="2770632"/>
          </a:xfrm>
        </p:grpSpPr>
        <p:pic>
          <p:nvPicPr>
            <p:cNvPr id="925" name="Google Shape;925;p104"/>
            <p:cNvPicPr preferRelativeResize="0"/>
            <p:nvPr/>
          </p:nvPicPr>
          <p:blipFill rotWithShape="1">
            <a:blip r:embed="rId3">
              <a:alphaModFix/>
            </a:blip>
            <a:srcRect/>
            <a:stretch/>
          </p:blipFill>
          <p:spPr>
            <a:xfrm>
              <a:off x="1778507" y="3860291"/>
              <a:ext cx="7365492" cy="1537716"/>
            </a:xfrm>
            <a:prstGeom prst="rect">
              <a:avLst/>
            </a:prstGeom>
            <a:noFill/>
            <a:ln>
              <a:noFill/>
            </a:ln>
          </p:spPr>
        </p:pic>
        <p:pic>
          <p:nvPicPr>
            <p:cNvPr id="926" name="Google Shape;926;p104"/>
            <p:cNvPicPr preferRelativeResize="0"/>
            <p:nvPr/>
          </p:nvPicPr>
          <p:blipFill rotWithShape="1">
            <a:blip r:embed="rId4">
              <a:alphaModFix/>
            </a:blip>
            <a:srcRect/>
            <a:stretch/>
          </p:blipFill>
          <p:spPr>
            <a:xfrm>
              <a:off x="972311" y="5263895"/>
              <a:ext cx="4677156" cy="1367028"/>
            </a:xfrm>
            <a:prstGeom prst="rect">
              <a:avLst/>
            </a:prstGeom>
            <a:noFill/>
            <a:ln>
              <a:noFill/>
            </a:ln>
          </p:spPr>
        </p:pic>
      </p:gr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Shape 931"/>
        <p:cNvGrpSpPr/>
        <p:nvPr/>
      </p:nvGrpSpPr>
      <p:grpSpPr>
        <a:xfrm>
          <a:off x="0" y="0"/>
          <a:ext cx="0" cy="0"/>
          <a:chOff x="0" y="0"/>
          <a:chExt cx="0" cy="0"/>
        </a:xfrm>
      </p:grpSpPr>
      <p:sp>
        <p:nvSpPr>
          <p:cNvPr id="932" name="Google Shape;932;p105"/>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933" name="Google Shape;933;p105"/>
          <p:cNvSpPr txBox="1"/>
          <p:nvPr/>
        </p:nvSpPr>
        <p:spPr>
          <a:xfrm>
            <a:off x="769776" y="1679200"/>
            <a:ext cx="8944471" cy="3815282"/>
          </a:xfrm>
          <a:prstGeom prst="rect">
            <a:avLst/>
          </a:prstGeom>
          <a:noFill/>
          <a:ln>
            <a:noFill/>
          </a:ln>
        </p:spPr>
        <p:txBody>
          <a:bodyPr spcFirstLastPara="1" wrap="square" lIns="0" tIns="80525" rIns="0" bIns="0" anchor="t" anchorCtr="0">
            <a:spAutoFit/>
          </a:bodyPr>
          <a:lstStyle/>
          <a:p>
            <a:pPr marL="183484" lvl="0" indent="-170177">
              <a:buClr>
                <a:schemeClr val="dk1"/>
              </a:buClr>
              <a:buSzPts val="2206"/>
              <a:buFont typeface="Arial"/>
              <a:buChar char="-"/>
            </a:pPr>
            <a:r>
              <a:rPr lang="en-US" sz="2206" i="1" dirty="0">
                <a:solidFill>
                  <a:schemeClr val="dk1"/>
                </a:solidFill>
              </a:rPr>
              <a:t>The pilot arc ensures reliable ignition of the main arc</a:t>
            </a:r>
          </a:p>
          <a:p>
            <a:pPr marL="183484" lvl="0" indent="-170177">
              <a:buClr>
                <a:schemeClr val="dk1"/>
              </a:buClr>
              <a:buSzPts val="2206"/>
              <a:buFont typeface="Arial"/>
              <a:buChar char="-"/>
            </a:pPr>
            <a:r>
              <a:rPr lang="en-US" sz="2206" i="1" dirty="0">
                <a:solidFill>
                  <a:schemeClr val="dk1"/>
                </a:solidFill>
              </a:rPr>
              <a:t>High weld quality and excellent appearance</a:t>
            </a:r>
          </a:p>
          <a:p>
            <a:pPr marL="183484" lvl="0" indent="-170177">
              <a:buClr>
                <a:schemeClr val="dk1"/>
              </a:buClr>
              <a:buSzPts val="2206"/>
              <a:buFont typeface="Arial"/>
              <a:buChar char="-"/>
            </a:pPr>
            <a:r>
              <a:rPr lang="en-US" sz="2206" i="1" dirty="0">
                <a:solidFill>
                  <a:schemeClr val="dk1"/>
                </a:solidFill>
              </a:rPr>
              <a:t>Material thickness from 3 to 10 mm</a:t>
            </a:r>
          </a:p>
          <a:p>
            <a:pPr marL="183484" lvl="0" indent="-170177">
              <a:buClr>
                <a:schemeClr val="dk1"/>
              </a:buClr>
              <a:buSzPts val="2206"/>
              <a:buFont typeface="Arial"/>
              <a:buChar char="-"/>
            </a:pPr>
            <a:r>
              <a:rPr lang="en-US" sz="2206" i="1" dirty="0">
                <a:solidFill>
                  <a:schemeClr val="dk1"/>
                </a:solidFill>
              </a:rPr>
              <a:t>High energy density on the surface causes a narrower melting bath and TOO (water-cooled burners are needed)</a:t>
            </a:r>
          </a:p>
          <a:p>
            <a:pPr marL="183484" lvl="0" indent="-170177">
              <a:buClr>
                <a:schemeClr val="dk1"/>
              </a:buClr>
              <a:buSzPts val="2206"/>
              <a:buFont typeface="Arial"/>
              <a:buChar char="-"/>
            </a:pPr>
            <a:r>
              <a:rPr lang="en-US" sz="2206" i="1" dirty="0">
                <a:solidFill>
                  <a:schemeClr val="dk1"/>
                </a:solidFill>
              </a:rPr>
              <a:t>Thicknesses up to 10 mm (</a:t>
            </a:r>
            <a:r>
              <a:rPr lang="en-US" sz="2206" i="1" dirty="0" err="1">
                <a:solidFill>
                  <a:schemeClr val="dk1"/>
                </a:solidFill>
              </a:rPr>
              <a:t>CrNi</a:t>
            </a:r>
            <a:r>
              <a:rPr lang="en-US" sz="2206" i="1" dirty="0">
                <a:solidFill>
                  <a:schemeClr val="dk1"/>
                </a:solidFill>
              </a:rPr>
              <a:t>) can be welded with a single layer weld without demanding preparation of weld surfaces (with good root penetration)</a:t>
            </a:r>
          </a:p>
          <a:p>
            <a:pPr marL="183484" lvl="0" indent="-170177">
              <a:buClr>
                <a:schemeClr val="dk1"/>
              </a:buClr>
              <a:buSzPts val="2206"/>
              <a:buFont typeface="Arial"/>
              <a:buChar char="-"/>
            </a:pPr>
            <a:r>
              <a:rPr lang="en-US" sz="2206" i="1" dirty="0">
                <a:solidFill>
                  <a:schemeClr val="dk1"/>
                </a:solidFill>
              </a:rPr>
              <a:t>Plasma gas volume (from 0.6 to 10 l/min)</a:t>
            </a:r>
          </a:p>
          <a:p>
            <a:pPr marL="183484" lvl="0" indent="-170177">
              <a:buClr>
                <a:schemeClr val="dk1"/>
              </a:buClr>
              <a:buSzPts val="2206"/>
              <a:buFont typeface="Arial"/>
              <a:buChar char="-"/>
            </a:pPr>
            <a:r>
              <a:rPr lang="en-US" sz="2206" i="1" dirty="0">
                <a:solidFill>
                  <a:schemeClr val="dk1"/>
                </a:solidFill>
              </a:rPr>
              <a:t>Application: distribution and distribution systems of liquids, tanks and their accessories (</a:t>
            </a:r>
            <a:r>
              <a:rPr lang="en-US" sz="2206" i="1" dirty="0" err="1">
                <a:solidFill>
                  <a:schemeClr val="dk1"/>
                </a:solidFill>
              </a:rPr>
              <a:t>CrNi</a:t>
            </a:r>
            <a:r>
              <a:rPr lang="en-US" sz="2206" i="1" dirty="0">
                <a:solidFill>
                  <a:schemeClr val="dk1"/>
                </a:solidFill>
              </a:rPr>
              <a:t>)</a:t>
            </a:r>
            <a:endParaRPr sz="2206" dirty="0">
              <a:solidFill>
                <a:schemeClr val="dk1"/>
              </a:solidFill>
              <a:latin typeface="Arial"/>
              <a:ea typeface="Arial"/>
              <a:cs typeface="Arial"/>
              <a:sym typeface="Arial"/>
            </a:endParaRPr>
          </a:p>
        </p:txBody>
      </p:sp>
      <p:sp>
        <p:nvSpPr>
          <p:cNvPr id="934" name="Google Shape;934;p105"/>
          <p:cNvSpPr txBox="1">
            <a:spLocks noGrp="1"/>
          </p:cNvSpPr>
          <p:nvPr>
            <p:ph type="title"/>
          </p:nvPr>
        </p:nvSpPr>
        <p:spPr>
          <a:xfrm>
            <a:off x="391631" y="775581"/>
            <a:ext cx="7715508" cy="552044"/>
          </a:xfrm>
          <a:prstGeom prst="rect">
            <a:avLst/>
          </a:prstGeom>
          <a:noFill/>
          <a:ln>
            <a:noFill/>
          </a:ln>
        </p:spPr>
        <p:txBody>
          <a:bodyPr spcFirstLastPara="1" wrap="square" lIns="0" tIns="13300" rIns="0" bIns="0" anchor="t" anchorCtr="0">
            <a:spAutoFit/>
          </a:bodyPr>
          <a:lstStyle/>
          <a:p>
            <a:pPr marL="14007" lvl="0" indent="0" algn="l" rtl="0">
              <a:spcBef>
                <a:spcPts val="0"/>
              </a:spcBef>
              <a:spcAft>
                <a:spcPts val="0"/>
              </a:spcAft>
              <a:buNone/>
            </a:pPr>
            <a:r>
              <a:rPr lang="en-US" dirty="0"/>
              <a:t>Keyhole welding</a:t>
            </a:r>
            <a:endParaRPr dirty="0"/>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Shape 938"/>
        <p:cNvGrpSpPr/>
        <p:nvPr/>
      </p:nvGrpSpPr>
      <p:grpSpPr>
        <a:xfrm>
          <a:off x="0" y="0"/>
          <a:ext cx="0" cy="0"/>
          <a:chOff x="0" y="0"/>
          <a:chExt cx="0" cy="0"/>
        </a:xfrm>
      </p:grpSpPr>
      <p:sp>
        <p:nvSpPr>
          <p:cNvPr id="939" name="Google Shape;939;p106"/>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940" name="Google Shape;940;p106"/>
          <p:cNvSpPr txBox="1">
            <a:spLocks noGrp="1"/>
          </p:cNvSpPr>
          <p:nvPr>
            <p:ph type="title"/>
          </p:nvPr>
        </p:nvSpPr>
        <p:spPr>
          <a:xfrm>
            <a:off x="391633" y="777036"/>
            <a:ext cx="9343621" cy="480166"/>
          </a:xfrm>
          <a:prstGeom prst="rect">
            <a:avLst/>
          </a:prstGeom>
          <a:noFill/>
          <a:ln>
            <a:noFill/>
          </a:ln>
        </p:spPr>
        <p:txBody>
          <a:bodyPr spcFirstLastPara="1" wrap="square" lIns="0" tIns="13300" rIns="0" bIns="0" anchor="t" anchorCtr="0">
            <a:spAutoFit/>
          </a:bodyPr>
          <a:lstStyle/>
          <a:p>
            <a:pPr marL="14007" lvl="0"/>
            <a:r>
              <a:rPr lang="en-US" sz="3033" dirty="0"/>
              <a:t>Continuous beam welding - keyholing</a:t>
            </a:r>
            <a:endParaRPr sz="3033" dirty="0"/>
          </a:p>
        </p:txBody>
      </p:sp>
      <p:pic>
        <p:nvPicPr>
          <p:cNvPr id="941" name="Google Shape;941;p106"/>
          <p:cNvPicPr preferRelativeResize="0"/>
          <p:nvPr/>
        </p:nvPicPr>
        <p:blipFill rotWithShape="1">
          <a:blip r:embed="rId3">
            <a:alphaModFix/>
          </a:blip>
          <a:srcRect/>
          <a:stretch/>
        </p:blipFill>
        <p:spPr>
          <a:xfrm>
            <a:off x="1059405" y="1419226"/>
            <a:ext cx="8574591" cy="5233492"/>
          </a:xfrm>
          <a:prstGeom prst="rect">
            <a:avLst/>
          </a:prstGeom>
          <a:noFill/>
          <a:ln>
            <a:noFill/>
          </a:ln>
        </p:spPr>
      </p:pic>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Shape 946"/>
        <p:cNvGrpSpPr/>
        <p:nvPr/>
      </p:nvGrpSpPr>
      <p:grpSpPr>
        <a:xfrm>
          <a:off x="0" y="0"/>
          <a:ext cx="0" cy="0"/>
          <a:chOff x="0" y="0"/>
          <a:chExt cx="0" cy="0"/>
        </a:xfrm>
      </p:grpSpPr>
      <p:sp>
        <p:nvSpPr>
          <p:cNvPr id="947" name="Google Shape;947;p107"/>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948" name="Google Shape;948;p107"/>
          <p:cNvSpPr txBox="1"/>
          <p:nvPr/>
        </p:nvSpPr>
        <p:spPr>
          <a:xfrm>
            <a:off x="1146550" y="1327626"/>
            <a:ext cx="7946595" cy="3776044"/>
          </a:xfrm>
          <a:prstGeom prst="rect">
            <a:avLst/>
          </a:prstGeom>
          <a:noFill/>
          <a:ln>
            <a:noFill/>
          </a:ln>
        </p:spPr>
        <p:txBody>
          <a:bodyPr spcFirstLastPara="1" wrap="square" lIns="0" tIns="81925" rIns="0" bIns="0" anchor="t" anchorCtr="0">
            <a:spAutoFit/>
          </a:bodyPr>
          <a:lstStyle/>
          <a:p>
            <a:pPr marL="14007" lvl="0"/>
            <a:r>
              <a:rPr lang="en-US" sz="2000" b="1" i="1" dirty="0">
                <a:solidFill>
                  <a:schemeClr val="dk1"/>
                </a:solidFill>
              </a:rPr>
              <a:t>Basic welding parameters:</a:t>
            </a:r>
          </a:p>
          <a:p>
            <a:pPr marL="14007" lvl="0"/>
            <a:r>
              <a:rPr lang="en-US" sz="2000" b="1" i="1" dirty="0">
                <a:solidFill>
                  <a:schemeClr val="dk1"/>
                </a:solidFill>
              </a:rPr>
              <a:t>Welding current (welding voltage) </a:t>
            </a:r>
            <a:r>
              <a:rPr lang="en-US" sz="2000" i="1" dirty="0">
                <a:solidFill>
                  <a:schemeClr val="dk1"/>
                </a:solidFill>
              </a:rPr>
              <a:t>- affects weld properties through plasma outlet pressure and temperature</a:t>
            </a:r>
          </a:p>
          <a:p>
            <a:pPr marL="14007" lvl="0"/>
            <a:r>
              <a:rPr lang="en-US" sz="2000" b="1" i="1" dirty="0">
                <a:solidFill>
                  <a:schemeClr val="dk1"/>
                </a:solidFill>
              </a:rPr>
              <a:t>Plasma gas flow rate </a:t>
            </a:r>
            <a:r>
              <a:rPr lang="en-US" sz="2000" i="1" dirty="0">
                <a:solidFill>
                  <a:schemeClr val="dk1"/>
                </a:solidFill>
              </a:rPr>
              <a:t>- it is related to the kinetic energy of the arc and therefore also to the depth of penetration</a:t>
            </a:r>
          </a:p>
          <a:p>
            <a:pPr marL="14007" lvl="0"/>
            <a:r>
              <a:rPr lang="en-US" sz="2000" b="1" i="1" dirty="0">
                <a:solidFill>
                  <a:schemeClr val="dk1"/>
                </a:solidFill>
              </a:rPr>
              <a:t>Welding speed</a:t>
            </a:r>
          </a:p>
          <a:p>
            <a:pPr marL="14007" lvl="0"/>
            <a:r>
              <a:rPr lang="en-US" sz="2000" i="1" dirty="0">
                <a:solidFill>
                  <a:schemeClr val="dk1"/>
                </a:solidFill>
              </a:rPr>
              <a:t>The range should not exceed 20 to 30 cm/min - constant</a:t>
            </a:r>
          </a:p>
          <a:p>
            <a:pPr marL="14007" lvl="0"/>
            <a:r>
              <a:rPr lang="en-US" sz="2000" i="1" dirty="0">
                <a:solidFill>
                  <a:schemeClr val="dk1"/>
                </a:solidFill>
              </a:rPr>
              <a:t>Composition of plasma and shielding gases (+ flows) - constant</a:t>
            </a:r>
          </a:p>
          <a:p>
            <a:pPr marL="14007" lvl="0"/>
            <a:r>
              <a:rPr lang="en-US" sz="2000" b="1" i="1" dirty="0">
                <a:solidFill>
                  <a:schemeClr val="dk1"/>
                </a:solidFill>
              </a:rPr>
              <a:t>Welding wire feed speed</a:t>
            </a:r>
          </a:p>
          <a:p>
            <a:pPr marL="14007" lvl="0"/>
            <a:r>
              <a:rPr lang="en-US" sz="2000" i="1" dirty="0">
                <a:solidFill>
                  <a:schemeClr val="dk1"/>
                </a:solidFill>
              </a:rPr>
              <a:t>Burner setting and tungsten electrode type (nozzle diameter, burner distance)</a:t>
            </a:r>
          </a:p>
          <a:p>
            <a:pPr marL="14007" lvl="0"/>
            <a:r>
              <a:rPr lang="en-US" sz="2000" i="1" dirty="0">
                <a:solidFill>
                  <a:schemeClr val="dk1"/>
                </a:solidFill>
              </a:rPr>
              <a:t>Preparation of basic material</a:t>
            </a:r>
            <a:endParaRPr sz="2000" dirty="0">
              <a:solidFill>
                <a:schemeClr val="dk1"/>
              </a:solidFill>
              <a:latin typeface="Arial"/>
              <a:ea typeface="Arial"/>
              <a:cs typeface="Arial"/>
              <a:sym typeface="Arial"/>
            </a:endParaRPr>
          </a:p>
        </p:txBody>
      </p:sp>
      <p:sp>
        <p:nvSpPr>
          <p:cNvPr id="950" name="Google Shape;950;p107"/>
          <p:cNvSpPr txBox="1">
            <a:spLocks noGrp="1"/>
          </p:cNvSpPr>
          <p:nvPr>
            <p:ph type="title"/>
          </p:nvPr>
        </p:nvSpPr>
        <p:spPr>
          <a:xfrm>
            <a:off x="391633" y="775581"/>
            <a:ext cx="4109147" cy="552044"/>
          </a:xfrm>
          <a:prstGeom prst="rect">
            <a:avLst/>
          </a:prstGeom>
          <a:noFill/>
          <a:ln>
            <a:noFill/>
          </a:ln>
        </p:spPr>
        <p:txBody>
          <a:bodyPr spcFirstLastPara="1" wrap="square" lIns="0" tIns="13300" rIns="0" bIns="0" anchor="t" anchorCtr="0">
            <a:spAutoFit/>
          </a:bodyPr>
          <a:lstStyle/>
          <a:p>
            <a:pPr marL="14007" lvl="0"/>
            <a:r>
              <a:rPr lang="en-US" dirty="0"/>
              <a:t>Welding parameters</a:t>
            </a:r>
            <a:endParaRPr dirty="0"/>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Shape 954"/>
        <p:cNvGrpSpPr/>
        <p:nvPr/>
      </p:nvGrpSpPr>
      <p:grpSpPr>
        <a:xfrm>
          <a:off x="0" y="0"/>
          <a:ext cx="0" cy="0"/>
          <a:chOff x="0" y="0"/>
          <a:chExt cx="0" cy="0"/>
        </a:xfrm>
      </p:grpSpPr>
      <p:sp>
        <p:nvSpPr>
          <p:cNvPr id="955" name="Google Shape;955;p108"/>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956" name="Google Shape;956;p108"/>
          <p:cNvSpPr txBox="1"/>
          <p:nvPr/>
        </p:nvSpPr>
        <p:spPr>
          <a:xfrm>
            <a:off x="827925" y="1679201"/>
            <a:ext cx="8539718" cy="4494186"/>
          </a:xfrm>
          <a:prstGeom prst="rect">
            <a:avLst/>
          </a:prstGeom>
          <a:noFill/>
          <a:ln>
            <a:noFill/>
          </a:ln>
        </p:spPr>
        <p:txBody>
          <a:bodyPr spcFirstLastPara="1" wrap="square" lIns="0" tIns="80525" rIns="0" bIns="0" anchor="t" anchorCtr="0">
            <a:spAutoFit/>
          </a:bodyPr>
          <a:lstStyle/>
          <a:p>
            <a:pPr marL="392178" lvl="0" indent="-378171">
              <a:buClr>
                <a:schemeClr val="dk1"/>
              </a:buClr>
              <a:buSzPts val="2206"/>
              <a:buFont typeface="Noto Sans Symbols"/>
              <a:buChar char="⮚"/>
            </a:pPr>
            <a:r>
              <a:rPr lang="en-US" sz="2206" i="1" dirty="0">
                <a:solidFill>
                  <a:schemeClr val="dk1"/>
                </a:solidFill>
              </a:rPr>
              <a:t>higher welding speed and the possibility of mechanization</a:t>
            </a:r>
          </a:p>
          <a:p>
            <a:pPr marL="392178" lvl="0" indent="-378171">
              <a:buClr>
                <a:schemeClr val="dk1"/>
              </a:buClr>
              <a:buSzPts val="2206"/>
              <a:buFont typeface="Noto Sans Symbols"/>
              <a:buChar char="⮚"/>
            </a:pPr>
            <a:r>
              <a:rPr lang="en-US" sz="2206" i="1" dirty="0">
                <a:solidFill>
                  <a:schemeClr val="dk1"/>
                </a:solidFill>
              </a:rPr>
              <a:t>smaller heat-affected area, and thus less deformation</a:t>
            </a:r>
          </a:p>
          <a:p>
            <a:pPr marL="392178" lvl="0" indent="-378171">
              <a:buClr>
                <a:schemeClr val="dk1"/>
              </a:buClr>
              <a:buSzPts val="2206"/>
              <a:buFont typeface="Noto Sans Symbols"/>
              <a:buChar char="⮚"/>
            </a:pPr>
            <a:r>
              <a:rPr lang="en-US" sz="2206" i="1" dirty="0">
                <a:solidFill>
                  <a:schemeClr val="dk1"/>
                </a:solidFill>
              </a:rPr>
              <a:t>smaller overhang of the weld, and thus a reduction in the laboriousness of the subsequent machining of the weld</a:t>
            </a:r>
          </a:p>
          <a:p>
            <a:pPr marL="392178" lvl="0" indent="-378171">
              <a:buClr>
                <a:schemeClr val="dk1"/>
              </a:buClr>
              <a:buSzPts val="2206"/>
              <a:buFont typeface="Noto Sans Symbols"/>
              <a:buChar char="⮚"/>
            </a:pPr>
            <a:r>
              <a:rPr lang="en-US" sz="2206" i="1" dirty="0">
                <a:solidFill>
                  <a:schemeClr val="dk1"/>
                </a:solidFill>
              </a:rPr>
              <a:t>maintaining </a:t>
            </a:r>
            <a:r>
              <a:rPr lang="en-US" sz="2206" i="1" dirty="0" err="1">
                <a:solidFill>
                  <a:schemeClr val="dk1"/>
                </a:solidFill>
              </a:rPr>
              <a:t>favourable</a:t>
            </a:r>
            <a:r>
              <a:rPr lang="en-US" sz="2206" i="1" dirty="0">
                <a:solidFill>
                  <a:schemeClr val="dk1"/>
                </a:solidFill>
              </a:rPr>
              <a:t> mechanical values of the base material</a:t>
            </a:r>
          </a:p>
          <a:p>
            <a:pPr marL="392178" lvl="0" indent="-378171">
              <a:buClr>
                <a:schemeClr val="dk1"/>
              </a:buClr>
              <a:buSzPts val="2206"/>
              <a:buFont typeface="Noto Sans Symbols"/>
              <a:buChar char="⮚"/>
            </a:pPr>
            <a:r>
              <a:rPr lang="en-US" sz="2206" i="1" dirty="0">
                <a:solidFill>
                  <a:schemeClr val="dk1"/>
                </a:solidFill>
              </a:rPr>
              <a:t>excellent weld appearance with easy reproducibility</a:t>
            </a:r>
          </a:p>
          <a:p>
            <a:pPr marL="392178" lvl="0" indent="-378171">
              <a:buClr>
                <a:schemeClr val="dk1"/>
              </a:buClr>
              <a:buSzPts val="2206"/>
              <a:buFont typeface="Noto Sans Symbols"/>
              <a:buChar char="⮚"/>
            </a:pPr>
            <a:r>
              <a:rPr lang="en-US" sz="2206" i="1" dirty="0">
                <a:solidFill>
                  <a:schemeClr val="dk1"/>
                </a:solidFill>
              </a:rPr>
              <a:t>excellent weld quality (high purity without pores and bubbles)</a:t>
            </a:r>
          </a:p>
          <a:p>
            <a:pPr marL="392178" lvl="0" indent="-378171">
              <a:buClr>
                <a:schemeClr val="dk1"/>
              </a:buClr>
              <a:buSzPts val="2206"/>
              <a:buFont typeface="Noto Sans Symbols"/>
              <a:buChar char="⮚"/>
            </a:pPr>
            <a:r>
              <a:rPr lang="en-US" sz="2206" i="1" dirty="0">
                <a:solidFill>
                  <a:schemeClr val="dk1"/>
                </a:solidFill>
              </a:rPr>
              <a:t>very good penetration and weld shape</a:t>
            </a:r>
          </a:p>
          <a:p>
            <a:pPr marL="392178" lvl="0" indent="-378171">
              <a:buClr>
                <a:schemeClr val="dk1"/>
              </a:buClr>
              <a:buSzPts val="2206"/>
              <a:buFont typeface="Noto Sans Symbols"/>
              <a:buChar char="⮚"/>
            </a:pPr>
            <a:r>
              <a:rPr lang="en-US" sz="2206" i="1" dirty="0">
                <a:solidFill>
                  <a:schemeClr val="dk1"/>
                </a:solidFill>
              </a:rPr>
              <a:t>reduction of laborious preparation of welded surfaces</a:t>
            </a:r>
          </a:p>
          <a:p>
            <a:pPr marL="392178" lvl="0" indent="-378171">
              <a:buClr>
                <a:schemeClr val="dk1"/>
              </a:buClr>
              <a:buSzPts val="2206"/>
              <a:buFont typeface="Noto Sans Symbols"/>
              <a:buChar char="⮚"/>
            </a:pPr>
            <a:r>
              <a:rPr lang="en-US" sz="2206" i="1" dirty="0">
                <a:solidFill>
                  <a:schemeClr val="dk1"/>
                </a:solidFill>
              </a:rPr>
              <a:t>it is not necessary to bevel the welded surfaces up to a thickness of 8 mm</a:t>
            </a:r>
          </a:p>
          <a:p>
            <a:pPr marL="392178" lvl="0" indent="-378171">
              <a:buClr>
                <a:schemeClr val="dk1"/>
              </a:buClr>
              <a:buSzPts val="2206"/>
              <a:buFont typeface="Noto Sans Symbols"/>
              <a:buChar char="⮚"/>
            </a:pPr>
            <a:r>
              <a:rPr lang="en-US" sz="2206" i="1" dirty="0">
                <a:solidFill>
                  <a:schemeClr val="dk1"/>
                </a:solidFill>
              </a:rPr>
              <a:t>can be welded in one pass and only on one side,</a:t>
            </a:r>
          </a:p>
          <a:p>
            <a:pPr marL="392178" lvl="0" indent="-378171">
              <a:buClr>
                <a:schemeClr val="dk1"/>
              </a:buClr>
              <a:buSzPts val="2206"/>
              <a:buFont typeface="Noto Sans Symbols"/>
              <a:buChar char="⮚"/>
            </a:pPr>
            <a:r>
              <a:rPr lang="en-US" sz="2206" i="1" dirty="0">
                <a:solidFill>
                  <a:schemeClr val="dk1"/>
                </a:solidFill>
              </a:rPr>
              <a:t>saving additional material</a:t>
            </a:r>
            <a:endParaRPr sz="2206" dirty="0">
              <a:solidFill>
                <a:schemeClr val="dk1"/>
              </a:solidFill>
              <a:latin typeface="Arial"/>
              <a:ea typeface="Arial"/>
              <a:cs typeface="Arial"/>
              <a:sym typeface="Arial"/>
            </a:endParaRPr>
          </a:p>
        </p:txBody>
      </p:sp>
      <p:sp>
        <p:nvSpPr>
          <p:cNvPr id="958" name="Google Shape;958;p108"/>
          <p:cNvSpPr txBox="1">
            <a:spLocks noGrp="1"/>
          </p:cNvSpPr>
          <p:nvPr>
            <p:ph type="title"/>
          </p:nvPr>
        </p:nvSpPr>
        <p:spPr>
          <a:xfrm>
            <a:off x="391633" y="775581"/>
            <a:ext cx="5993559" cy="552044"/>
          </a:xfrm>
          <a:prstGeom prst="rect">
            <a:avLst/>
          </a:prstGeom>
          <a:noFill/>
          <a:ln>
            <a:noFill/>
          </a:ln>
        </p:spPr>
        <p:txBody>
          <a:bodyPr spcFirstLastPara="1" wrap="square" lIns="0" tIns="13300" rIns="0" bIns="0" anchor="t" anchorCtr="0">
            <a:spAutoFit/>
          </a:bodyPr>
          <a:lstStyle/>
          <a:p>
            <a:pPr marL="14007" lvl="0"/>
            <a:r>
              <a:rPr lang="en-US" dirty="0"/>
              <a:t>Advantages of plasma welding</a:t>
            </a:r>
            <a:endParaRPr dirty="0"/>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Shape 962"/>
        <p:cNvGrpSpPr/>
        <p:nvPr/>
      </p:nvGrpSpPr>
      <p:grpSpPr>
        <a:xfrm>
          <a:off x="0" y="0"/>
          <a:ext cx="0" cy="0"/>
          <a:chOff x="0" y="0"/>
          <a:chExt cx="0" cy="0"/>
        </a:xfrm>
      </p:grpSpPr>
      <p:sp>
        <p:nvSpPr>
          <p:cNvPr id="963" name="Google Shape;963;p109"/>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964" name="Google Shape;964;p109"/>
          <p:cNvSpPr txBox="1"/>
          <p:nvPr/>
        </p:nvSpPr>
        <p:spPr>
          <a:xfrm>
            <a:off x="827926" y="1745338"/>
            <a:ext cx="8091549" cy="3409363"/>
          </a:xfrm>
          <a:prstGeom prst="rect">
            <a:avLst/>
          </a:prstGeom>
          <a:noFill/>
          <a:ln>
            <a:noFill/>
          </a:ln>
        </p:spPr>
        <p:txBody>
          <a:bodyPr spcFirstLastPara="1" wrap="square" lIns="0" tIns="14700" rIns="0" bIns="0" anchor="t" anchorCtr="0">
            <a:spAutoFit/>
          </a:bodyPr>
          <a:lstStyle/>
          <a:p>
            <a:pPr marL="392178" lvl="0" indent="-378171">
              <a:buClr>
                <a:schemeClr val="dk1"/>
              </a:buClr>
              <a:buSzPts val="2206"/>
              <a:buFont typeface="Noto Sans Symbols"/>
              <a:buChar char="⮚"/>
            </a:pPr>
            <a:r>
              <a:rPr lang="en-US" sz="2206" i="1" dirty="0">
                <a:solidFill>
                  <a:schemeClr val="dk1"/>
                </a:solidFill>
              </a:rPr>
              <a:t>high quality and productivity of the process with minimal heat-influencing of the base material</a:t>
            </a:r>
          </a:p>
          <a:p>
            <a:pPr marL="392178" lvl="0" indent="-378171">
              <a:buClr>
                <a:schemeClr val="dk1"/>
              </a:buClr>
              <a:buSzPts val="2206"/>
              <a:buFont typeface="Noto Sans Symbols"/>
              <a:buChar char="⮚"/>
            </a:pPr>
            <a:endParaRPr lang="en-US" sz="2206" i="1" dirty="0">
              <a:solidFill>
                <a:schemeClr val="dk1"/>
              </a:solidFill>
            </a:endParaRPr>
          </a:p>
          <a:p>
            <a:pPr marL="392178" lvl="0" indent="-378171">
              <a:buClr>
                <a:schemeClr val="dk1"/>
              </a:buClr>
              <a:buSzPts val="2206"/>
              <a:buFont typeface="Noto Sans Symbols"/>
              <a:buChar char="⮚"/>
            </a:pPr>
            <a:r>
              <a:rPr lang="en-US" sz="2206" i="1" dirty="0">
                <a:solidFill>
                  <a:schemeClr val="dk1"/>
                </a:solidFill>
              </a:rPr>
              <a:t>nuclear industry</a:t>
            </a:r>
          </a:p>
          <a:p>
            <a:pPr marL="392178" lvl="0" indent="-378171">
              <a:buClr>
                <a:schemeClr val="dk1"/>
              </a:buClr>
              <a:buSzPts val="2206"/>
              <a:buFont typeface="Noto Sans Symbols"/>
              <a:buChar char="⮚"/>
            </a:pPr>
            <a:r>
              <a:rPr lang="en-US" sz="2206" i="1" dirty="0">
                <a:solidFill>
                  <a:schemeClr val="dk1"/>
                </a:solidFill>
              </a:rPr>
              <a:t>chemical industry</a:t>
            </a:r>
          </a:p>
          <a:p>
            <a:pPr marL="392178" lvl="0" indent="-378171">
              <a:buClr>
                <a:schemeClr val="dk1"/>
              </a:buClr>
              <a:buSzPts val="2206"/>
              <a:buFont typeface="Noto Sans Symbols"/>
              <a:buChar char="⮚"/>
            </a:pPr>
            <a:r>
              <a:rPr lang="en-US" sz="2206" i="1" dirty="0">
                <a:solidFill>
                  <a:schemeClr val="dk1"/>
                </a:solidFill>
              </a:rPr>
              <a:t>food industry</a:t>
            </a:r>
          </a:p>
          <a:p>
            <a:pPr marL="392178" lvl="0" indent="-378171">
              <a:buClr>
                <a:schemeClr val="dk1"/>
              </a:buClr>
              <a:buSzPts val="2206"/>
              <a:buFont typeface="Noto Sans Symbols"/>
              <a:buChar char="⮚"/>
            </a:pPr>
            <a:r>
              <a:rPr lang="en-US" sz="2206" i="1" dirty="0">
                <a:solidFill>
                  <a:schemeClr val="dk1"/>
                </a:solidFill>
              </a:rPr>
              <a:t>electronics</a:t>
            </a:r>
          </a:p>
          <a:p>
            <a:pPr marL="392178" lvl="0" indent="-378171">
              <a:buClr>
                <a:schemeClr val="dk1"/>
              </a:buClr>
              <a:buSzPts val="2206"/>
              <a:buFont typeface="Noto Sans Symbols"/>
              <a:buChar char="⮚"/>
            </a:pPr>
            <a:r>
              <a:rPr lang="en-US" sz="2206" i="1" dirty="0">
                <a:solidFill>
                  <a:schemeClr val="dk1"/>
                </a:solidFill>
              </a:rPr>
              <a:t>shipbuilding</a:t>
            </a:r>
          </a:p>
          <a:p>
            <a:pPr marL="392178" lvl="0" indent="-378171">
              <a:buClr>
                <a:schemeClr val="dk1"/>
              </a:buClr>
              <a:buSzPts val="2206"/>
              <a:buFont typeface="Noto Sans Symbols"/>
              <a:buChar char="⮚"/>
            </a:pPr>
            <a:r>
              <a:rPr lang="en-US" sz="2206" i="1" dirty="0">
                <a:solidFill>
                  <a:schemeClr val="dk1"/>
                </a:solidFill>
              </a:rPr>
              <a:t>aviation industry</a:t>
            </a:r>
          </a:p>
          <a:p>
            <a:pPr marL="392178" lvl="0" indent="-378171">
              <a:buClr>
                <a:schemeClr val="dk1"/>
              </a:buClr>
              <a:buSzPts val="2206"/>
              <a:buFont typeface="Noto Sans Symbols"/>
              <a:buChar char="⮚"/>
            </a:pPr>
            <a:r>
              <a:rPr lang="en-US" sz="2206" i="1" dirty="0">
                <a:solidFill>
                  <a:schemeClr val="dk1"/>
                </a:solidFill>
              </a:rPr>
              <a:t>automotive</a:t>
            </a:r>
            <a:endParaRPr sz="2206" dirty="0">
              <a:solidFill>
                <a:schemeClr val="dk1"/>
              </a:solidFill>
              <a:latin typeface="Arial"/>
              <a:ea typeface="Arial"/>
              <a:cs typeface="Arial"/>
              <a:sym typeface="Arial"/>
            </a:endParaRPr>
          </a:p>
        </p:txBody>
      </p:sp>
      <p:sp>
        <p:nvSpPr>
          <p:cNvPr id="965" name="Google Shape;965;p109"/>
          <p:cNvSpPr txBox="1">
            <a:spLocks noGrp="1"/>
          </p:cNvSpPr>
          <p:nvPr>
            <p:ph type="title"/>
          </p:nvPr>
        </p:nvSpPr>
        <p:spPr>
          <a:xfrm>
            <a:off x="391632" y="775581"/>
            <a:ext cx="7381481" cy="552044"/>
          </a:xfrm>
          <a:prstGeom prst="rect">
            <a:avLst/>
          </a:prstGeom>
          <a:noFill/>
          <a:ln>
            <a:noFill/>
          </a:ln>
        </p:spPr>
        <p:txBody>
          <a:bodyPr spcFirstLastPara="1" wrap="square" lIns="0" tIns="13300" rIns="0" bIns="0" anchor="t" anchorCtr="0">
            <a:spAutoFit/>
          </a:bodyPr>
          <a:lstStyle/>
          <a:p>
            <a:pPr marL="14007" lvl="0"/>
            <a:r>
              <a:rPr lang="en-US" dirty="0"/>
              <a:t>Areas of application of plasma welding</a:t>
            </a:r>
            <a:endParaRPr dirty="0"/>
          </a:p>
        </p:txBody>
      </p:sp>
      <p:pic>
        <p:nvPicPr>
          <p:cNvPr id="966" name="Google Shape;966;p109"/>
          <p:cNvPicPr preferRelativeResize="0"/>
          <p:nvPr/>
        </p:nvPicPr>
        <p:blipFill rotWithShape="1">
          <a:blip r:embed="rId3">
            <a:alphaModFix/>
          </a:blip>
          <a:srcRect/>
          <a:stretch/>
        </p:blipFill>
        <p:spPr>
          <a:xfrm>
            <a:off x="3594100" y="2512101"/>
            <a:ext cx="6788078" cy="3971337"/>
          </a:xfrm>
          <a:prstGeom prst="rect">
            <a:avLst/>
          </a:prstGeom>
          <a:noFill/>
          <a:ln>
            <a:noFill/>
          </a:ln>
        </p:spPr>
      </p:pic>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Shape 971"/>
        <p:cNvGrpSpPr/>
        <p:nvPr/>
      </p:nvGrpSpPr>
      <p:grpSpPr>
        <a:xfrm>
          <a:off x="0" y="0"/>
          <a:ext cx="0" cy="0"/>
          <a:chOff x="0" y="0"/>
          <a:chExt cx="0" cy="0"/>
        </a:xfrm>
      </p:grpSpPr>
      <p:sp>
        <p:nvSpPr>
          <p:cNvPr id="972" name="Google Shape;972;p110"/>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973" name="Google Shape;973;p110"/>
          <p:cNvSpPr txBox="1"/>
          <p:nvPr/>
        </p:nvSpPr>
        <p:spPr>
          <a:xfrm>
            <a:off x="1765301" y="1463476"/>
            <a:ext cx="7353470" cy="693753"/>
          </a:xfrm>
          <a:prstGeom prst="rect">
            <a:avLst/>
          </a:prstGeom>
          <a:noFill/>
          <a:ln>
            <a:noFill/>
          </a:ln>
        </p:spPr>
        <p:txBody>
          <a:bodyPr spcFirstLastPara="1" wrap="square" lIns="0" tIns="14700" rIns="0" bIns="0" anchor="t" anchorCtr="0">
            <a:spAutoFit/>
          </a:bodyPr>
          <a:lstStyle/>
          <a:p>
            <a:pPr lvl="0" algn="ctr"/>
            <a:r>
              <a:rPr lang="en-US" sz="2206" i="1" dirty="0">
                <a:solidFill>
                  <a:schemeClr val="dk1"/>
                </a:solidFill>
              </a:rPr>
              <a:t>The plasma arc can burn in a transmitted (dependent) or non-transmitted (independent) manner</a:t>
            </a:r>
            <a:endParaRPr sz="2206" dirty="0">
              <a:solidFill>
                <a:schemeClr val="dk1"/>
              </a:solidFill>
              <a:latin typeface="Arial"/>
              <a:ea typeface="Arial"/>
              <a:cs typeface="Arial"/>
              <a:sym typeface="Arial"/>
            </a:endParaRPr>
          </a:p>
        </p:txBody>
      </p:sp>
      <p:sp>
        <p:nvSpPr>
          <p:cNvPr id="974" name="Google Shape;974;p110"/>
          <p:cNvSpPr txBox="1"/>
          <p:nvPr/>
        </p:nvSpPr>
        <p:spPr>
          <a:xfrm>
            <a:off x="863232" y="5763306"/>
            <a:ext cx="7050957" cy="1371944"/>
          </a:xfrm>
          <a:prstGeom prst="rect">
            <a:avLst/>
          </a:prstGeom>
          <a:noFill/>
          <a:ln>
            <a:noFill/>
          </a:ln>
        </p:spPr>
        <p:txBody>
          <a:bodyPr spcFirstLastPara="1" wrap="square" lIns="0" tIns="14000" rIns="0" bIns="0" anchor="t" anchorCtr="0">
            <a:spAutoFit/>
          </a:bodyPr>
          <a:lstStyle/>
          <a:p>
            <a:pPr marL="392178" lvl="0" indent="-378171">
              <a:buClr>
                <a:schemeClr val="dk1"/>
              </a:buClr>
              <a:buSzPts val="2206"/>
              <a:buFont typeface="Noto Sans Symbols"/>
              <a:buChar char="⮚"/>
            </a:pPr>
            <a:r>
              <a:rPr lang="en-US" sz="2206" i="1" dirty="0">
                <a:solidFill>
                  <a:schemeClr val="dk1"/>
                </a:solidFill>
              </a:rPr>
              <a:t>Dependent connection: for electrically conductive materials</a:t>
            </a:r>
          </a:p>
          <a:p>
            <a:pPr marL="392178" lvl="0" indent="-378171">
              <a:buClr>
                <a:schemeClr val="dk1"/>
              </a:buClr>
              <a:buSzPts val="2206"/>
              <a:buFont typeface="Noto Sans Symbols"/>
              <a:buChar char="⮚"/>
            </a:pPr>
            <a:r>
              <a:rPr lang="en-US" sz="2206" i="1" dirty="0">
                <a:solidFill>
                  <a:schemeClr val="dk1"/>
                </a:solidFill>
              </a:rPr>
              <a:t>Independent connection: for electrically non-conductive materials</a:t>
            </a:r>
            <a:endParaRPr sz="2206" dirty="0">
              <a:solidFill>
                <a:schemeClr val="dk1"/>
              </a:solidFill>
              <a:latin typeface="Arial"/>
              <a:ea typeface="Arial"/>
              <a:cs typeface="Arial"/>
              <a:sym typeface="Arial"/>
            </a:endParaRPr>
          </a:p>
        </p:txBody>
      </p:sp>
      <p:sp>
        <p:nvSpPr>
          <p:cNvPr id="975" name="Google Shape;975;p110"/>
          <p:cNvSpPr txBox="1">
            <a:spLocks noGrp="1"/>
          </p:cNvSpPr>
          <p:nvPr>
            <p:ph type="title"/>
          </p:nvPr>
        </p:nvSpPr>
        <p:spPr>
          <a:xfrm>
            <a:off x="391632" y="775581"/>
            <a:ext cx="7420696" cy="552044"/>
          </a:xfrm>
          <a:prstGeom prst="rect">
            <a:avLst/>
          </a:prstGeom>
          <a:noFill/>
          <a:ln>
            <a:noFill/>
          </a:ln>
        </p:spPr>
        <p:txBody>
          <a:bodyPr spcFirstLastPara="1" wrap="square" lIns="0" tIns="13300" rIns="0" bIns="0" anchor="t" anchorCtr="0">
            <a:spAutoFit/>
          </a:bodyPr>
          <a:lstStyle/>
          <a:p>
            <a:pPr marL="14007" lvl="0"/>
            <a:r>
              <a:rPr lang="en-US" dirty="0"/>
              <a:t>Methods of plasma burner connection</a:t>
            </a:r>
            <a:endParaRPr dirty="0"/>
          </a:p>
        </p:txBody>
      </p:sp>
      <p:pic>
        <p:nvPicPr>
          <p:cNvPr id="976" name="Google Shape;976;p110"/>
          <p:cNvPicPr preferRelativeResize="0"/>
          <p:nvPr/>
        </p:nvPicPr>
        <p:blipFill rotWithShape="1">
          <a:blip r:embed="rId3">
            <a:alphaModFix/>
          </a:blip>
          <a:srcRect/>
          <a:stretch/>
        </p:blipFill>
        <p:spPr>
          <a:xfrm>
            <a:off x="827926" y="2293079"/>
            <a:ext cx="8732571" cy="3334377"/>
          </a:xfrm>
          <a:prstGeom prst="rect">
            <a:avLst/>
          </a:prstGeom>
          <a:noFill/>
          <a:ln>
            <a:noFill/>
          </a:ln>
        </p:spPr>
      </p:pic>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Shape 981"/>
        <p:cNvGrpSpPr/>
        <p:nvPr/>
      </p:nvGrpSpPr>
      <p:grpSpPr>
        <a:xfrm>
          <a:off x="0" y="0"/>
          <a:ext cx="0" cy="0"/>
          <a:chOff x="0" y="0"/>
          <a:chExt cx="0" cy="0"/>
        </a:xfrm>
      </p:grpSpPr>
      <p:sp>
        <p:nvSpPr>
          <p:cNvPr id="982" name="Google Shape;982;p111"/>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983" name="Google Shape;983;p111"/>
          <p:cNvSpPr txBox="1"/>
          <p:nvPr/>
        </p:nvSpPr>
        <p:spPr>
          <a:xfrm>
            <a:off x="1836278" y="5664154"/>
            <a:ext cx="6006163" cy="1032497"/>
          </a:xfrm>
          <a:prstGeom prst="rect">
            <a:avLst/>
          </a:prstGeom>
          <a:noFill/>
          <a:ln>
            <a:noFill/>
          </a:ln>
        </p:spPr>
        <p:txBody>
          <a:bodyPr spcFirstLastPara="1" wrap="square" lIns="0" tIns="14000" rIns="0" bIns="0" anchor="t" anchorCtr="0">
            <a:spAutoFit/>
          </a:bodyPr>
          <a:lstStyle/>
          <a:p>
            <a:pPr marL="1022464" marR="5602" lvl="0" indent="-1009158"/>
            <a:r>
              <a:rPr lang="en-US" sz="2206" i="1" dirty="0">
                <a:solidFill>
                  <a:schemeClr val="dk1"/>
                </a:solidFill>
              </a:rPr>
              <a:t>A, B) independent (non-transmitted) plasma arc A = blown arc</a:t>
            </a:r>
          </a:p>
          <a:p>
            <a:pPr marL="1022464" marR="5602" lvl="0" indent="-1009158"/>
            <a:r>
              <a:rPr lang="en-US" sz="2206" i="1" dirty="0">
                <a:solidFill>
                  <a:schemeClr val="dk1"/>
                </a:solidFill>
              </a:rPr>
              <a:t>C) dependent (transmitted) plasma arc</a:t>
            </a:r>
            <a:endParaRPr sz="2206" dirty="0">
              <a:solidFill>
                <a:schemeClr val="dk1"/>
              </a:solidFill>
              <a:latin typeface="Arial"/>
              <a:ea typeface="Arial"/>
              <a:cs typeface="Arial"/>
              <a:sym typeface="Arial"/>
            </a:endParaRPr>
          </a:p>
        </p:txBody>
      </p:sp>
      <p:sp>
        <p:nvSpPr>
          <p:cNvPr id="984" name="Google Shape;984;p111"/>
          <p:cNvSpPr txBox="1">
            <a:spLocks noGrp="1"/>
          </p:cNvSpPr>
          <p:nvPr>
            <p:ph type="title"/>
          </p:nvPr>
        </p:nvSpPr>
        <p:spPr>
          <a:xfrm>
            <a:off x="391632" y="775580"/>
            <a:ext cx="5110526" cy="552090"/>
          </a:xfrm>
          <a:prstGeom prst="rect">
            <a:avLst/>
          </a:prstGeom>
          <a:noFill/>
          <a:ln>
            <a:noFill/>
          </a:ln>
        </p:spPr>
        <p:txBody>
          <a:bodyPr spcFirstLastPara="1" wrap="square" lIns="0" tIns="13300" rIns="0" bIns="0" anchor="t" anchorCtr="0">
            <a:spAutoFit/>
          </a:bodyPr>
          <a:lstStyle/>
          <a:p>
            <a:pPr marL="14007" lvl="0"/>
            <a:r>
              <a:rPr lang="en-US" dirty="0"/>
              <a:t>Types of plasma arcs</a:t>
            </a:r>
            <a:endParaRPr dirty="0"/>
          </a:p>
        </p:txBody>
      </p:sp>
      <p:pic>
        <p:nvPicPr>
          <p:cNvPr id="985" name="Google Shape;985;p111"/>
          <p:cNvPicPr preferRelativeResize="0"/>
          <p:nvPr/>
        </p:nvPicPr>
        <p:blipFill rotWithShape="1">
          <a:blip r:embed="rId3">
            <a:alphaModFix/>
          </a:blip>
          <a:srcRect/>
          <a:stretch/>
        </p:blipFill>
        <p:spPr>
          <a:xfrm>
            <a:off x="1815689" y="1636937"/>
            <a:ext cx="7263697" cy="3966295"/>
          </a:xfrm>
          <a:prstGeom prst="rect">
            <a:avLst/>
          </a:prstGeom>
          <a:noFill/>
          <a:ln>
            <a:noFill/>
          </a:ln>
        </p:spPr>
      </p:pic>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Shape 990"/>
        <p:cNvGrpSpPr/>
        <p:nvPr/>
      </p:nvGrpSpPr>
      <p:grpSpPr>
        <a:xfrm>
          <a:off x="0" y="0"/>
          <a:ext cx="0" cy="0"/>
          <a:chOff x="0" y="0"/>
          <a:chExt cx="0" cy="0"/>
        </a:xfrm>
      </p:grpSpPr>
      <p:sp>
        <p:nvSpPr>
          <p:cNvPr id="991" name="Google Shape;991;p112"/>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992" name="Google Shape;992;p112"/>
          <p:cNvSpPr txBox="1">
            <a:spLocks noGrp="1"/>
          </p:cNvSpPr>
          <p:nvPr>
            <p:ph type="title"/>
          </p:nvPr>
        </p:nvSpPr>
        <p:spPr>
          <a:xfrm>
            <a:off x="391633" y="775580"/>
            <a:ext cx="5589506" cy="552090"/>
          </a:xfrm>
          <a:prstGeom prst="rect">
            <a:avLst/>
          </a:prstGeom>
          <a:noFill/>
          <a:ln>
            <a:noFill/>
          </a:ln>
        </p:spPr>
        <p:txBody>
          <a:bodyPr spcFirstLastPara="1" wrap="square" lIns="0" tIns="13300" rIns="0" bIns="0" anchor="t" anchorCtr="0">
            <a:spAutoFit/>
          </a:bodyPr>
          <a:lstStyle/>
          <a:p>
            <a:pPr marL="14007" lvl="0"/>
            <a:r>
              <a:rPr lang="en-US" dirty="0"/>
              <a:t>Plasma welding scheme</a:t>
            </a:r>
            <a:endParaRPr dirty="0"/>
          </a:p>
        </p:txBody>
      </p:sp>
      <p:grpSp>
        <p:nvGrpSpPr>
          <p:cNvPr id="993" name="Google Shape;993;p112"/>
          <p:cNvGrpSpPr/>
          <p:nvPr/>
        </p:nvGrpSpPr>
        <p:grpSpPr>
          <a:xfrm>
            <a:off x="978735" y="1478957"/>
            <a:ext cx="5003245" cy="5601551"/>
            <a:chOff x="611123" y="1341119"/>
            <a:chExt cx="4536948" cy="5079492"/>
          </a:xfrm>
        </p:grpSpPr>
        <p:sp>
          <p:nvSpPr>
            <p:cNvPr id="994" name="Google Shape;994;p112"/>
            <p:cNvSpPr/>
            <p:nvPr/>
          </p:nvSpPr>
          <p:spPr>
            <a:xfrm>
              <a:off x="1331975" y="4500371"/>
              <a:ext cx="792480" cy="585470"/>
            </a:xfrm>
            <a:custGeom>
              <a:avLst/>
              <a:gdLst/>
              <a:ahLst/>
              <a:cxnLst/>
              <a:rect l="l" t="t" r="r" b="b"/>
              <a:pathLst>
                <a:path w="792480" h="585470" extrusionOk="0">
                  <a:moveTo>
                    <a:pt x="792480" y="0"/>
                  </a:moveTo>
                  <a:lnTo>
                    <a:pt x="0" y="0"/>
                  </a:lnTo>
                  <a:lnTo>
                    <a:pt x="0" y="585215"/>
                  </a:lnTo>
                  <a:lnTo>
                    <a:pt x="792480" y="585215"/>
                  </a:lnTo>
                  <a:lnTo>
                    <a:pt x="792480" y="0"/>
                  </a:lnTo>
                  <a:close/>
                </a:path>
              </a:pathLst>
            </a:custGeom>
            <a:solidFill>
              <a:srgbClr val="FFF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pic>
          <p:nvPicPr>
            <p:cNvPr id="995" name="Google Shape;995;p112"/>
            <p:cNvPicPr preferRelativeResize="0"/>
            <p:nvPr/>
          </p:nvPicPr>
          <p:blipFill rotWithShape="1">
            <a:blip r:embed="rId3">
              <a:alphaModFix/>
            </a:blip>
            <a:srcRect/>
            <a:stretch/>
          </p:blipFill>
          <p:spPr>
            <a:xfrm>
              <a:off x="611123" y="1341119"/>
              <a:ext cx="4536948" cy="5079492"/>
            </a:xfrm>
            <a:prstGeom prst="rect">
              <a:avLst/>
            </a:prstGeom>
            <a:noFill/>
            <a:ln>
              <a:noFill/>
            </a:ln>
          </p:spPr>
        </p:pic>
      </p:grpSp>
      <p:pic>
        <p:nvPicPr>
          <p:cNvPr id="996" name="Google Shape;996;p112"/>
          <p:cNvPicPr preferRelativeResize="0"/>
          <p:nvPr/>
        </p:nvPicPr>
        <p:blipFill rotWithShape="1">
          <a:blip r:embed="rId4">
            <a:alphaModFix/>
          </a:blip>
          <a:srcRect/>
          <a:stretch/>
        </p:blipFill>
        <p:spPr>
          <a:xfrm>
            <a:off x="6934898" y="1636937"/>
            <a:ext cx="2490699" cy="1986509"/>
          </a:xfrm>
          <a:prstGeom prst="rect">
            <a:avLst/>
          </a:prstGeom>
          <a:noFill/>
          <a:ln>
            <a:noFill/>
          </a:ln>
        </p:spPr>
      </p:pic>
      <p:pic>
        <p:nvPicPr>
          <p:cNvPr id="997" name="Google Shape;997;p112"/>
          <p:cNvPicPr preferRelativeResize="0"/>
          <p:nvPr/>
        </p:nvPicPr>
        <p:blipFill rotWithShape="1">
          <a:blip r:embed="rId5">
            <a:alphaModFix/>
          </a:blip>
          <a:srcRect/>
          <a:stretch/>
        </p:blipFill>
        <p:spPr>
          <a:xfrm>
            <a:off x="7013889" y="4178056"/>
            <a:ext cx="2433556" cy="1826848"/>
          </a:xfrm>
          <a:prstGeom prst="rect">
            <a:avLst/>
          </a:prstGeom>
          <a:noFill/>
          <a:ln>
            <a:noFill/>
          </a:ln>
        </p:spPr>
      </p:pic>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Shape 1002"/>
        <p:cNvGrpSpPr/>
        <p:nvPr/>
      </p:nvGrpSpPr>
      <p:grpSpPr>
        <a:xfrm>
          <a:off x="0" y="0"/>
          <a:ext cx="0" cy="0"/>
          <a:chOff x="0" y="0"/>
          <a:chExt cx="0" cy="0"/>
        </a:xfrm>
      </p:grpSpPr>
      <p:sp>
        <p:nvSpPr>
          <p:cNvPr id="1003" name="Google Shape;1003;p113"/>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004" name="Google Shape;1004;p113"/>
          <p:cNvSpPr txBox="1"/>
          <p:nvPr/>
        </p:nvSpPr>
        <p:spPr>
          <a:xfrm>
            <a:off x="769776" y="1679201"/>
            <a:ext cx="8720386" cy="3475830"/>
          </a:xfrm>
          <a:prstGeom prst="rect">
            <a:avLst/>
          </a:prstGeom>
          <a:noFill/>
          <a:ln>
            <a:noFill/>
          </a:ln>
        </p:spPr>
        <p:txBody>
          <a:bodyPr spcFirstLastPara="1" wrap="square" lIns="0" tIns="80525" rIns="0" bIns="0" anchor="t" anchorCtr="0">
            <a:spAutoFit/>
          </a:bodyPr>
          <a:lstStyle/>
          <a:p>
            <a:pPr marL="322846" lvl="0" indent="-309540">
              <a:buClr>
                <a:schemeClr val="dk1"/>
              </a:buClr>
              <a:buSzPts val="2206"/>
              <a:buFont typeface="Arial"/>
              <a:buAutoNum type="arabicPeriod"/>
            </a:pPr>
            <a:r>
              <a:rPr lang="en-US" sz="2206" b="1" i="1" dirty="0" err="1">
                <a:solidFill>
                  <a:schemeClr val="dk1"/>
                </a:solidFill>
              </a:rPr>
              <a:t>Microplasma</a:t>
            </a:r>
            <a:r>
              <a:rPr lang="en-US" sz="2206" b="1" i="1" dirty="0">
                <a:solidFill>
                  <a:schemeClr val="dk1"/>
                </a:solidFill>
              </a:rPr>
              <a:t> </a:t>
            </a:r>
            <a:r>
              <a:rPr lang="en-US" sz="2206" i="1" dirty="0">
                <a:solidFill>
                  <a:schemeClr val="dk1"/>
                </a:solidFill>
              </a:rPr>
              <a:t>welding with a welding current of 0.1- 20 A.</a:t>
            </a:r>
          </a:p>
          <a:p>
            <a:pPr marL="13306" lvl="0">
              <a:buClr>
                <a:schemeClr val="dk1"/>
              </a:buClr>
              <a:buSzPts val="2206"/>
            </a:pPr>
            <a:r>
              <a:rPr lang="en-US" sz="2206" i="1" dirty="0">
                <a:solidFill>
                  <a:schemeClr val="dk1"/>
                </a:solidFill>
              </a:rPr>
              <a:t>(material thickness from 0.01 mm) MICRO</a:t>
            </a:r>
          </a:p>
          <a:p>
            <a:pPr marL="13306" lvl="0">
              <a:buClr>
                <a:schemeClr val="dk1"/>
              </a:buClr>
              <a:buSzPts val="2206"/>
            </a:pPr>
            <a:r>
              <a:rPr lang="en-US" sz="2206" b="1" i="1" dirty="0">
                <a:solidFill>
                  <a:schemeClr val="dk1"/>
                </a:solidFill>
              </a:rPr>
              <a:t>2. Medium plasma </a:t>
            </a:r>
            <a:r>
              <a:rPr lang="en-US" sz="2206" i="1" dirty="0">
                <a:solidFill>
                  <a:schemeClr val="dk1"/>
                </a:solidFill>
              </a:rPr>
              <a:t>welding with a welding current of 20-100 A. (material thickness from 0.6-3 mm) SOFT</a:t>
            </a:r>
          </a:p>
          <a:p>
            <a:pPr marL="13306" lvl="0">
              <a:buClr>
                <a:schemeClr val="dk1"/>
              </a:buClr>
              <a:buSzPts val="2206"/>
            </a:pPr>
            <a:r>
              <a:rPr lang="en-US" sz="2206" b="1" i="1" dirty="0">
                <a:solidFill>
                  <a:schemeClr val="dk1"/>
                </a:solidFill>
              </a:rPr>
              <a:t>3. Keyhole welding</a:t>
            </a:r>
            <a:r>
              <a:rPr lang="en-US" sz="2206" i="1" dirty="0">
                <a:solidFill>
                  <a:schemeClr val="dk1"/>
                </a:solidFill>
              </a:rPr>
              <a:t>, above 100 A, where the plasma arc penetrates the wall and, when the welding tube is moved, molten metal is cast at the location behind the "keyhole" due to surface tension.</a:t>
            </a:r>
          </a:p>
          <a:p>
            <a:pPr marL="13306" lvl="0">
              <a:buClr>
                <a:schemeClr val="dk1"/>
              </a:buClr>
              <a:buSzPts val="2206"/>
            </a:pPr>
            <a:r>
              <a:rPr lang="en-US" sz="2206" i="1" dirty="0">
                <a:solidFill>
                  <a:schemeClr val="dk1"/>
                </a:solidFill>
              </a:rPr>
              <a:t>(material thickness from 3 to 10 mm)</a:t>
            </a:r>
          </a:p>
          <a:p>
            <a:pPr marL="13306" lvl="0">
              <a:buClr>
                <a:schemeClr val="dk1"/>
              </a:buClr>
              <a:buSzPts val="2206"/>
            </a:pPr>
            <a:r>
              <a:rPr lang="en-US" sz="2206" b="1" i="1" dirty="0">
                <a:solidFill>
                  <a:schemeClr val="dk1"/>
                </a:solidFill>
              </a:rPr>
              <a:t>4. Plasma soldering</a:t>
            </a:r>
          </a:p>
          <a:p>
            <a:pPr marL="13306" lvl="0">
              <a:buClr>
                <a:schemeClr val="dk1"/>
              </a:buClr>
              <a:buSzPts val="2206"/>
            </a:pPr>
            <a:r>
              <a:rPr lang="en-US" sz="2206" i="1" dirty="0">
                <a:solidFill>
                  <a:schemeClr val="dk1"/>
                </a:solidFill>
              </a:rPr>
              <a:t>use for soldering galvanized sheets</a:t>
            </a:r>
            <a:endParaRPr sz="2206" dirty="0">
              <a:solidFill>
                <a:schemeClr val="dk1"/>
              </a:solidFill>
              <a:latin typeface="Arial"/>
              <a:ea typeface="Arial"/>
              <a:cs typeface="Arial"/>
              <a:sym typeface="Arial"/>
            </a:endParaRPr>
          </a:p>
        </p:txBody>
      </p:sp>
      <p:sp>
        <p:nvSpPr>
          <p:cNvPr id="1006" name="Google Shape;1006;p113"/>
          <p:cNvSpPr txBox="1">
            <a:spLocks noGrp="1"/>
          </p:cNvSpPr>
          <p:nvPr>
            <p:ph type="title"/>
          </p:nvPr>
        </p:nvSpPr>
        <p:spPr>
          <a:xfrm>
            <a:off x="391632" y="775580"/>
            <a:ext cx="6198736" cy="552090"/>
          </a:xfrm>
          <a:prstGeom prst="rect">
            <a:avLst/>
          </a:prstGeom>
          <a:noFill/>
          <a:ln>
            <a:noFill/>
          </a:ln>
        </p:spPr>
        <p:txBody>
          <a:bodyPr spcFirstLastPara="1" wrap="square" lIns="0" tIns="13300" rIns="0" bIns="0" anchor="t" anchorCtr="0">
            <a:spAutoFit/>
          </a:bodyPr>
          <a:lstStyle/>
          <a:p>
            <a:pPr marL="14007" lvl="0"/>
            <a:r>
              <a:rPr lang="en-US" dirty="0"/>
              <a:t>Methods of plasma welding</a:t>
            </a:r>
            <a:endParaRPr dirty="0"/>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Shape 1010"/>
        <p:cNvGrpSpPr/>
        <p:nvPr/>
      </p:nvGrpSpPr>
      <p:grpSpPr>
        <a:xfrm>
          <a:off x="0" y="0"/>
          <a:ext cx="0" cy="0"/>
          <a:chOff x="0" y="0"/>
          <a:chExt cx="0" cy="0"/>
        </a:xfrm>
      </p:grpSpPr>
      <p:sp>
        <p:nvSpPr>
          <p:cNvPr id="1011" name="Google Shape;1011;p114"/>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012" name="Google Shape;1012;p114"/>
          <p:cNvSpPr txBox="1"/>
          <p:nvPr/>
        </p:nvSpPr>
        <p:spPr>
          <a:xfrm>
            <a:off x="1022920" y="1608265"/>
            <a:ext cx="8552323" cy="2457475"/>
          </a:xfrm>
          <a:prstGeom prst="rect">
            <a:avLst/>
          </a:prstGeom>
          <a:noFill/>
          <a:ln>
            <a:noFill/>
          </a:ln>
        </p:spPr>
        <p:txBody>
          <a:bodyPr spcFirstLastPara="1" wrap="square" lIns="0" tIns="80525" rIns="0" bIns="0" anchor="t" anchorCtr="0">
            <a:spAutoFit/>
          </a:bodyPr>
          <a:lstStyle/>
          <a:p>
            <a:pPr marL="183484" lvl="0" indent="-170177">
              <a:buClr>
                <a:schemeClr val="dk1"/>
              </a:buClr>
              <a:buSzPts val="2206"/>
              <a:buFont typeface="Arial"/>
              <a:buChar char="-"/>
            </a:pPr>
            <a:r>
              <a:rPr lang="en-US" sz="2206" i="1" dirty="0">
                <a:solidFill>
                  <a:schemeClr val="dk1"/>
                </a:solidFill>
              </a:rPr>
              <a:t>The pilot arc ensures reliable ignition of the main arc</a:t>
            </a:r>
          </a:p>
          <a:p>
            <a:pPr marL="183484" lvl="0" indent="-170177">
              <a:buClr>
                <a:schemeClr val="dk1"/>
              </a:buClr>
              <a:buSzPts val="2206"/>
              <a:buFont typeface="Arial"/>
              <a:buChar char="-"/>
            </a:pPr>
            <a:r>
              <a:rPr lang="en-US" sz="2206" i="1" dirty="0">
                <a:solidFill>
                  <a:schemeClr val="dk1"/>
                </a:solidFill>
              </a:rPr>
              <a:t>The arc is stable from 0.05 A (intensity up to 25 A)</a:t>
            </a:r>
          </a:p>
          <a:p>
            <a:pPr marL="183484" lvl="0" indent="-170177">
              <a:buClr>
                <a:schemeClr val="dk1"/>
              </a:buClr>
              <a:buSzPts val="2206"/>
              <a:buFont typeface="Arial"/>
              <a:buChar char="-"/>
            </a:pPr>
            <a:r>
              <a:rPr lang="en-US" sz="2206" i="1" dirty="0">
                <a:solidFill>
                  <a:schemeClr val="dk1"/>
                </a:solidFill>
              </a:rPr>
              <a:t>It is not possible to immerse the electrode in the melting bath</a:t>
            </a:r>
          </a:p>
          <a:p>
            <a:pPr marL="183484" lvl="0" indent="-170177">
              <a:buClr>
                <a:schemeClr val="dk1"/>
              </a:buClr>
              <a:buSzPts val="2206"/>
              <a:buFont typeface="Arial"/>
              <a:buChar char="-"/>
            </a:pPr>
            <a:r>
              <a:rPr lang="en-US" sz="2206" i="1" dirty="0">
                <a:solidFill>
                  <a:schemeClr val="dk1"/>
                </a:solidFill>
              </a:rPr>
              <a:t>Material thickness from 0.01 mm to approx. 2 mm</a:t>
            </a:r>
          </a:p>
          <a:p>
            <a:pPr marL="183484" lvl="0" indent="-170177">
              <a:buClr>
                <a:schemeClr val="dk1"/>
              </a:buClr>
              <a:buSzPts val="2206"/>
              <a:buFont typeface="Arial"/>
              <a:buChar char="-"/>
            </a:pPr>
            <a:r>
              <a:rPr lang="en-US" sz="2206" i="1" dirty="0">
                <a:solidFill>
                  <a:schemeClr val="dk1"/>
                </a:solidFill>
              </a:rPr>
              <a:t>Application: medical technology, measuring instruments, electrical engineering, aeronautics, space industry, chemical and food industries, etc.</a:t>
            </a:r>
            <a:endParaRPr sz="2206" dirty="0">
              <a:solidFill>
                <a:schemeClr val="dk1"/>
              </a:solidFill>
              <a:latin typeface="Arial"/>
              <a:ea typeface="Arial"/>
              <a:cs typeface="Arial"/>
              <a:sym typeface="Arial"/>
            </a:endParaRPr>
          </a:p>
        </p:txBody>
      </p:sp>
      <p:sp>
        <p:nvSpPr>
          <p:cNvPr id="1013" name="Google Shape;1013;p114"/>
          <p:cNvSpPr txBox="1">
            <a:spLocks noGrp="1"/>
          </p:cNvSpPr>
          <p:nvPr>
            <p:ph type="title"/>
          </p:nvPr>
        </p:nvSpPr>
        <p:spPr>
          <a:xfrm>
            <a:off x="391633" y="775580"/>
            <a:ext cx="4907449" cy="552090"/>
          </a:xfrm>
          <a:prstGeom prst="rect">
            <a:avLst/>
          </a:prstGeom>
          <a:noFill/>
          <a:ln>
            <a:noFill/>
          </a:ln>
        </p:spPr>
        <p:txBody>
          <a:bodyPr spcFirstLastPara="1" wrap="square" lIns="0" tIns="13300" rIns="0" bIns="0" anchor="t" anchorCtr="0">
            <a:spAutoFit/>
          </a:bodyPr>
          <a:lstStyle/>
          <a:p>
            <a:pPr marL="14007" lvl="0"/>
            <a:r>
              <a:rPr lang="en-US" dirty="0" err="1"/>
              <a:t>Microplasma</a:t>
            </a:r>
            <a:r>
              <a:rPr lang="en-US" dirty="0"/>
              <a:t> welding</a:t>
            </a:r>
            <a:endParaRPr dirty="0"/>
          </a:p>
        </p:txBody>
      </p:sp>
      <p:grpSp>
        <p:nvGrpSpPr>
          <p:cNvPr id="1014" name="Google Shape;1014;p114"/>
          <p:cNvGrpSpPr/>
          <p:nvPr/>
        </p:nvGrpSpPr>
        <p:grpSpPr>
          <a:xfrm>
            <a:off x="1377044" y="4257043"/>
            <a:ext cx="9011556" cy="3055392"/>
            <a:chOff x="972311" y="3860291"/>
            <a:chExt cx="8171688" cy="2770632"/>
          </a:xfrm>
        </p:grpSpPr>
        <p:pic>
          <p:nvPicPr>
            <p:cNvPr id="1015" name="Google Shape;1015;p114"/>
            <p:cNvPicPr preferRelativeResize="0"/>
            <p:nvPr/>
          </p:nvPicPr>
          <p:blipFill rotWithShape="1">
            <a:blip r:embed="rId3">
              <a:alphaModFix/>
            </a:blip>
            <a:srcRect/>
            <a:stretch/>
          </p:blipFill>
          <p:spPr>
            <a:xfrm>
              <a:off x="1778507" y="3860291"/>
              <a:ext cx="7365492" cy="1537716"/>
            </a:xfrm>
            <a:prstGeom prst="rect">
              <a:avLst/>
            </a:prstGeom>
            <a:noFill/>
            <a:ln>
              <a:noFill/>
            </a:ln>
          </p:spPr>
        </p:pic>
        <p:pic>
          <p:nvPicPr>
            <p:cNvPr id="1016" name="Google Shape;1016;p114"/>
            <p:cNvPicPr preferRelativeResize="0"/>
            <p:nvPr/>
          </p:nvPicPr>
          <p:blipFill rotWithShape="1">
            <a:blip r:embed="rId4">
              <a:alphaModFix/>
            </a:blip>
            <a:srcRect/>
            <a:stretch/>
          </p:blipFill>
          <p:spPr>
            <a:xfrm>
              <a:off x="972311" y="5263895"/>
              <a:ext cx="4677156" cy="1367028"/>
            </a:xfrm>
            <a:prstGeom prst="rect">
              <a:avLst/>
            </a:prstGeom>
            <a:noFill/>
            <a:ln>
              <a:noFill/>
            </a:ln>
          </p:spPr>
        </p:pic>
      </p:gr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Shape 1021"/>
        <p:cNvGrpSpPr/>
        <p:nvPr/>
      </p:nvGrpSpPr>
      <p:grpSpPr>
        <a:xfrm>
          <a:off x="0" y="0"/>
          <a:ext cx="0" cy="0"/>
          <a:chOff x="0" y="0"/>
          <a:chExt cx="0" cy="0"/>
        </a:xfrm>
      </p:grpSpPr>
      <p:sp>
        <p:nvSpPr>
          <p:cNvPr id="1022" name="Google Shape;1022;p115"/>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023" name="Google Shape;1023;p115"/>
          <p:cNvSpPr txBox="1">
            <a:spLocks noGrp="1"/>
          </p:cNvSpPr>
          <p:nvPr>
            <p:ph type="title"/>
          </p:nvPr>
        </p:nvSpPr>
        <p:spPr>
          <a:xfrm>
            <a:off x="391632" y="775580"/>
            <a:ext cx="8679071" cy="1090648"/>
          </a:xfrm>
          <a:prstGeom prst="rect">
            <a:avLst/>
          </a:prstGeom>
          <a:noFill/>
          <a:ln>
            <a:noFill/>
          </a:ln>
        </p:spPr>
        <p:txBody>
          <a:bodyPr spcFirstLastPara="1" wrap="square" lIns="0" tIns="13300" rIns="0" bIns="0" anchor="t" anchorCtr="0">
            <a:spAutoFit/>
          </a:bodyPr>
          <a:lstStyle/>
          <a:p>
            <a:pPr marL="14007" lvl="0"/>
            <a:r>
              <a:rPr lang="en-US" dirty="0"/>
              <a:t>Clamping of components during </a:t>
            </a:r>
            <a:r>
              <a:rPr lang="en-US" dirty="0" err="1"/>
              <a:t>microplasma</a:t>
            </a:r>
            <a:r>
              <a:rPr lang="en-US" dirty="0"/>
              <a:t> welding</a:t>
            </a:r>
            <a:endParaRPr dirty="0"/>
          </a:p>
        </p:txBody>
      </p:sp>
      <p:pic>
        <p:nvPicPr>
          <p:cNvPr id="1024" name="Google Shape;1024;p115"/>
          <p:cNvPicPr preferRelativeResize="0"/>
          <p:nvPr/>
        </p:nvPicPr>
        <p:blipFill rotWithShape="1">
          <a:blip r:embed="rId3">
            <a:alphaModFix/>
          </a:blip>
          <a:srcRect/>
          <a:stretch/>
        </p:blipFill>
        <p:spPr>
          <a:xfrm>
            <a:off x="2070100" y="1386523"/>
            <a:ext cx="6860345" cy="4789805"/>
          </a:xfrm>
          <a:prstGeom prst="rect">
            <a:avLst/>
          </a:prstGeom>
          <a:noFill/>
          <a:ln>
            <a:noFill/>
          </a:ln>
        </p:spPr>
      </p:pic>
      <p:sp>
        <p:nvSpPr>
          <p:cNvPr id="1026" name="Google Shape;1026;p115"/>
          <p:cNvSpPr txBox="1"/>
          <p:nvPr/>
        </p:nvSpPr>
        <p:spPr>
          <a:xfrm>
            <a:off x="806220" y="5945692"/>
            <a:ext cx="8293225" cy="680425"/>
          </a:xfrm>
          <a:prstGeom prst="rect">
            <a:avLst/>
          </a:prstGeom>
          <a:noFill/>
          <a:ln>
            <a:noFill/>
          </a:ln>
        </p:spPr>
        <p:txBody>
          <a:bodyPr spcFirstLastPara="1" wrap="square" lIns="0" tIns="43400" rIns="0" bIns="0" anchor="t" anchorCtr="0">
            <a:spAutoFit/>
          </a:bodyPr>
          <a:lstStyle/>
          <a:p>
            <a:pPr marL="14007" lvl="0"/>
            <a:r>
              <a:rPr lang="en-US" sz="1985" i="1" dirty="0">
                <a:solidFill>
                  <a:schemeClr val="dk1"/>
                </a:solidFill>
              </a:rPr>
              <a:t>1- clamping elements, 2- attachment, 3- welded material,</a:t>
            </a:r>
          </a:p>
          <a:p>
            <a:pPr marL="14007" lvl="0"/>
            <a:r>
              <a:rPr lang="en-US" sz="1985" i="1" dirty="0">
                <a:solidFill>
                  <a:schemeClr val="dk1"/>
                </a:solidFill>
              </a:rPr>
              <a:t>4- Cu attachment, 5- groove for shielding gas supply, 6- base plate</a:t>
            </a:r>
            <a:endParaRPr sz="1985" dirty="0">
              <a:solidFill>
                <a:schemeClr val="dk1"/>
              </a:solidFill>
              <a:latin typeface="Arial"/>
              <a:ea typeface="Arial"/>
              <a:cs typeface="Arial"/>
              <a:sym typeface="Arial"/>
            </a:endParaRP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Shape 1030"/>
        <p:cNvGrpSpPr/>
        <p:nvPr/>
      </p:nvGrpSpPr>
      <p:grpSpPr>
        <a:xfrm>
          <a:off x="0" y="0"/>
          <a:ext cx="0" cy="0"/>
          <a:chOff x="0" y="0"/>
          <a:chExt cx="0" cy="0"/>
        </a:xfrm>
      </p:grpSpPr>
      <p:sp>
        <p:nvSpPr>
          <p:cNvPr id="1031" name="Google Shape;1031;p116"/>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032" name="Google Shape;1032;p116"/>
          <p:cNvSpPr txBox="1"/>
          <p:nvPr/>
        </p:nvSpPr>
        <p:spPr>
          <a:xfrm>
            <a:off x="391633" y="1496319"/>
            <a:ext cx="9831867" cy="693753"/>
          </a:xfrm>
          <a:prstGeom prst="rect">
            <a:avLst/>
          </a:prstGeom>
          <a:noFill/>
          <a:ln>
            <a:noFill/>
          </a:ln>
        </p:spPr>
        <p:txBody>
          <a:bodyPr spcFirstLastPara="1" wrap="square" lIns="0" tIns="14700" rIns="0" bIns="0" anchor="t" anchorCtr="0">
            <a:spAutoFit/>
          </a:bodyPr>
          <a:lstStyle/>
          <a:p>
            <a:pPr lvl="0" algn="ctr"/>
            <a:r>
              <a:rPr lang="en-US" sz="2206" b="1" i="1" dirty="0" err="1">
                <a:solidFill>
                  <a:schemeClr val="dk1"/>
                </a:solidFill>
              </a:rPr>
              <a:t>Microplasma</a:t>
            </a:r>
            <a:r>
              <a:rPr lang="en-US" sz="2206" b="1" i="1" dirty="0">
                <a:solidFill>
                  <a:schemeClr val="dk1"/>
                </a:solidFill>
              </a:rPr>
              <a:t> (pulse and continuous) welding is used</a:t>
            </a:r>
          </a:p>
          <a:p>
            <a:pPr lvl="0" algn="ctr"/>
            <a:r>
              <a:rPr lang="en-US" sz="2206" b="1" i="1" dirty="0">
                <a:solidFill>
                  <a:schemeClr val="dk1"/>
                </a:solidFill>
              </a:rPr>
              <a:t>mainly for welding thin sheets</a:t>
            </a:r>
            <a:endParaRPr sz="2206" dirty="0">
              <a:solidFill>
                <a:schemeClr val="dk1"/>
              </a:solidFill>
              <a:latin typeface="Arial"/>
              <a:ea typeface="Arial"/>
              <a:cs typeface="Arial"/>
              <a:sym typeface="Arial"/>
            </a:endParaRPr>
          </a:p>
        </p:txBody>
      </p:sp>
      <p:sp>
        <p:nvSpPr>
          <p:cNvPr id="1033" name="Google Shape;1033;p116"/>
          <p:cNvSpPr txBox="1"/>
          <p:nvPr/>
        </p:nvSpPr>
        <p:spPr>
          <a:xfrm>
            <a:off x="241301" y="5741541"/>
            <a:ext cx="10287000" cy="598546"/>
          </a:xfrm>
          <a:prstGeom prst="rect">
            <a:avLst/>
          </a:prstGeom>
          <a:noFill/>
          <a:ln>
            <a:noFill/>
          </a:ln>
        </p:spPr>
        <p:txBody>
          <a:bodyPr spcFirstLastPara="1" wrap="square" lIns="0" tIns="44100" rIns="0" bIns="0" anchor="t" anchorCtr="0">
            <a:spAutoFit/>
          </a:bodyPr>
          <a:lstStyle/>
          <a:p>
            <a:pPr marL="14007" lvl="0"/>
            <a:r>
              <a:rPr lang="en-US" sz="1800" i="1" dirty="0">
                <a:solidFill>
                  <a:schemeClr val="dk1"/>
                </a:solidFill>
              </a:rPr>
              <a:t>1- non-transmitted arc source, 2 - ionizer, 3 - transmitted arc source, 4 - non-melting electrode, 5 - plasma gas, 6 - protective gas, 7- nozzle, 8 - protective cover, 9 - welded material</a:t>
            </a:r>
            <a:endParaRPr sz="1800" dirty="0">
              <a:solidFill>
                <a:schemeClr val="dk1"/>
              </a:solidFill>
              <a:latin typeface="Arial"/>
              <a:ea typeface="Arial"/>
              <a:cs typeface="Arial"/>
              <a:sym typeface="Arial"/>
            </a:endParaRPr>
          </a:p>
        </p:txBody>
      </p:sp>
      <p:sp>
        <p:nvSpPr>
          <p:cNvPr id="1034" name="Google Shape;1034;p116"/>
          <p:cNvSpPr txBox="1">
            <a:spLocks noGrp="1"/>
          </p:cNvSpPr>
          <p:nvPr>
            <p:ph type="title"/>
          </p:nvPr>
        </p:nvSpPr>
        <p:spPr>
          <a:xfrm>
            <a:off x="391633" y="775580"/>
            <a:ext cx="9162953" cy="552090"/>
          </a:xfrm>
          <a:prstGeom prst="rect">
            <a:avLst/>
          </a:prstGeom>
          <a:noFill/>
          <a:ln>
            <a:noFill/>
          </a:ln>
        </p:spPr>
        <p:txBody>
          <a:bodyPr spcFirstLastPara="1" wrap="square" lIns="0" tIns="13300" rIns="0" bIns="0" anchor="t" anchorCtr="0">
            <a:spAutoFit/>
          </a:bodyPr>
          <a:lstStyle/>
          <a:p>
            <a:pPr marL="14007" lvl="0"/>
            <a:r>
              <a:rPr lang="en-US" dirty="0" err="1"/>
              <a:t>Microplasma</a:t>
            </a:r>
            <a:r>
              <a:rPr lang="en-US" dirty="0"/>
              <a:t> arc welding scheme</a:t>
            </a:r>
            <a:endParaRPr dirty="0"/>
          </a:p>
        </p:txBody>
      </p:sp>
      <p:pic>
        <p:nvPicPr>
          <p:cNvPr id="1035" name="Google Shape;1035;p116"/>
          <p:cNvPicPr preferRelativeResize="0"/>
          <p:nvPr/>
        </p:nvPicPr>
        <p:blipFill rotWithShape="1">
          <a:blip r:embed="rId3">
            <a:alphaModFix/>
          </a:blip>
          <a:srcRect/>
          <a:stretch/>
        </p:blipFill>
        <p:spPr>
          <a:xfrm>
            <a:off x="2487943" y="2197591"/>
            <a:ext cx="5717515" cy="3596554"/>
          </a:xfrm>
          <a:prstGeom prst="rect">
            <a:avLst/>
          </a:prstGeom>
          <a:noFill/>
          <a:ln>
            <a:noFill/>
          </a:ln>
        </p:spPr>
      </p:pic>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Shape 1040"/>
        <p:cNvGrpSpPr/>
        <p:nvPr/>
      </p:nvGrpSpPr>
      <p:grpSpPr>
        <a:xfrm>
          <a:off x="0" y="0"/>
          <a:ext cx="0" cy="0"/>
          <a:chOff x="0" y="0"/>
          <a:chExt cx="0" cy="0"/>
        </a:xfrm>
      </p:grpSpPr>
      <p:sp>
        <p:nvSpPr>
          <p:cNvPr id="1041" name="Google Shape;1041;p117"/>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042" name="Google Shape;1042;p117"/>
          <p:cNvSpPr txBox="1">
            <a:spLocks noGrp="1"/>
          </p:cNvSpPr>
          <p:nvPr>
            <p:ph type="title"/>
          </p:nvPr>
        </p:nvSpPr>
        <p:spPr>
          <a:xfrm>
            <a:off x="391633" y="777036"/>
            <a:ext cx="9343621" cy="480166"/>
          </a:xfrm>
          <a:prstGeom prst="rect">
            <a:avLst/>
          </a:prstGeom>
          <a:noFill/>
          <a:ln>
            <a:noFill/>
          </a:ln>
        </p:spPr>
        <p:txBody>
          <a:bodyPr spcFirstLastPara="1" wrap="square" lIns="0" tIns="13300" rIns="0" bIns="0" anchor="t" anchorCtr="0">
            <a:spAutoFit/>
          </a:bodyPr>
          <a:lstStyle/>
          <a:p>
            <a:pPr marL="14007" lvl="0"/>
            <a:r>
              <a:rPr lang="en-US" sz="3033" dirty="0"/>
              <a:t>Continuous beam welding - keyholing</a:t>
            </a:r>
            <a:endParaRPr sz="3033" dirty="0"/>
          </a:p>
        </p:txBody>
      </p:sp>
      <p:pic>
        <p:nvPicPr>
          <p:cNvPr id="1043" name="Google Shape;1043;p117"/>
          <p:cNvPicPr preferRelativeResize="0"/>
          <p:nvPr/>
        </p:nvPicPr>
        <p:blipFill rotWithShape="1">
          <a:blip r:embed="rId3">
            <a:alphaModFix/>
          </a:blip>
          <a:srcRect/>
          <a:stretch/>
        </p:blipFill>
        <p:spPr>
          <a:xfrm>
            <a:off x="1059405" y="1419226"/>
            <a:ext cx="8574591" cy="5233492"/>
          </a:xfrm>
          <a:prstGeom prst="rect">
            <a:avLst/>
          </a:prstGeom>
          <a:noFill/>
          <a:ln>
            <a:noFill/>
          </a:ln>
        </p:spPr>
      </p:pic>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Shape 1048"/>
        <p:cNvGrpSpPr/>
        <p:nvPr/>
      </p:nvGrpSpPr>
      <p:grpSpPr>
        <a:xfrm>
          <a:off x="0" y="0"/>
          <a:ext cx="0" cy="0"/>
          <a:chOff x="0" y="0"/>
          <a:chExt cx="0" cy="0"/>
        </a:xfrm>
      </p:grpSpPr>
      <p:sp>
        <p:nvSpPr>
          <p:cNvPr id="1049" name="Google Shape;1049;p118"/>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050" name="Google Shape;1050;p118"/>
          <p:cNvSpPr txBox="1"/>
          <p:nvPr/>
        </p:nvSpPr>
        <p:spPr>
          <a:xfrm>
            <a:off x="1146550" y="1327626"/>
            <a:ext cx="7946595" cy="4391597"/>
          </a:xfrm>
          <a:prstGeom prst="rect">
            <a:avLst/>
          </a:prstGeom>
          <a:noFill/>
          <a:ln>
            <a:noFill/>
          </a:ln>
        </p:spPr>
        <p:txBody>
          <a:bodyPr spcFirstLastPara="1" wrap="square" lIns="0" tIns="81925" rIns="0" bIns="0" anchor="t" anchorCtr="0">
            <a:spAutoFit/>
          </a:bodyPr>
          <a:lstStyle/>
          <a:p>
            <a:pPr marL="14007" lvl="0"/>
            <a:r>
              <a:rPr lang="en-US" sz="2000" b="1" i="1" dirty="0">
                <a:solidFill>
                  <a:schemeClr val="dk1"/>
                </a:solidFill>
              </a:rPr>
              <a:t>Basic welding parameters:</a:t>
            </a:r>
          </a:p>
          <a:p>
            <a:pPr marL="14007" lvl="0"/>
            <a:r>
              <a:rPr lang="en-US" sz="2000" b="1" i="1" dirty="0">
                <a:solidFill>
                  <a:schemeClr val="dk1"/>
                </a:solidFill>
              </a:rPr>
              <a:t>Welding current </a:t>
            </a:r>
            <a:r>
              <a:rPr lang="en-US" sz="2000" i="1" dirty="0">
                <a:solidFill>
                  <a:schemeClr val="dk1"/>
                </a:solidFill>
              </a:rPr>
              <a:t>(welding voltage)</a:t>
            </a:r>
          </a:p>
          <a:p>
            <a:pPr marL="14007" lvl="0"/>
            <a:r>
              <a:rPr lang="en-US" sz="2000" i="1" dirty="0">
                <a:solidFill>
                  <a:schemeClr val="dk1"/>
                </a:solidFill>
              </a:rPr>
              <a:t>- affects the properties of welds through plasma outlet pressure and temperature</a:t>
            </a:r>
          </a:p>
          <a:p>
            <a:pPr marL="14007" lvl="0"/>
            <a:r>
              <a:rPr lang="en-US" sz="2000" b="1" i="1" dirty="0">
                <a:solidFill>
                  <a:schemeClr val="dk1"/>
                </a:solidFill>
              </a:rPr>
              <a:t>Plasma gas flow rate</a:t>
            </a:r>
          </a:p>
          <a:p>
            <a:pPr marL="14007" lvl="0"/>
            <a:r>
              <a:rPr lang="en-US" sz="2000" i="1" dirty="0">
                <a:solidFill>
                  <a:schemeClr val="dk1"/>
                </a:solidFill>
              </a:rPr>
              <a:t>- is related to the kinetic energy of the arc and therefore also to the depth of penetration</a:t>
            </a:r>
          </a:p>
          <a:p>
            <a:pPr marL="14007" lvl="0"/>
            <a:r>
              <a:rPr lang="en-US" sz="2000" b="1" i="1" dirty="0">
                <a:solidFill>
                  <a:schemeClr val="dk1"/>
                </a:solidFill>
              </a:rPr>
              <a:t>Welding speed</a:t>
            </a:r>
          </a:p>
          <a:p>
            <a:pPr marL="14007" lvl="0"/>
            <a:r>
              <a:rPr lang="en-US" sz="2000" i="1" dirty="0">
                <a:solidFill>
                  <a:schemeClr val="dk1"/>
                </a:solidFill>
              </a:rPr>
              <a:t>The range should not exceed 20 to 30 cm/min - constant</a:t>
            </a:r>
          </a:p>
          <a:p>
            <a:pPr marL="14007" lvl="0"/>
            <a:r>
              <a:rPr lang="en-US" sz="2000" i="1" dirty="0">
                <a:solidFill>
                  <a:schemeClr val="dk1"/>
                </a:solidFill>
              </a:rPr>
              <a:t>Composition of plasma and shielding gases (+ flows) - constant</a:t>
            </a:r>
          </a:p>
          <a:p>
            <a:pPr marL="14007" lvl="0"/>
            <a:r>
              <a:rPr lang="en-US" sz="2000" b="1" i="1" dirty="0">
                <a:solidFill>
                  <a:schemeClr val="dk1"/>
                </a:solidFill>
              </a:rPr>
              <a:t>Welding wire feed speed</a:t>
            </a:r>
          </a:p>
          <a:p>
            <a:pPr marL="14007" lvl="0"/>
            <a:r>
              <a:rPr lang="en-US" sz="2000" i="1" dirty="0">
                <a:solidFill>
                  <a:schemeClr val="dk1"/>
                </a:solidFill>
              </a:rPr>
              <a:t>Burner setting and tungsten electrode type (nozzle diameter, burner distance)</a:t>
            </a:r>
          </a:p>
          <a:p>
            <a:pPr marL="14007" lvl="0"/>
            <a:r>
              <a:rPr lang="en-US" sz="2000" i="1" dirty="0">
                <a:solidFill>
                  <a:schemeClr val="dk1"/>
                </a:solidFill>
              </a:rPr>
              <a:t>Preparation of basic material</a:t>
            </a:r>
            <a:endParaRPr sz="2000" dirty="0">
              <a:solidFill>
                <a:schemeClr val="dk1"/>
              </a:solidFill>
              <a:latin typeface="Arial"/>
              <a:ea typeface="Arial"/>
              <a:cs typeface="Arial"/>
              <a:sym typeface="Arial"/>
            </a:endParaRPr>
          </a:p>
        </p:txBody>
      </p:sp>
      <p:sp>
        <p:nvSpPr>
          <p:cNvPr id="1052" name="Google Shape;1052;p118"/>
          <p:cNvSpPr txBox="1">
            <a:spLocks noGrp="1"/>
          </p:cNvSpPr>
          <p:nvPr>
            <p:ph type="title"/>
          </p:nvPr>
        </p:nvSpPr>
        <p:spPr>
          <a:xfrm>
            <a:off x="391633" y="775581"/>
            <a:ext cx="4109147" cy="552044"/>
          </a:xfrm>
          <a:prstGeom prst="rect">
            <a:avLst/>
          </a:prstGeom>
          <a:noFill/>
          <a:ln>
            <a:noFill/>
          </a:ln>
        </p:spPr>
        <p:txBody>
          <a:bodyPr spcFirstLastPara="1" wrap="square" lIns="0" tIns="13300" rIns="0" bIns="0" anchor="t" anchorCtr="0">
            <a:spAutoFit/>
          </a:bodyPr>
          <a:lstStyle/>
          <a:p>
            <a:pPr marL="14007" lvl="0"/>
            <a:r>
              <a:rPr lang="en-US" dirty="0"/>
              <a:t>Welding parameters</a:t>
            </a:r>
            <a:endParaRPr dirty="0"/>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Shape 1056"/>
        <p:cNvGrpSpPr/>
        <p:nvPr/>
      </p:nvGrpSpPr>
      <p:grpSpPr>
        <a:xfrm>
          <a:off x="0" y="0"/>
          <a:ext cx="0" cy="0"/>
          <a:chOff x="0" y="0"/>
          <a:chExt cx="0" cy="0"/>
        </a:xfrm>
      </p:grpSpPr>
      <p:sp>
        <p:nvSpPr>
          <p:cNvPr id="1057" name="Google Shape;1057;p119"/>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058" name="Google Shape;1058;p119"/>
          <p:cNvSpPr txBox="1"/>
          <p:nvPr/>
        </p:nvSpPr>
        <p:spPr>
          <a:xfrm>
            <a:off x="827925" y="1679201"/>
            <a:ext cx="8539718" cy="4494186"/>
          </a:xfrm>
          <a:prstGeom prst="rect">
            <a:avLst/>
          </a:prstGeom>
          <a:noFill/>
          <a:ln>
            <a:noFill/>
          </a:ln>
        </p:spPr>
        <p:txBody>
          <a:bodyPr spcFirstLastPara="1" wrap="square" lIns="0" tIns="80525" rIns="0" bIns="0" anchor="t" anchorCtr="0">
            <a:spAutoFit/>
          </a:bodyPr>
          <a:lstStyle/>
          <a:p>
            <a:pPr marL="392178" lvl="0" indent="-378171">
              <a:buClr>
                <a:schemeClr val="dk1"/>
              </a:buClr>
              <a:buSzPts val="2206"/>
              <a:buFont typeface="Noto Sans Symbols"/>
              <a:buChar char="⮚"/>
            </a:pPr>
            <a:r>
              <a:rPr lang="en-US" sz="2206" i="1" dirty="0">
                <a:solidFill>
                  <a:schemeClr val="dk1"/>
                </a:solidFill>
              </a:rPr>
              <a:t>higher welding speed and the possibility of mechanization</a:t>
            </a:r>
          </a:p>
          <a:p>
            <a:pPr marL="392178" lvl="0" indent="-378171">
              <a:buClr>
                <a:schemeClr val="dk1"/>
              </a:buClr>
              <a:buSzPts val="2206"/>
              <a:buFont typeface="Noto Sans Symbols"/>
              <a:buChar char="⮚"/>
            </a:pPr>
            <a:r>
              <a:rPr lang="en-US" sz="2206" i="1" dirty="0">
                <a:solidFill>
                  <a:schemeClr val="dk1"/>
                </a:solidFill>
              </a:rPr>
              <a:t>smaller heat-affected area, and thus less deformation</a:t>
            </a:r>
          </a:p>
          <a:p>
            <a:pPr marL="392178" lvl="0" indent="-378171">
              <a:buClr>
                <a:schemeClr val="dk1"/>
              </a:buClr>
              <a:buSzPts val="2206"/>
              <a:buFont typeface="Noto Sans Symbols"/>
              <a:buChar char="⮚"/>
            </a:pPr>
            <a:r>
              <a:rPr lang="en-US" sz="2206" i="1" dirty="0">
                <a:solidFill>
                  <a:schemeClr val="dk1"/>
                </a:solidFill>
              </a:rPr>
              <a:t>smaller overhang of the weld, and thus a reduction in the laboriousness of the subsequent machining of the weld</a:t>
            </a:r>
          </a:p>
          <a:p>
            <a:pPr marL="392178" lvl="0" indent="-378171">
              <a:buClr>
                <a:schemeClr val="dk1"/>
              </a:buClr>
              <a:buSzPts val="2206"/>
              <a:buFont typeface="Noto Sans Symbols"/>
              <a:buChar char="⮚"/>
            </a:pPr>
            <a:r>
              <a:rPr lang="en-US" sz="2206" i="1" dirty="0">
                <a:solidFill>
                  <a:schemeClr val="dk1"/>
                </a:solidFill>
              </a:rPr>
              <a:t>maintaining </a:t>
            </a:r>
            <a:r>
              <a:rPr lang="en-US" sz="2206" i="1" dirty="0" err="1">
                <a:solidFill>
                  <a:schemeClr val="dk1"/>
                </a:solidFill>
              </a:rPr>
              <a:t>favourable</a:t>
            </a:r>
            <a:r>
              <a:rPr lang="en-US" sz="2206" i="1" dirty="0">
                <a:solidFill>
                  <a:schemeClr val="dk1"/>
                </a:solidFill>
              </a:rPr>
              <a:t> mechanical values of the base material</a:t>
            </a:r>
          </a:p>
          <a:p>
            <a:pPr marL="392178" lvl="0" indent="-378171">
              <a:buClr>
                <a:schemeClr val="dk1"/>
              </a:buClr>
              <a:buSzPts val="2206"/>
              <a:buFont typeface="Noto Sans Symbols"/>
              <a:buChar char="⮚"/>
            </a:pPr>
            <a:r>
              <a:rPr lang="en-US" sz="2206" i="1" dirty="0">
                <a:solidFill>
                  <a:schemeClr val="dk1"/>
                </a:solidFill>
              </a:rPr>
              <a:t>excellent weld appearance with easy reproducibility</a:t>
            </a:r>
          </a:p>
          <a:p>
            <a:pPr marL="392178" lvl="0" indent="-378171">
              <a:buClr>
                <a:schemeClr val="dk1"/>
              </a:buClr>
              <a:buSzPts val="2206"/>
              <a:buFont typeface="Noto Sans Symbols"/>
              <a:buChar char="⮚"/>
            </a:pPr>
            <a:r>
              <a:rPr lang="en-US" sz="2206" i="1" dirty="0">
                <a:solidFill>
                  <a:schemeClr val="dk1"/>
                </a:solidFill>
              </a:rPr>
              <a:t>excellent weld quality (high purity without pores and bubbles)</a:t>
            </a:r>
          </a:p>
          <a:p>
            <a:pPr marL="392178" lvl="0" indent="-378171">
              <a:buClr>
                <a:schemeClr val="dk1"/>
              </a:buClr>
              <a:buSzPts val="2206"/>
              <a:buFont typeface="Noto Sans Symbols"/>
              <a:buChar char="⮚"/>
            </a:pPr>
            <a:r>
              <a:rPr lang="en-US" sz="2206" i="1" dirty="0">
                <a:solidFill>
                  <a:schemeClr val="dk1"/>
                </a:solidFill>
              </a:rPr>
              <a:t>very good penetration and weld shape</a:t>
            </a:r>
          </a:p>
          <a:p>
            <a:pPr marL="392178" lvl="0" indent="-378171">
              <a:buClr>
                <a:schemeClr val="dk1"/>
              </a:buClr>
              <a:buSzPts val="2206"/>
              <a:buFont typeface="Noto Sans Symbols"/>
              <a:buChar char="⮚"/>
            </a:pPr>
            <a:r>
              <a:rPr lang="en-US" sz="2206" i="1" dirty="0">
                <a:solidFill>
                  <a:schemeClr val="dk1"/>
                </a:solidFill>
              </a:rPr>
              <a:t>reduction of laborious preparation of welded surfaces</a:t>
            </a:r>
          </a:p>
          <a:p>
            <a:pPr marL="392178" lvl="0" indent="-378171">
              <a:buClr>
                <a:schemeClr val="dk1"/>
              </a:buClr>
              <a:buSzPts val="2206"/>
              <a:buFont typeface="Noto Sans Symbols"/>
              <a:buChar char="⮚"/>
            </a:pPr>
            <a:r>
              <a:rPr lang="en-US" sz="2206" i="1" dirty="0">
                <a:solidFill>
                  <a:schemeClr val="dk1"/>
                </a:solidFill>
              </a:rPr>
              <a:t>it is not necessary to bevel the welded surfaces up to a thickness of 8 mm</a:t>
            </a:r>
          </a:p>
          <a:p>
            <a:pPr marL="392178" lvl="0" indent="-378171">
              <a:buClr>
                <a:schemeClr val="dk1"/>
              </a:buClr>
              <a:buSzPts val="2206"/>
              <a:buFont typeface="Noto Sans Symbols"/>
              <a:buChar char="⮚"/>
            </a:pPr>
            <a:r>
              <a:rPr lang="en-US" sz="2206" i="1" dirty="0">
                <a:solidFill>
                  <a:schemeClr val="dk1"/>
                </a:solidFill>
              </a:rPr>
              <a:t>can be welded in one pass and only on one side</a:t>
            </a:r>
          </a:p>
          <a:p>
            <a:pPr marL="392178" lvl="0" indent="-378171">
              <a:buClr>
                <a:schemeClr val="dk1"/>
              </a:buClr>
              <a:buSzPts val="2206"/>
              <a:buFont typeface="Noto Sans Symbols"/>
              <a:buChar char="⮚"/>
            </a:pPr>
            <a:r>
              <a:rPr lang="en-US" sz="2206" i="1" dirty="0">
                <a:solidFill>
                  <a:schemeClr val="dk1"/>
                </a:solidFill>
              </a:rPr>
              <a:t>saving additional material</a:t>
            </a:r>
            <a:endParaRPr sz="2206" dirty="0">
              <a:solidFill>
                <a:schemeClr val="dk1"/>
              </a:solidFill>
              <a:latin typeface="Arial"/>
              <a:ea typeface="Arial"/>
              <a:cs typeface="Arial"/>
              <a:sym typeface="Arial"/>
            </a:endParaRPr>
          </a:p>
        </p:txBody>
      </p:sp>
      <p:sp>
        <p:nvSpPr>
          <p:cNvPr id="1060" name="Google Shape;1060;p119"/>
          <p:cNvSpPr txBox="1">
            <a:spLocks noGrp="1"/>
          </p:cNvSpPr>
          <p:nvPr>
            <p:ph type="title"/>
          </p:nvPr>
        </p:nvSpPr>
        <p:spPr>
          <a:xfrm>
            <a:off x="391633" y="775580"/>
            <a:ext cx="5993559" cy="552090"/>
          </a:xfrm>
          <a:prstGeom prst="rect">
            <a:avLst/>
          </a:prstGeom>
          <a:noFill/>
          <a:ln>
            <a:noFill/>
          </a:ln>
        </p:spPr>
        <p:txBody>
          <a:bodyPr spcFirstLastPara="1" wrap="square" lIns="0" tIns="13300" rIns="0" bIns="0" anchor="t" anchorCtr="0">
            <a:spAutoFit/>
          </a:bodyPr>
          <a:lstStyle/>
          <a:p>
            <a:pPr marL="14007" lvl="0"/>
            <a:r>
              <a:rPr lang="en-US" dirty="0"/>
              <a:t>Advantages of plasma welding</a:t>
            </a:r>
            <a:endParaRPr dirty="0"/>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Shape 1064"/>
        <p:cNvGrpSpPr/>
        <p:nvPr/>
      </p:nvGrpSpPr>
      <p:grpSpPr>
        <a:xfrm>
          <a:off x="0" y="0"/>
          <a:ext cx="0" cy="0"/>
          <a:chOff x="0" y="0"/>
          <a:chExt cx="0" cy="0"/>
        </a:xfrm>
      </p:grpSpPr>
      <p:sp>
        <p:nvSpPr>
          <p:cNvPr id="1065" name="Google Shape;1065;p120"/>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066" name="Google Shape;1066;p120"/>
          <p:cNvSpPr txBox="1"/>
          <p:nvPr/>
        </p:nvSpPr>
        <p:spPr>
          <a:xfrm>
            <a:off x="827926" y="1745338"/>
            <a:ext cx="8091549" cy="3409363"/>
          </a:xfrm>
          <a:prstGeom prst="rect">
            <a:avLst/>
          </a:prstGeom>
          <a:noFill/>
          <a:ln>
            <a:noFill/>
          </a:ln>
        </p:spPr>
        <p:txBody>
          <a:bodyPr spcFirstLastPara="1" wrap="square" lIns="0" tIns="14700" rIns="0" bIns="0" anchor="t" anchorCtr="0">
            <a:spAutoFit/>
          </a:bodyPr>
          <a:lstStyle/>
          <a:p>
            <a:pPr marL="392178" lvl="0" indent="-378171">
              <a:buClr>
                <a:schemeClr val="dk1"/>
              </a:buClr>
              <a:buSzPts val="2206"/>
              <a:buFont typeface="Noto Sans Symbols"/>
              <a:buChar char="⮚"/>
            </a:pPr>
            <a:r>
              <a:rPr lang="en-US" sz="2206" i="1" dirty="0">
                <a:solidFill>
                  <a:schemeClr val="dk1"/>
                </a:solidFill>
              </a:rPr>
              <a:t>high quality and productivity of the process with minimal heat-influencing of the base material</a:t>
            </a:r>
          </a:p>
          <a:p>
            <a:pPr marL="392178" lvl="0" indent="-378171">
              <a:buClr>
                <a:schemeClr val="dk1"/>
              </a:buClr>
              <a:buSzPts val="2206"/>
              <a:buFont typeface="Noto Sans Symbols"/>
              <a:buChar char="⮚"/>
            </a:pPr>
            <a:endParaRPr lang="en-US" sz="2206" i="1" dirty="0">
              <a:solidFill>
                <a:schemeClr val="dk1"/>
              </a:solidFill>
            </a:endParaRPr>
          </a:p>
          <a:p>
            <a:pPr marL="392178" lvl="0" indent="-378171">
              <a:buClr>
                <a:schemeClr val="dk1"/>
              </a:buClr>
              <a:buSzPts val="2206"/>
              <a:buFont typeface="Noto Sans Symbols"/>
              <a:buChar char="⮚"/>
            </a:pPr>
            <a:r>
              <a:rPr lang="en-US" sz="2206" i="1" dirty="0">
                <a:solidFill>
                  <a:schemeClr val="dk1"/>
                </a:solidFill>
              </a:rPr>
              <a:t>nuclear industry</a:t>
            </a:r>
          </a:p>
          <a:p>
            <a:pPr marL="392178" lvl="0" indent="-378171">
              <a:buClr>
                <a:schemeClr val="dk1"/>
              </a:buClr>
              <a:buSzPts val="2206"/>
              <a:buFont typeface="Noto Sans Symbols"/>
              <a:buChar char="⮚"/>
            </a:pPr>
            <a:r>
              <a:rPr lang="en-US" sz="2206" i="1" dirty="0">
                <a:solidFill>
                  <a:schemeClr val="dk1"/>
                </a:solidFill>
              </a:rPr>
              <a:t>chemical industry</a:t>
            </a:r>
          </a:p>
          <a:p>
            <a:pPr marL="392178" lvl="0" indent="-378171">
              <a:buClr>
                <a:schemeClr val="dk1"/>
              </a:buClr>
              <a:buSzPts val="2206"/>
              <a:buFont typeface="Noto Sans Symbols"/>
              <a:buChar char="⮚"/>
            </a:pPr>
            <a:r>
              <a:rPr lang="en-US" sz="2206" i="1" dirty="0">
                <a:solidFill>
                  <a:schemeClr val="dk1"/>
                </a:solidFill>
              </a:rPr>
              <a:t>food industry</a:t>
            </a:r>
          </a:p>
          <a:p>
            <a:pPr marL="392178" lvl="0" indent="-378171">
              <a:buClr>
                <a:schemeClr val="dk1"/>
              </a:buClr>
              <a:buSzPts val="2206"/>
              <a:buFont typeface="Noto Sans Symbols"/>
              <a:buChar char="⮚"/>
            </a:pPr>
            <a:r>
              <a:rPr lang="en-US" sz="2206" i="1" dirty="0">
                <a:solidFill>
                  <a:schemeClr val="dk1"/>
                </a:solidFill>
              </a:rPr>
              <a:t>electronics</a:t>
            </a:r>
          </a:p>
          <a:p>
            <a:pPr marL="392178" lvl="0" indent="-378171">
              <a:buClr>
                <a:schemeClr val="dk1"/>
              </a:buClr>
              <a:buSzPts val="2206"/>
              <a:buFont typeface="Noto Sans Symbols"/>
              <a:buChar char="⮚"/>
            </a:pPr>
            <a:r>
              <a:rPr lang="en-US" sz="2206" i="1" dirty="0">
                <a:solidFill>
                  <a:schemeClr val="dk1"/>
                </a:solidFill>
              </a:rPr>
              <a:t>shipbuilding</a:t>
            </a:r>
          </a:p>
          <a:p>
            <a:pPr marL="392178" lvl="0" indent="-378171">
              <a:buClr>
                <a:schemeClr val="dk1"/>
              </a:buClr>
              <a:buSzPts val="2206"/>
              <a:buFont typeface="Noto Sans Symbols"/>
              <a:buChar char="⮚"/>
            </a:pPr>
            <a:r>
              <a:rPr lang="en-US" sz="2206" i="1" dirty="0">
                <a:solidFill>
                  <a:schemeClr val="dk1"/>
                </a:solidFill>
              </a:rPr>
              <a:t>aviation industry</a:t>
            </a:r>
          </a:p>
          <a:p>
            <a:pPr marL="392178" lvl="0" indent="-378171">
              <a:buClr>
                <a:schemeClr val="dk1"/>
              </a:buClr>
              <a:buSzPts val="2206"/>
              <a:buFont typeface="Noto Sans Symbols"/>
              <a:buChar char="⮚"/>
            </a:pPr>
            <a:r>
              <a:rPr lang="en-US" sz="2206" i="1" dirty="0">
                <a:solidFill>
                  <a:schemeClr val="dk1"/>
                </a:solidFill>
              </a:rPr>
              <a:t>automotive.</a:t>
            </a:r>
            <a:endParaRPr sz="2206" dirty="0">
              <a:solidFill>
                <a:schemeClr val="dk1"/>
              </a:solidFill>
              <a:latin typeface="Arial"/>
              <a:ea typeface="Arial"/>
              <a:cs typeface="Arial"/>
              <a:sym typeface="Arial"/>
            </a:endParaRPr>
          </a:p>
        </p:txBody>
      </p:sp>
      <p:sp>
        <p:nvSpPr>
          <p:cNvPr id="1067" name="Google Shape;1067;p120"/>
          <p:cNvSpPr txBox="1">
            <a:spLocks noGrp="1"/>
          </p:cNvSpPr>
          <p:nvPr>
            <p:ph type="title"/>
          </p:nvPr>
        </p:nvSpPr>
        <p:spPr>
          <a:xfrm>
            <a:off x="391632" y="775581"/>
            <a:ext cx="7381481" cy="552044"/>
          </a:xfrm>
          <a:prstGeom prst="rect">
            <a:avLst/>
          </a:prstGeom>
          <a:noFill/>
          <a:ln>
            <a:noFill/>
          </a:ln>
        </p:spPr>
        <p:txBody>
          <a:bodyPr spcFirstLastPara="1" wrap="square" lIns="0" tIns="13300" rIns="0" bIns="0" anchor="t" anchorCtr="0">
            <a:spAutoFit/>
          </a:bodyPr>
          <a:lstStyle/>
          <a:p>
            <a:pPr marL="14007" lvl="0"/>
            <a:r>
              <a:rPr lang="en-US" dirty="0"/>
              <a:t>Areas of application of plasma welding</a:t>
            </a:r>
            <a:endParaRPr dirty="0"/>
          </a:p>
        </p:txBody>
      </p:sp>
      <p:pic>
        <p:nvPicPr>
          <p:cNvPr id="1068" name="Google Shape;1068;p120"/>
          <p:cNvPicPr preferRelativeResize="0"/>
          <p:nvPr/>
        </p:nvPicPr>
        <p:blipFill rotWithShape="1">
          <a:blip r:embed="rId3">
            <a:alphaModFix/>
          </a:blip>
          <a:srcRect/>
          <a:stretch/>
        </p:blipFill>
        <p:spPr>
          <a:xfrm>
            <a:off x="3594100" y="2512101"/>
            <a:ext cx="6788078" cy="3971337"/>
          </a:xfrm>
          <a:prstGeom prst="rect">
            <a:avLst/>
          </a:prstGeom>
          <a:noFill/>
          <a:ln>
            <a:noFill/>
          </a:ln>
        </p:spPr>
      </p:pic>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Shape 1073"/>
        <p:cNvGrpSpPr/>
        <p:nvPr/>
      </p:nvGrpSpPr>
      <p:grpSpPr>
        <a:xfrm>
          <a:off x="0" y="0"/>
          <a:ext cx="0" cy="0"/>
          <a:chOff x="0" y="0"/>
          <a:chExt cx="0" cy="0"/>
        </a:xfrm>
      </p:grpSpPr>
      <p:sp>
        <p:nvSpPr>
          <p:cNvPr id="1074" name="Google Shape;1074;p121"/>
          <p:cNvSpPr txBox="1">
            <a:spLocks noGrp="1"/>
          </p:cNvSpPr>
          <p:nvPr>
            <p:ph type="title"/>
          </p:nvPr>
        </p:nvSpPr>
        <p:spPr>
          <a:xfrm>
            <a:off x="391632" y="775581"/>
            <a:ext cx="3248524" cy="552044"/>
          </a:xfrm>
          <a:prstGeom prst="rect">
            <a:avLst/>
          </a:prstGeom>
          <a:noFill/>
          <a:ln>
            <a:noFill/>
          </a:ln>
        </p:spPr>
        <p:txBody>
          <a:bodyPr spcFirstLastPara="1" wrap="square" lIns="0" tIns="13300" rIns="0" bIns="0" anchor="t" anchorCtr="0">
            <a:spAutoFit/>
          </a:bodyPr>
          <a:lstStyle/>
          <a:p>
            <a:pPr marL="14007" lvl="0"/>
            <a:r>
              <a:rPr lang="en-US" dirty="0"/>
              <a:t>Plasma cutting</a:t>
            </a:r>
            <a:endParaRPr dirty="0"/>
          </a:p>
        </p:txBody>
      </p:sp>
      <p:sp>
        <p:nvSpPr>
          <p:cNvPr id="1075" name="Google Shape;1075;p121"/>
          <p:cNvSpPr txBox="1"/>
          <p:nvPr/>
        </p:nvSpPr>
        <p:spPr>
          <a:xfrm>
            <a:off x="748599" y="1824273"/>
            <a:ext cx="4943863" cy="4499405"/>
          </a:xfrm>
          <a:prstGeom prst="rect">
            <a:avLst/>
          </a:prstGeom>
          <a:noFill/>
          <a:ln>
            <a:noFill/>
          </a:ln>
        </p:spPr>
        <p:txBody>
          <a:bodyPr spcFirstLastPara="1" wrap="square" lIns="0" tIns="14700" rIns="0" bIns="0" anchor="t" anchorCtr="0">
            <a:spAutoFit/>
          </a:bodyPr>
          <a:lstStyle/>
          <a:p>
            <a:pPr marL="93142" marR="0" lvl="0" indent="0" algn="l" rtl="0">
              <a:spcBef>
                <a:spcPts val="0"/>
              </a:spcBef>
              <a:spcAft>
                <a:spcPts val="0"/>
              </a:spcAft>
              <a:buNone/>
            </a:pPr>
            <a:r>
              <a:rPr lang="en-US" sz="2206" b="1" i="1" dirty="0">
                <a:solidFill>
                  <a:schemeClr val="dk1"/>
                </a:solidFill>
                <a:latin typeface="Arial"/>
                <a:ea typeface="Arial"/>
                <a:cs typeface="Arial"/>
                <a:sym typeface="Arial"/>
              </a:rPr>
              <a:t>Plasma cutting – designation:</a:t>
            </a:r>
            <a:endParaRPr sz="2206" dirty="0">
              <a:solidFill>
                <a:schemeClr val="dk1"/>
              </a:solidFill>
              <a:latin typeface="Arial"/>
              <a:ea typeface="Arial"/>
              <a:cs typeface="Arial"/>
              <a:sym typeface="Arial"/>
            </a:endParaRPr>
          </a:p>
          <a:p>
            <a:pPr marL="93142" marR="0" lvl="0" indent="0" algn="l" rtl="0">
              <a:spcBef>
                <a:spcPts val="1803"/>
              </a:spcBef>
              <a:spcAft>
                <a:spcPts val="0"/>
              </a:spcAft>
              <a:buNone/>
            </a:pPr>
            <a:r>
              <a:rPr lang="en-US" sz="2206" i="1" dirty="0">
                <a:solidFill>
                  <a:schemeClr val="dk1"/>
                </a:solidFill>
                <a:latin typeface="Arial"/>
                <a:ea typeface="Arial"/>
                <a:cs typeface="Arial"/>
                <a:sym typeface="Arial"/>
              </a:rPr>
              <a:t>According to ČSN EN ISO 4063:</a:t>
            </a:r>
            <a:endParaRPr sz="2206" dirty="0">
              <a:solidFill>
                <a:schemeClr val="dk1"/>
              </a:solidFill>
              <a:latin typeface="Arial"/>
              <a:ea typeface="Arial"/>
              <a:cs typeface="Arial"/>
              <a:sym typeface="Arial"/>
            </a:endParaRPr>
          </a:p>
          <a:p>
            <a:pPr marL="93142" marR="0" lvl="0" indent="0" algn="l" rtl="0">
              <a:spcBef>
                <a:spcPts val="529"/>
              </a:spcBef>
              <a:spcAft>
                <a:spcPts val="0"/>
              </a:spcAft>
              <a:buNone/>
            </a:pPr>
            <a:r>
              <a:rPr lang="en-US" sz="2206" dirty="0">
                <a:solidFill>
                  <a:schemeClr val="dk1"/>
                </a:solidFill>
                <a:latin typeface="Arial"/>
                <a:ea typeface="Arial"/>
                <a:cs typeface="Arial"/>
                <a:sym typeface="Arial"/>
              </a:rPr>
              <a:t>-	</a:t>
            </a:r>
            <a:r>
              <a:rPr lang="en-US" sz="2206" i="1" dirty="0">
                <a:solidFill>
                  <a:schemeClr val="dk1"/>
                </a:solidFill>
                <a:latin typeface="Arial"/>
                <a:ea typeface="Arial"/>
                <a:cs typeface="Arial"/>
                <a:sym typeface="Arial"/>
              </a:rPr>
              <a:t>Method </a:t>
            </a:r>
            <a:r>
              <a:rPr lang="en-US" sz="2206" b="1" i="1" dirty="0">
                <a:solidFill>
                  <a:schemeClr val="dk1"/>
                </a:solidFill>
                <a:latin typeface="Arial"/>
                <a:ea typeface="Arial"/>
                <a:cs typeface="Arial"/>
                <a:sym typeface="Arial"/>
              </a:rPr>
              <a:t>83</a:t>
            </a:r>
            <a:endParaRPr sz="2206" dirty="0">
              <a:solidFill>
                <a:schemeClr val="dk1"/>
              </a:solidFill>
              <a:latin typeface="Arial"/>
              <a:ea typeface="Arial"/>
              <a:cs typeface="Arial"/>
              <a:sym typeface="Arial"/>
            </a:endParaRPr>
          </a:p>
          <a:p>
            <a:pPr marL="93142" marR="0" lvl="0" indent="0" algn="l" rtl="0">
              <a:spcBef>
                <a:spcPts val="1803"/>
              </a:spcBef>
              <a:spcAft>
                <a:spcPts val="0"/>
              </a:spcAft>
              <a:buNone/>
            </a:pPr>
            <a:r>
              <a:rPr lang="en-US" sz="2206" b="1" i="1" dirty="0">
                <a:solidFill>
                  <a:schemeClr val="dk1"/>
                </a:solidFill>
                <a:latin typeface="Arial"/>
                <a:ea typeface="Arial"/>
                <a:cs typeface="Arial"/>
                <a:sym typeface="Arial"/>
              </a:rPr>
              <a:t>PAC	- </a:t>
            </a:r>
            <a:r>
              <a:rPr lang="en-US" sz="2206" i="1" dirty="0">
                <a:solidFill>
                  <a:schemeClr val="dk1"/>
                </a:solidFill>
                <a:latin typeface="Arial"/>
                <a:ea typeface="Arial"/>
                <a:cs typeface="Arial"/>
                <a:sym typeface="Arial"/>
              </a:rPr>
              <a:t>Plasma Arc Cutting</a:t>
            </a:r>
            <a:endParaRPr sz="2206" dirty="0">
              <a:solidFill>
                <a:schemeClr val="dk1"/>
              </a:solidFill>
              <a:latin typeface="Arial"/>
              <a:ea typeface="Arial"/>
              <a:cs typeface="Arial"/>
              <a:sym typeface="Arial"/>
            </a:endParaRPr>
          </a:p>
          <a:p>
            <a:pPr marL="14007" lvl="0">
              <a:spcBef>
                <a:spcPts val="2166"/>
              </a:spcBef>
            </a:pPr>
            <a:r>
              <a:rPr lang="en-US" sz="2206" dirty="0">
                <a:solidFill>
                  <a:schemeClr val="dk1"/>
                </a:solidFill>
                <a:latin typeface="Arial"/>
                <a:ea typeface="Arial"/>
                <a:cs typeface="Arial"/>
                <a:sym typeface="Arial"/>
              </a:rPr>
              <a:t>-</a:t>
            </a:r>
            <a:r>
              <a:rPr lang="en-US" sz="2206" i="1" dirty="0">
                <a:solidFill>
                  <a:schemeClr val="dk1"/>
                </a:solidFill>
              </a:rPr>
              <a:t>Thermal cutting process</a:t>
            </a:r>
          </a:p>
          <a:p>
            <a:pPr marL="14007" lvl="0">
              <a:spcBef>
                <a:spcPts val="2166"/>
              </a:spcBef>
            </a:pPr>
            <a:r>
              <a:rPr lang="en-US" sz="2206" i="1" dirty="0">
                <a:solidFill>
                  <a:schemeClr val="dk1"/>
                </a:solidFill>
              </a:rPr>
              <a:t>If the plasma arc has a higher output velocity due to higher pressure, and the amount of gas supplied to the burner has a greater dynamic effect, the material gets cut.</a:t>
            </a:r>
            <a:endParaRPr sz="2206" dirty="0">
              <a:solidFill>
                <a:schemeClr val="dk1"/>
              </a:solidFill>
              <a:latin typeface="Arial"/>
              <a:ea typeface="Arial"/>
              <a:cs typeface="Arial"/>
              <a:sym typeface="Arial"/>
            </a:endParaRPr>
          </a:p>
        </p:txBody>
      </p:sp>
      <p:pic>
        <p:nvPicPr>
          <p:cNvPr id="1076" name="Google Shape;1076;p121"/>
          <p:cNvPicPr preferRelativeResize="0"/>
          <p:nvPr/>
        </p:nvPicPr>
        <p:blipFill rotWithShape="1">
          <a:blip r:embed="rId3">
            <a:alphaModFix/>
          </a:blip>
          <a:srcRect/>
          <a:stretch/>
        </p:blipFill>
        <p:spPr>
          <a:xfrm>
            <a:off x="6299619" y="1478957"/>
            <a:ext cx="3573026" cy="5682221"/>
          </a:xfrm>
          <a:prstGeom prst="rect">
            <a:avLst/>
          </a:prstGeom>
          <a:noFill/>
          <a:ln>
            <a:noFill/>
          </a:ln>
        </p:spPr>
      </p:pic>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Shape 1080"/>
        <p:cNvGrpSpPr/>
        <p:nvPr/>
      </p:nvGrpSpPr>
      <p:grpSpPr>
        <a:xfrm>
          <a:off x="0" y="0"/>
          <a:ext cx="0" cy="0"/>
          <a:chOff x="0" y="0"/>
          <a:chExt cx="0" cy="0"/>
        </a:xfrm>
      </p:grpSpPr>
      <p:sp>
        <p:nvSpPr>
          <p:cNvPr id="1081" name="Google Shape;1081;p122"/>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082" name="Google Shape;1082;p122"/>
          <p:cNvSpPr txBox="1"/>
          <p:nvPr/>
        </p:nvSpPr>
        <p:spPr>
          <a:xfrm>
            <a:off x="4788168" y="1743658"/>
            <a:ext cx="4983078" cy="4331608"/>
          </a:xfrm>
          <a:prstGeom prst="rect">
            <a:avLst/>
          </a:prstGeom>
          <a:noFill/>
          <a:ln>
            <a:noFill/>
          </a:ln>
        </p:spPr>
        <p:txBody>
          <a:bodyPr spcFirstLastPara="1" wrap="square" lIns="0" tIns="94525" rIns="0" bIns="0" anchor="t" anchorCtr="0">
            <a:spAutoFit/>
          </a:bodyPr>
          <a:lstStyle/>
          <a:p>
            <a:pPr marL="219200" marR="5602" lvl="0" indent="-219200" algn="just">
              <a:lnSpc>
                <a:spcPct val="80000"/>
              </a:lnSpc>
              <a:buClr>
                <a:schemeClr val="dk1"/>
              </a:buClr>
              <a:buSzPts val="2647"/>
              <a:buFont typeface="Arial"/>
              <a:buChar char="-"/>
            </a:pPr>
            <a:r>
              <a:rPr lang="en-US" sz="2647" i="1" dirty="0">
                <a:solidFill>
                  <a:schemeClr val="dk1"/>
                </a:solidFill>
              </a:rPr>
              <a:t>The focused plasma beam heats a small area of material to be divided.</a:t>
            </a:r>
          </a:p>
          <a:p>
            <a:pPr marL="219200" marR="5602" lvl="0" indent="-219200" algn="just">
              <a:lnSpc>
                <a:spcPct val="80000"/>
              </a:lnSpc>
              <a:buClr>
                <a:schemeClr val="dk1"/>
              </a:buClr>
              <a:buSzPts val="2647"/>
              <a:buFont typeface="Arial"/>
              <a:buChar char="-"/>
            </a:pPr>
            <a:r>
              <a:rPr lang="en-US" sz="2647" i="1" dirty="0">
                <a:solidFill>
                  <a:schemeClr val="dk1"/>
                </a:solidFill>
              </a:rPr>
              <a:t>The beam temperature and heat flux are so high that the melting of the material occurs in the order of [</a:t>
            </a:r>
            <a:r>
              <a:rPr lang="en-US" sz="2647" i="1" dirty="0" err="1">
                <a:solidFill>
                  <a:schemeClr val="dk1"/>
                </a:solidFill>
              </a:rPr>
              <a:t>ms</a:t>
            </a:r>
            <a:r>
              <a:rPr lang="en-US" sz="2647" i="1" dirty="0">
                <a:solidFill>
                  <a:schemeClr val="dk1"/>
                </a:solidFill>
              </a:rPr>
              <a:t>].</a:t>
            </a:r>
          </a:p>
          <a:p>
            <a:pPr marL="219200" marR="5602" lvl="0" indent="-219200" algn="just">
              <a:lnSpc>
                <a:spcPct val="80000"/>
              </a:lnSpc>
              <a:buClr>
                <a:schemeClr val="dk1"/>
              </a:buClr>
              <a:buSzPts val="2647"/>
              <a:buFont typeface="Arial"/>
              <a:buChar char="-"/>
            </a:pPr>
            <a:r>
              <a:rPr lang="en-US" sz="2647" i="1" dirty="0">
                <a:solidFill>
                  <a:schemeClr val="dk1"/>
                </a:solidFill>
              </a:rPr>
              <a:t>The gas mixture together with the thermodynamic effect of the plasma blows the melt out of the cutting joint.</a:t>
            </a:r>
          </a:p>
          <a:p>
            <a:pPr marL="219200" marR="5602" lvl="0" indent="-219200" algn="just">
              <a:lnSpc>
                <a:spcPct val="80000"/>
              </a:lnSpc>
              <a:buClr>
                <a:schemeClr val="dk1"/>
              </a:buClr>
              <a:buSzPts val="2647"/>
              <a:buFont typeface="Arial"/>
              <a:buChar char="-"/>
            </a:pPr>
            <a:r>
              <a:rPr lang="en-US" sz="2647" i="1" dirty="0">
                <a:solidFill>
                  <a:schemeClr val="dk1"/>
                </a:solidFill>
              </a:rPr>
              <a:t>The resulting cutting joint divides the material.</a:t>
            </a:r>
            <a:endParaRPr sz="2647" dirty="0">
              <a:solidFill>
                <a:schemeClr val="dk1"/>
              </a:solidFill>
              <a:latin typeface="Arial"/>
              <a:ea typeface="Arial"/>
              <a:cs typeface="Arial"/>
              <a:sym typeface="Arial"/>
            </a:endParaRPr>
          </a:p>
        </p:txBody>
      </p:sp>
      <p:sp>
        <p:nvSpPr>
          <p:cNvPr id="1083" name="Google Shape;1083;p122"/>
          <p:cNvSpPr txBox="1">
            <a:spLocks noGrp="1"/>
          </p:cNvSpPr>
          <p:nvPr>
            <p:ph type="title"/>
          </p:nvPr>
        </p:nvSpPr>
        <p:spPr>
          <a:xfrm>
            <a:off x="391633" y="775581"/>
            <a:ext cx="8288541" cy="552039"/>
          </a:xfrm>
          <a:prstGeom prst="rect">
            <a:avLst/>
          </a:prstGeom>
          <a:noFill/>
          <a:ln>
            <a:noFill/>
          </a:ln>
        </p:spPr>
        <p:txBody>
          <a:bodyPr spcFirstLastPara="1" wrap="square" lIns="0" tIns="13300" rIns="0" bIns="0" anchor="t" anchorCtr="0">
            <a:spAutoFit/>
          </a:bodyPr>
          <a:lstStyle/>
          <a:p>
            <a:pPr marL="14007" lvl="0"/>
            <a:r>
              <a:rPr lang="en-US" dirty="0"/>
              <a:t>Plasma cutting - description of the method</a:t>
            </a:r>
            <a:endParaRPr dirty="0"/>
          </a:p>
        </p:txBody>
      </p:sp>
      <p:grpSp>
        <p:nvGrpSpPr>
          <p:cNvPr id="1084" name="Google Shape;1084;p122"/>
          <p:cNvGrpSpPr/>
          <p:nvPr/>
        </p:nvGrpSpPr>
        <p:grpSpPr>
          <a:xfrm>
            <a:off x="304800" y="1875587"/>
            <a:ext cx="4352840" cy="3156230"/>
            <a:chOff x="0" y="1700783"/>
            <a:chExt cx="3947160" cy="2862072"/>
          </a:xfrm>
        </p:grpSpPr>
        <p:pic>
          <p:nvPicPr>
            <p:cNvPr id="1085" name="Google Shape;1085;p122"/>
            <p:cNvPicPr preferRelativeResize="0"/>
            <p:nvPr/>
          </p:nvPicPr>
          <p:blipFill rotWithShape="1">
            <a:blip r:embed="rId3">
              <a:alphaModFix/>
            </a:blip>
            <a:srcRect/>
            <a:stretch/>
          </p:blipFill>
          <p:spPr>
            <a:xfrm>
              <a:off x="0" y="1700783"/>
              <a:ext cx="3947160" cy="2862072"/>
            </a:xfrm>
            <a:prstGeom prst="rect">
              <a:avLst/>
            </a:prstGeom>
            <a:noFill/>
            <a:ln>
              <a:noFill/>
            </a:ln>
          </p:spPr>
        </p:pic>
        <p:sp>
          <p:nvSpPr>
            <p:cNvPr id="1086" name="Google Shape;1086;p122"/>
            <p:cNvSpPr/>
            <p:nvPr/>
          </p:nvSpPr>
          <p:spPr>
            <a:xfrm>
              <a:off x="803732" y="2651505"/>
              <a:ext cx="901065" cy="483870"/>
            </a:xfrm>
            <a:custGeom>
              <a:avLst/>
              <a:gdLst/>
              <a:ahLst/>
              <a:cxnLst/>
              <a:rect l="l" t="t" r="r" b="b"/>
              <a:pathLst>
                <a:path w="901064" h="483869" extrusionOk="0">
                  <a:moveTo>
                    <a:pt x="580821" y="0"/>
                  </a:moveTo>
                  <a:lnTo>
                    <a:pt x="611936" y="92583"/>
                  </a:lnTo>
                  <a:lnTo>
                    <a:pt x="0" y="298450"/>
                  </a:lnTo>
                  <a:lnTo>
                    <a:pt x="62242" y="483489"/>
                  </a:lnTo>
                  <a:lnTo>
                    <a:pt x="674166" y="277622"/>
                  </a:lnTo>
                  <a:lnTo>
                    <a:pt x="705408" y="370205"/>
                  </a:lnTo>
                  <a:lnTo>
                    <a:pt x="900734" y="98425"/>
                  </a:lnTo>
                  <a:lnTo>
                    <a:pt x="580821" y="0"/>
                  </a:lnTo>
                  <a:close/>
                </a:path>
              </a:pathLst>
            </a:custGeom>
            <a:solidFill>
              <a:srgbClr val="003399"/>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pic>
          <p:nvPicPr>
            <p:cNvPr id="1087" name="Google Shape;1087;p122"/>
            <p:cNvPicPr preferRelativeResize="0"/>
            <p:nvPr/>
          </p:nvPicPr>
          <p:blipFill rotWithShape="1">
            <a:blip r:embed="rId4">
              <a:alphaModFix/>
            </a:blip>
            <a:srcRect/>
            <a:stretch/>
          </p:blipFill>
          <p:spPr>
            <a:xfrm>
              <a:off x="642683" y="2960750"/>
              <a:ext cx="191084" cy="228346"/>
            </a:xfrm>
            <a:prstGeom prst="rect">
              <a:avLst/>
            </a:prstGeom>
            <a:noFill/>
            <a:ln>
              <a:noFill/>
            </a:ln>
          </p:spPr>
        </p:pic>
      </p:grpSp>
      <p:sp>
        <p:nvSpPr>
          <p:cNvPr id="1088" name="Google Shape;1088;p122"/>
          <p:cNvSpPr txBox="1"/>
          <p:nvPr/>
        </p:nvSpPr>
        <p:spPr>
          <a:xfrm>
            <a:off x="430960" y="4447041"/>
            <a:ext cx="622535" cy="556404"/>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1764" b="1">
                <a:solidFill>
                  <a:schemeClr val="dk1"/>
                </a:solidFill>
                <a:latin typeface="Times New Roman"/>
                <a:ea typeface="Times New Roman"/>
                <a:cs typeface="Times New Roman"/>
                <a:sym typeface="Times New Roman"/>
              </a:rPr>
              <a:t>Řezná</a:t>
            </a:r>
            <a:endParaRPr sz="1764">
              <a:solidFill>
                <a:schemeClr val="dk1"/>
              </a:solidFill>
              <a:latin typeface="Times New Roman"/>
              <a:ea typeface="Times New Roman"/>
              <a:cs typeface="Times New Roman"/>
              <a:sym typeface="Times New Roman"/>
            </a:endParaRPr>
          </a:p>
          <a:p>
            <a:pPr marL="14007" marR="0" lvl="0" indent="0" algn="l" rtl="0">
              <a:spcBef>
                <a:spcPts val="6"/>
              </a:spcBef>
              <a:spcAft>
                <a:spcPts val="0"/>
              </a:spcAft>
              <a:buNone/>
            </a:pPr>
            <a:r>
              <a:rPr lang="en-US" sz="1764" b="1">
                <a:solidFill>
                  <a:schemeClr val="dk1"/>
                </a:solidFill>
                <a:latin typeface="Times New Roman"/>
                <a:ea typeface="Times New Roman"/>
                <a:cs typeface="Times New Roman"/>
                <a:sym typeface="Times New Roman"/>
              </a:rPr>
              <a:t>spára</a:t>
            </a:r>
            <a:endParaRPr sz="1764">
              <a:solidFill>
                <a:schemeClr val="dk1"/>
              </a:solidFill>
              <a:latin typeface="Times New Roman"/>
              <a:ea typeface="Times New Roman"/>
              <a:cs typeface="Times New Roman"/>
              <a:sym typeface="Times New Roman"/>
            </a:endParaRPr>
          </a:p>
        </p:txBody>
      </p:sp>
      <p:sp>
        <p:nvSpPr>
          <p:cNvPr id="1089" name="Google Shape;1089;p122"/>
          <p:cNvSpPr txBox="1"/>
          <p:nvPr/>
        </p:nvSpPr>
        <p:spPr>
          <a:xfrm>
            <a:off x="668938" y="1985247"/>
            <a:ext cx="1588899" cy="556404"/>
          </a:xfrm>
          <a:prstGeom prst="rect">
            <a:avLst/>
          </a:prstGeom>
          <a:noFill/>
          <a:ln>
            <a:noFill/>
          </a:ln>
        </p:spPr>
        <p:txBody>
          <a:bodyPr spcFirstLastPara="1" wrap="square" lIns="0" tIns="13300" rIns="0" bIns="0" anchor="t" anchorCtr="0">
            <a:spAutoFit/>
          </a:bodyPr>
          <a:lstStyle/>
          <a:p>
            <a:pPr marL="14007" marR="5602" lvl="0" indent="0" algn="l" rtl="0">
              <a:spcBef>
                <a:spcPts val="0"/>
              </a:spcBef>
              <a:spcAft>
                <a:spcPts val="0"/>
              </a:spcAft>
              <a:buNone/>
            </a:pPr>
            <a:r>
              <a:rPr lang="en-US" sz="1764" b="1">
                <a:solidFill>
                  <a:schemeClr val="dk1"/>
                </a:solidFill>
                <a:latin typeface="Times New Roman"/>
                <a:ea typeface="Times New Roman"/>
                <a:cs typeface="Times New Roman"/>
                <a:sym typeface="Times New Roman"/>
              </a:rPr>
              <a:t>Plazmová řezací hubice</a:t>
            </a:r>
            <a:endParaRPr sz="1764">
              <a:solidFill>
                <a:schemeClr val="dk1"/>
              </a:solidFill>
              <a:latin typeface="Times New Roman"/>
              <a:ea typeface="Times New Roman"/>
              <a:cs typeface="Times New Roman"/>
              <a:sym typeface="Times New Roman"/>
            </a:endParaRPr>
          </a:p>
        </p:txBody>
      </p:sp>
      <p:pic>
        <p:nvPicPr>
          <p:cNvPr id="1090" name="Google Shape;1090;p122"/>
          <p:cNvPicPr preferRelativeResize="0"/>
          <p:nvPr/>
        </p:nvPicPr>
        <p:blipFill rotWithShape="1">
          <a:blip r:embed="rId5">
            <a:alphaModFix/>
          </a:blip>
          <a:srcRect/>
          <a:stretch/>
        </p:blipFill>
        <p:spPr>
          <a:xfrm>
            <a:off x="2487943" y="4892325"/>
            <a:ext cx="1890713" cy="2168017"/>
          </a:xfrm>
          <a:prstGeom prst="rect">
            <a:avLst/>
          </a:prstGeom>
          <a:noFill/>
          <a:ln>
            <a:noFill/>
          </a:ln>
        </p:spPr>
      </p:pic>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Shape 1095"/>
        <p:cNvGrpSpPr/>
        <p:nvPr/>
      </p:nvGrpSpPr>
      <p:grpSpPr>
        <a:xfrm>
          <a:off x="0" y="0"/>
          <a:ext cx="0" cy="0"/>
          <a:chOff x="0" y="0"/>
          <a:chExt cx="0" cy="0"/>
        </a:xfrm>
      </p:grpSpPr>
      <p:sp>
        <p:nvSpPr>
          <p:cNvPr id="1096" name="Google Shape;1096;p123"/>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097" name="Google Shape;1097;p123"/>
          <p:cNvSpPr txBox="1"/>
          <p:nvPr/>
        </p:nvSpPr>
        <p:spPr>
          <a:xfrm>
            <a:off x="895824" y="1703547"/>
            <a:ext cx="7817746" cy="4560189"/>
          </a:xfrm>
          <a:prstGeom prst="rect">
            <a:avLst/>
          </a:prstGeom>
          <a:noFill/>
          <a:ln>
            <a:noFill/>
          </a:ln>
        </p:spPr>
        <p:txBody>
          <a:bodyPr spcFirstLastPara="1" wrap="square" lIns="0" tIns="14000" rIns="0" bIns="0" anchor="t" anchorCtr="0">
            <a:spAutoFit/>
          </a:bodyPr>
          <a:lstStyle/>
          <a:p>
            <a:pPr marL="14007" lvl="0"/>
            <a:r>
              <a:rPr lang="en-US" sz="2647" dirty="0">
                <a:solidFill>
                  <a:schemeClr val="dk1"/>
                </a:solidFill>
              </a:rPr>
              <a:t>This process is related to the physical properties of the gas:</a:t>
            </a:r>
          </a:p>
          <a:p>
            <a:pPr marL="14007" lvl="0"/>
            <a:endParaRPr lang="en-US" sz="2647" dirty="0">
              <a:solidFill>
                <a:schemeClr val="dk1"/>
              </a:solidFill>
            </a:endParaRPr>
          </a:p>
          <a:p>
            <a:pPr marL="14007" lvl="0"/>
            <a:r>
              <a:rPr lang="en-US" sz="2400" dirty="0">
                <a:solidFill>
                  <a:schemeClr val="dk1"/>
                </a:solidFill>
              </a:rPr>
              <a:t>Thermal conductivity</a:t>
            </a:r>
          </a:p>
          <a:p>
            <a:pPr marL="14007" lvl="0"/>
            <a:r>
              <a:rPr lang="en-US" sz="2400" dirty="0">
                <a:solidFill>
                  <a:schemeClr val="dk1"/>
                </a:solidFill>
              </a:rPr>
              <a:t>Heat capacity</a:t>
            </a:r>
          </a:p>
          <a:p>
            <a:pPr marL="14007" lvl="0"/>
            <a:r>
              <a:rPr lang="en-US" sz="2400" dirty="0">
                <a:solidFill>
                  <a:schemeClr val="dk1"/>
                </a:solidFill>
              </a:rPr>
              <a:t>Ionization energy</a:t>
            </a:r>
          </a:p>
          <a:p>
            <a:pPr marL="14007" lvl="0"/>
            <a:r>
              <a:rPr lang="en-US" sz="2400" dirty="0">
                <a:solidFill>
                  <a:schemeClr val="dk1"/>
                </a:solidFill>
              </a:rPr>
              <a:t>Energy of thermal dissociation of molecules</a:t>
            </a:r>
          </a:p>
          <a:p>
            <a:pPr marL="14007" lvl="0"/>
            <a:endParaRPr lang="en-US" sz="2400" dirty="0">
              <a:solidFill>
                <a:schemeClr val="dk1"/>
              </a:solidFill>
            </a:endParaRPr>
          </a:p>
          <a:p>
            <a:pPr marL="14007" lvl="0"/>
            <a:r>
              <a:rPr lang="en-US" sz="2400" dirty="0">
                <a:solidFill>
                  <a:schemeClr val="dk1"/>
                </a:solidFill>
              </a:rPr>
              <a:t>Gas plasma</a:t>
            </a:r>
          </a:p>
          <a:p>
            <a:pPr marL="14007" lvl="0"/>
            <a:r>
              <a:rPr lang="en-US" sz="2400" dirty="0">
                <a:solidFill>
                  <a:schemeClr val="dk1"/>
                </a:solidFill>
              </a:rPr>
              <a:t>Air plasma</a:t>
            </a:r>
          </a:p>
          <a:p>
            <a:pPr marL="14007" lvl="0"/>
            <a:r>
              <a:rPr lang="en-US" sz="2400" dirty="0">
                <a:solidFill>
                  <a:schemeClr val="dk1"/>
                </a:solidFill>
              </a:rPr>
              <a:t>Oxygen plasma</a:t>
            </a:r>
          </a:p>
          <a:p>
            <a:pPr marL="14007" lvl="0"/>
            <a:r>
              <a:rPr lang="en-US" sz="2400" dirty="0">
                <a:solidFill>
                  <a:schemeClr val="dk1"/>
                </a:solidFill>
              </a:rPr>
              <a:t>Nitrogen plasma</a:t>
            </a:r>
            <a:endParaRPr sz="2400" dirty="0">
              <a:solidFill>
                <a:schemeClr val="dk1"/>
              </a:solidFill>
              <a:latin typeface="Arial"/>
              <a:ea typeface="Arial"/>
              <a:cs typeface="Arial"/>
              <a:sym typeface="Arial"/>
            </a:endParaRPr>
          </a:p>
        </p:txBody>
      </p:sp>
      <p:pic>
        <p:nvPicPr>
          <p:cNvPr id="1098" name="Google Shape;1098;p123"/>
          <p:cNvPicPr preferRelativeResize="0"/>
          <p:nvPr/>
        </p:nvPicPr>
        <p:blipFill rotWithShape="1">
          <a:blip r:embed="rId3">
            <a:alphaModFix/>
          </a:blip>
          <a:srcRect/>
          <a:stretch/>
        </p:blipFill>
        <p:spPr>
          <a:xfrm>
            <a:off x="7092877" y="2206671"/>
            <a:ext cx="2541118" cy="4899046"/>
          </a:xfrm>
          <a:prstGeom prst="rect">
            <a:avLst/>
          </a:prstGeom>
          <a:noFill/>
          <a:ln>
            <a:noFill/>
          </a:ln>
        </p:spPr>
      </p:pic>
      <p:sp>
        <p:nvSpPr>
          <p:cNvPr id="1099" name="Google Shape;1099;p123"/>
          <p:cNvSpPr txBox="1">
            <a:spLocks noGrp="1"/>
          </p:cNvSpPr>
          <p:nvPr>
            <p:ph type="title"/>
          </p:nvPr>
        </p:nvSpPr>
        <p:spPr>
          <a:xfrm>
            <a:off x="391632" y="775580"/>
            <a:ext cx="5388682" cy="552039"/>
          </a:xfrm>
          <a:prstGeom prst="rect">
            <a:avLst/>
          </a:prstGeom>
          <a:noFill/>
          <a:ln>
            <a:noFill/>
          </a:ln>
        </p:spPr>
        <p:txBody>
          <a:bodyPr spcFirstLastPara="1" wrap="square" lIns="0" tIns="13300" rIns="0" bIns="0" anchor="t" anchorCtr="0">
            <a:spAutoFit/>
          </a:bodyPr>
          <a:lstStyle/>
          <a:p>
            <a:pPr marL="14007" lvl="0"/>
            <a:r>
              <a:rPr lang="en-US" dirty="0"/>
              <a:t>Types of cutting plasmas</a:t>
            </a:r>
            <a:endParaRPr dirty="0"/>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Shape 1104"/>
        <p:cNvGrpSpPr/>
        <p:nvPr/>
      </p:nvGrpSpPr>
      <p:grpSpPr>
        <a:xfrm>
          <a:off x="0" y="0"/>
          <a:ext cx="0" cy="0"/>
          <a:chOff x="0" y="0"/>
          <a:chExt cx="0" cy="0"/>
        </a:xfrm>
      </p:grpSpPr>
      <p:sp>
        <p:nvSpPr>
          <p:cNvPr id="1105" name="Google Shape;1105;p124"/>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106" name="Google Shape;1106;p124"/>
          <p:cNvSpPr txBox="1"/>
          <p:nvPr/>
        </p:nvSpPr>
        <p:spPr>
          <a:xfrm>
            <a:off x="1161923" y="1449064"/>
            <a:ext cx="8874444" cy="5547647"/>
          </a:xfrm>
          <a:prstGeom prst="rect">
            <a:avLst/>
          </a:prstGeom>
          <a:noFill/>
          <a:ln>
            <a:noFill/>
          </a:ln>
        </p:spPr>
        <p:txBody>
          <a:bodyPr spcFirstLastPara="1" wrap="square" lIns="0" tIns="47600" rIns="0" bIns="0" anchor="t" anchorCtr="0">
            <a:spAutoFit/>
          </a:bodyPr>
          <a:lstStyle/>
          <a:p>
            <a:pPr marL="392178" marR="290631" lvl="0" indent="-378871">
              <a:lnSpc>
                <a:spcPct val="90100"/>
              </a:lnSpc>
            </a:pPr>
            <a:r>
              <a:rPr lang="en-US" sz="2206" b="1" i="1" dirty="0">
                <a:solidFill>
                  <a:schemeClr val="dk1"/>
                </a:solidFill>
              </a:rPr>
              <a:t>Gas plasma </a:t>
            </a:r>
            <a:r>
              <a:rPr lang="en-US" sz="2206" i="1" dirty="0">
                <a:solidFill>
                  <a:schemeClr val="dk1"/>
                </a:solidFill>
              </a:rPr>
              <a:t>is stabilized with a mixture of </a:t>
            </a:r>
            <a:r>
              <a:rPr lang="en-US" sz="2206" i="1" dirty="0" err="1">
                <a:solidFill>
                  <a:schemeClr val="dk1"/>
                </a:solidFill>
              </a:rPr>
              <a:t>Ar</a:t>
            </a:r>
            <a:r>
              <a:rPr lang="en-US" sz="2206" i="1" dirty="0">
                <a:solidFill>
                  <a:schemeClr val="dk1"/>
                </a:solidFill>
              </a:rPr>
              <a:t> + H</a:t>
            </a:r>
            <a:r>
              <a:rPr lang="en-US" i="1" dirty="0">
                <a:solidFill>
                  <a:schemeClr val="dk1"/>
                </a:solidFill>
              </a:rPr>
              <a:t>2</a:t>
            </a:r>
            <a:r>
              <a:rPr lang="en-US" sz="2206" i="1" dirty="0">
                <a:solidFill>
                  <a:schemeClr val="dk1"/>
                </a:solidFill>
              </a:rPr>
              <a:t>; the electrode is tungsten and is mainly used for cutting high-alloy steels, nickel, molybdenum, copper and other metals.</a:t>
            </a:r>
          </a:p>
          <a:p>
            <a:pPr marL="392178" marR="290631" lvl="0" indent="-378871">
              <a:lnSpc>
                <a:spcPct val="90100"/>
              </a:lnSpc>
            </a:pPr>
            <a:r>
              <a:rPr lang="en-US" sz="2206" b="1" i="1" dirty="0">
                <a:solidFill>
                  <a:schemeClr val="dk1"/>
                </a:solidFill>
              </a:rPr>
              <a:t>Air plasma </a:t>
            </a:r>
            <a:r>
              <a:rPr lang="en-US" sz="2206" i="1" dirty="0">
                <a:solidFill>
                  <a:schemeClr val="dk1"/>
                </a:solidFill>
              </a:rPr>
              <a:t>is currently very widespread; its operation is economically very advantageous up to a thickness of about 40 mm for cutting steel. Compressed air (0.4 to 0.8 MPa) with a high flow rate of up to 130 l.min-1 is used for stabilization.</a:t>
            </a:r>
          </a:p>
          <a:p>
            <a:pPr marL="392178" marR="290631" lvl="0" indent="-378871">
              <a:lnSpc>
                <a:spcPct val="90100"/>
              </a:lnSpc>
            </a:pPr>
            <a:r>
              <a:rPr lang="en-US" sz="2206" b="1" i="1" dirty="0">
                <a:solidFill>
                  <a:schemeClr val="dk1"/>
                </a:solidFill>
              </a:rPr>
              <a:t>Oxygen plasma </a:t>
            </a:r>
            <a:r>
              <a:rPr lang="en-US" sz="2206" i="1" dirty="0">
                <a:solidFill>
                  <a:schemeClr val="dk1"/>
                </a:solidFill>
              </a:rPr>
              <a:t>is very similar to air but has higher enthalpy and density. Oxygen gives high cutting speeds, and clean cuts without adhering oxides, and increased cutting quality with a small deviation angle and fine surface structure.</a:t>
            </a:r>
          </a:p>
          <a:p>
            <a:pPr marL="392178" marR="290631" lvl="0" indent="-378871">
              <a:lnSpc>
                <a:spcPct val="90100"/>
              </a:lnSpc>
            </a:pPr>
            <a:r>
              <a:rPr lang="en-US" sz="2206" b="1" i="1" dirty="0">
                <a:solidFill>
                  <a:schemeClr val="dk1"/>
                </a:solidFill>
              </a:rPr>
              <a:t>Nitrogen plasma </a:t>
            </a:r>
            <a:r>
              <a:rPr lang="en-US" sz="2206" i="1" dirty="0">
                <a:solidFill>
                  <a:schemeClr val="dk1"/>
                </a:solidFill>
              </a:rPr>
              <a:t>combined with an injectable water supply is designed primarily for cutting large thicknesses of high-alloy steels. Due to the design of the burner, water (sometimes carbon dioxide) is fed tangentially to the edge layers of the plasma beam. A water vortex is created, which cools the outer layers of the plasma and dissociates the water, which narrows the plasma and the temperature rises..</a:t>
            </a:r>
            <a:endParaRPr sz="2206" dirty="0">
              <a:solidFill>
                <a:schemeClr val="dk1"/>
              </a:solidFill>
              <a:latin typeface="Arial"/>
              <a:ea typeface="Arial"/>
              <a:cs typeface="Arial"/>
              <a:sym typeface="Arial"/>
            </a:endParaRPr>
          </a:p>
        </p:txBody>
      </p:sp>
      <p:sp>
        <p:nvSpPr>
          <p:cNvPr id="1108" name="Google Shape;1108;p124"/>
          <p:cNvSpPr txBox="1">
            <a:spLocks noGrp="1"/>
          </p:cNvSpPr>
          <p:nvPr>
            <p:ph type="title"/>
          </p:nvPr>
        </p:nvSpPr>
        <p:spPr>
          <a:xfrm>
            <a:off x="391631" y="775580"/>
            <a:ext cx="6825597" cy="552039"/>
          </a:xfrm>
          <a:prstGeom prst="rect">
            <a:avLst/>
          </a:prstGeom>
          <a:noFill/>
          <a:ln>
            <a:noFill/>
          </a:ln>
        </p:spPr>
        <p:txBody>
          <a:bodyPr spcFirstLastPara="1" wrap="square" lIns="0" tIns="13300" rIns="0" bIns="0" anchor="t" anchorCtr="0">
            <a:spAutoFit/>
          </a:bodyPr>
          <a:lstStyle/>
          <a:p>
            <a:pPr marL="14007" lvl="0"/>
            <a:r>
              <a:rPr lang="en-US" dirty="0"/>
              <a:t>Types of cutting plasmas</a:t>
            </a:r>
            <a:endParaRPr dirty="0"/>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Shape 1112"/>
        <p:cNvGrpSpPr/>
        <p:nvPr/>
      </p:nvGrpSpPr>
      <p:grpSpPr>
        <a:xfrm>
          <a:off x="0" y="0"/>
          <a:ext cx="0" cy="0"/>
          <a:chOff x="0" y="0"/>
          <a:chExt cx="0" cy="0"/>
        </a:xfrm>
      </p:grpSpPr>
      <p:sp>
        <p:nvSpPr>
          <p:cNvPr id="1113" name="Google Shape;1113;p125"/>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pic>
        <p:nvPicPr>
          <p:cNvPr id="1114" name="Google Shape;1114;p125"/>
          <p:cNvPicPr preferRelativeResize="0"/>
          <p:nvPr/>
        </p:nvPicPr>
        <p:blipFill rotWithShape="1">
          <a:blip r:embed="rId3">
            <a:alphaModFix/>
          </a:blip>
          <a:srcRect/>
          <a:stretch/>
        </p:blipFill>
        <p:spPr>
          <a:xfrm>
            <a:off x="304801" y="1478956"/>
            <a:ext cx="10083800" cy="5078874"/>
          </a:xfrm>
          <a:prstGeom prst="rect">
            <a:avLst/>
          </a:prstGeom>
          <a:noFill/>
          <a:ln>
            <a:noFill/>
          </a:ln>
        </p:spPr>
      </p:pic>
      <p:sp>
        <p:nvSpPr>
          <p:cNvPr id="1115" name="Google Shape;1115;p125"/>
          <p:cNvSpPr txBox="1">
            <a:spLocks noGrp="1"/>
          </p:cNvSpPr>
          <p:nvPr>
            <p:ph type="title"/>
          </p:nvPr>
        </p:nvSpPr>
        <p:spPr>
          <a:xfrm>
            <a:off x="391631" y="775580"/>
            <a:ext cx="4506939" cy="552039"/>
          </a:xfrm>
          <a:prstGeom prst="rect">
            <a:avLst/>
          </a:prstGeom>
          <a:noFill/>
          <a:ln>
            <a:noFill/>
          </a:ln>
        </p:spPr>
        <p:txBody>
          <a:bodyPr spcFirstLastPara="1" wrap="square" lIns="0" tIns="13300" rIns="0" bIns="0" anchor="t" anchorCtr="0">
            <a:spAutoFit/>
          </a:bodyPr>
          <a:lstStyle/>
          <a:p>
            <a:pPr marL="14007" lvl="0"/>
            <a:r>
              <a:rPr lang="en-US" dirty="0"/>
              <a:t>The principle of cutting</a:t>
            </a:r>
            <a:endParaRPr dirty="0"/>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Shape 1120"/>
        <p:cNvGrpSpPr/>
        <p:nvPr/>
      </p:nvGrpSpPr>
      <p:grpSpPr>
        <a:xfrm>
          <a:off x="0" y="0"/>
          <a:ext cx="0" cy="0"/>
          <a:chOff x="0" y="0"/>
          <a:chExt cx="0" cy="0"/>
        </a:xfrm>
      </p:grpSpPr>
      <p:sp>
        <p:nvSpPr>
          <p:cNvPr id="1121" name="Google Shape;1121;p126"/>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122" name="Google Shape;1122;p126"/>
          <p:cNvSpPr txBox="1">
            <a:spLocks noGrp="1"/>
          </p:cNvSpPr>
          <p:nvPr>
            <p:ph type="title"/>
          </p:nvPr>
        </p:nvSpPr>
        <p:spPr>
          <a:xfrm>
            <a:off x="391631" y="775580"/>
            <a:ext cx="4490611" cy="552039"/>
          </a:xfrm>
          <a:prstGeom prst="rect">
            <a:avLst/>
          </a:prstGeom>
          <a:noFill/>
          <a:ln>
            <a:noFill/>
          </a:ln>
        </p:spPr>
        <p:txBody>
          <a:bodyPr spcFirstLastPara="1" wrap="square" lIns="0" tIns="13300" rIns="0" bIns="0" anchor="t" anchorCtr="0">
            <a:spAutoFit/>
          </a:bodyPr>
          <a:lstStyle/>
          <a:p>
            <a:pPr marL="14007" lvl="0"/>
            <a:r>
              <a:rPr lang="en-US" dirty="0"/>
              <a:t>The principle of cutting</a:t>
            </a:r>
            <a:endParaRPr dirty="0"/>
          </a:p>
        </p:txBody>
      </p:sp>
      <p:pic>
        <p:nvPicPr>
          <p:cNvPr id="1123" name="Google Shape;1123;p126"/>
          <p:cNvPicPr preferRelativeResize="0"/>
          <p:nvPr/>
        </p:nvPicPr>
        <p:blipFill rotWithShape="1">
          <a:blip r:embed="rId3">
            <a:alphaModFix/>
          </a:blip>
          <a:srcRect/>
          <a:stretch/>
        </p:blipFill>
        <p:spPr>
          <a:xfrm>
            <a:off x="1916666" y="1363218"/>
            <a:ext cx="6860068" cy="5142348"/>
          </a:xfrm>
          <a:prstGeom prst="rect">
            <a:avLst/>
          </a:prstGeom>
          <a:noFill/>
          <a:ln>
            <a:noFill/>
          </a:ln>
        </p:spPr>
      </p:pic>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Shape 1128"/>
        <p:cNvGrpSpPr/>
        <p:nvPr/>
      </p:nvGrpSpPr>
      <p:grpSpPr>
        <a:xfrm>
          <a:off x="0" y="0"/>
          <a:ext cx="0" cy="0"/>
          <a:chOff x="0" y="0"/>
          <a:chExt cx="0" cy="0"/>
        </a:xfrm>
      </p:grpSpPr>
      <p:sp>
        <p:nvSpPr>
          <p:cNvPr id="1129" name="Google Shape;1129;p127"/>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130" name="Google Shape;1130;p127"/>
          <p:cNvSpPr txBox="1"/>
          <p:nvPr/>
        </p:nvSpPr>
        <p:spPr>
          <a:xfrm>
            <a:off x="895823" y="717434"/>
            <a:ext cx="3414487" cy="557941"/>
          </a:xfrm>
          <a:prstGeom prst="rect">
            <a:avLst/>
          </a:prstGeom>
          <a:noFill/>
          <a:ln>
            <a:noFill/>
          </a:ln>
        </p:spPr>
        <p:txBody>
          <a:bodyPr spcFirstLastPara="1" wrap="square" lIns="0" tIns="14700" rIns="0" bIns="0" anchor="t" anchorCtr="0">
            <a:spAutoFit/>
          </a:bodyPr>
          <a:lstStyle/>
          <a:p>
            <a:pPr marL="14007" marR="0" lvl="0" indent="0" algn="l" rtl="0">
              <a:spcBef>
                <a:spcPts val="0"/>
              </a:spcBef>
              <a:spcAft>
                <a:spcPts val="0"/>
              </a:spcAft>
              <a:buNone/>
            </a:pPr>
            <a:r>
              <a:rPr lang="en-US" sz="3529" b="1" i="1" dirty="0">
                <a:solidFill>
                  <a:srgbClr val="FF0000"/>
                </a:solidFill>
                <a:latin typeface="Arial"/>
                <a:ea typeface="Arial"/>
                <a:cs typeface="Arial"/>
                <a:sym typeface="Arial"/>
              </a:rPr>
              <a:t>Plasma cutting</a:t>
            </a:r>
            <a:endParaRPr sz="3529" dirty="0">
              <a:solidFill>
                <a:schemeClr val="dk1"/>
              </a:solidFill>
              <a:latin typeface="Arial"/>
              <a:ea typeface="Arial"/>
              <a:cs typeface="Arial"/>
              <a:sym typeface="Arial"/>
            </a:endParaRPr>
          </a:p>
        </p:txBody>
      </p:sp>
      <p:sp>
        <p:nvSpPr>
          <p:cNvPr id="1131" name="Google Shape;1131;p127"/>
          <p:cNvSpPr txBox="1"/>
          <p:nvPr/>
        </p:nvSpPr>
        <p:spPr>
          <a:xfrm>
            <a:off x="895824" y="1798700"/>
            <a:ext cx="7683996" cy="693747"/>
          </a:xfrm>
          <a:prstGeom prst="rect">
            <a:avLst/>
          </a:prstGeom>
          <a:noFill/>
          <a:ln>
            <a:noFill/>
          </a:ln>
        </p:spPr>
        <p:txBody>
          <a:bodyPr spcFirstLastPara="1" wrap="square" lIns="0" tIns="14700" rIns="0" bIns="0" anchor="t" anchorCtr="0">
            <a:spAutoFit/>
          </a:bodyPr>
          <a:lstStyle/>
          <a:p>
            <a:pPr marL="14007" lvl="0"/>
            <a:r>
              <a:rPr lang="en-US" sz="2206" b="1" i="1" dirty="0">
                <a:solidFill>
                  <a:srgbClr val="FF0000"/>
                </a:solidFill>
              </a:rPr>
              <a:t>Description of modern plasma cutting with high HD arc density</a:t>
            </a:r>
            <a:endParaRPr sz="2206" dirty="0">
              <a:solidFill>
                <a:schemeClr val="dk1"/>
              </a:solidFill>
              <a:latin typeface="Arial"/>
              <a:ea typeface="Arial"/>
              <a:cs typeface="Arial"/>
              <a:sym typeface="Arial"/>
            </a:endParaRPr>
          </a:p>
        </p:txBody>
      </p:sp>
      <p:pic>
        <p:nvPicPr>
          <p:cNvPr id="1132" name="Google Shape;1132;p127"/>
          <p:cNvPicPr preferRelativeResize="0"/>
          <p:nvPr/>
        </p:nvPicPr>
        <p:blipFill rotWithShape="1">
          <a:blip r:embed="rId3">
            <a:alphaModFix/>
          </a:blip>
          <a:srcRect/>
          <a:stretch/>
        </p:blipFill>
        <p:spPr>
          <a:xfrm>
            <a:off x="304801" y="2676326"/>
            <a:ext cx="10083800" cy="3995787"/>
          </a:xfrm>
          <a:prstGeom prst="rect">
            <a:avLst/>
          </a:prstGeom>
          <a:noFill/>
          <a:ln>
            <a:noFill/>
          </a:ln>
        </p:spPr>
      </p:pic>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Shape 1137"/>
        <p:cNvGrpSpPr/>
        <p:nvPr/>
      </p:nvGrpSpPr>
      <p:grpSpPr>
        <a:xfrm>
          <a:off x="0" y="0"/>
          <a:ext cx="0" cy="0"/>
          <a:chOff x="0" y="0"/>
          <a:chExt cx="0" cy="0"/>
        </a:xfrm>
      </p:grpSpPr>
      <p:sp>
        <p:nvSpPr>
          <p:cNvPr id="1138" name="Google Shape;1138;p128"/>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139" name="Google Shape;1139;p128"/>
          <p:cNvSpPr txBox="1"/>
          <p:nvPr/>
        </p:nvSpPr>
        <p:spPr>
          <a:xfrm>
            <a:off x="537848" y="1599376"/>
            <a:ext cx="5259682" cy="1779278"/>
          </a:xfrm>
          <a:prstGeom prst="rect">
            <a:avLst/>
          </a:prstGeom>
          <a:noFill/>
          <a:ln>
            <a:noFill/>
          </a:ln>
        </p:spPr>
        <p:txBody>
          <a:bodyPr spcFirstLastPara="1" wrap="square" lIns="0" tIns="81225" rIns="0" bIns="0" anchor="t" anchorCtr="0">
            <a:spAutoFit/>
          </a:bodyPr>
          <a:lstStyle/>
          <a:p>
            <a:pPr marL="329850" lvl="0" indent="-316544">
              <a:buClr>
                <a:schemeClr val="dk1"/>
              </a:buClr>
              <a:buSzPts val="2206"/>
              <a:buFont typeface="Arial"/>
              <a:buChar char="–"/>
            </a:pPr>
            <a:r>
              <a:rPr lang="en-US" sz="2206" i="1" dirty="0">
                <a:solidFill>
                  <a:schemeClr val="dk1"/>
                </a:solidFill>
              </a:rPr>
              <a:t>Robust burner for range 25-600 A</a:t>
            </a:r>
          </a:p>
          <a:p>
            <a:pPr marL="329850" lvl="0" indent="-316544">
              <a:buClr>
                <a:schemeClr val="dk1"/>
              </a:buClr>
              <a:buSzPts val="2206"/>
              <a:buFont typeface="Arial"/>
              <a:buChar char="–"/>
            </a:pPr>
            <a:r>
              <a:rPr lang="en-US" sz="2206" i="1" dirty="0">
                <a:solidFill>
                  <a:schemeClr val="dk1"/>
                </a:solidFill>
              </a:rPr>
              <a:t>Robust consumables</a:t>
            </a:r>
          </a:p>
          <a:p>
            <a:pPr marL="329850" lvl="0" indent="-316544">
              <a:buClr>
                <a:schemeClr val="dk1"/>
              </a:buClr>
              <a:buSzPts val="2206"/>
              <a:buFont typeface="Arial"/>
              <a:buChar char="–"/>
            </a:pPr>
            <a:r>
              <a:rPr lang="en-US" sz="2206" i="1" dirty="0">
                <a:solidFill>
                  <a:schemeClr val="dk1"/>
                </a:solidFill>
              </a:rPr>
              <a:t>High performance; the ability to cut in the thickness range 2-150 mm</a:t>
            </a:r>
          </a:p>
          <a:p>
            <a:pPr marL="329850" lvl="0" indent="-316544">
              <a:buClr>
                <a:schemeClr val="dk1"/>
              </a:buClr>
              <a:buSzPts val="2206"/>
              <a:buFont typeface="Arial"/>
              <a:buChar char="–"/>
            </a:pPr>
            <a:r>
              <a:rPr lang="en-US" sz="2206" i="1" dirty="0">
                <a:solidFill>
                  <a:schemeClr val="dk1"/>
                </a:solidFill>
              </a:rPr>
              <a:t>Suitable for vertical and bevel cutting</a:t>
            </a:r>
            <a:endParaRPr sz="2206" dirty="0">
              <a:solidFill>
                <a:schemeClr val="dk1"/>
              </a:solidFill>
              <a:latin typeface="Arial"/>
              <a:ea typeface="Arial"/>
              <a:cs typeface="Arial"/>
              <a:sym typeface="Arial"/>
            </a:endParaRPr>
          </a:p>
        </p:txBody>
      </p:sp>
      <p:sp>
        <p:nvSpPr>
          <p:cNvPr id="1140" name="Google Shape;1140;p128"/>
          <p:cNvSpPr txBox="1">
            <a:spLocks noGrp="1"/>
          </p:cNvSpPr>
          <p:nvPr>
            <p:ph type="title"/>
          </p:nvPr>
        </p:nvSpPr>
        <p:spPr>
          <a:xfrm>
            <a:off x="391633" y="775580"/>
            <a:ext cx="5405897" cy="552039"/>
          </a:xfrm>
          <a:prstGeom prst="rect">
            <a:avLst/>
          </a:prstGeom>
          <a:noFill/>
          <a:ln>
            <a:noFill/>
          </a:ln>
        </p:spPr>
        <p:txBody>
          <a:bodyPr spcFirstLastPara="1" wrap="square" lIns="0" tIns="13300" rIns="0" bIns="0" anchor="t" anchorCtr="0">
            <a:spAutoFit/>
          </a:bodyPr>
          <a:lstStyle/>
          <a:p>
            <a:pPr marL="14007" lvl="0" indent="0" algn="l" rtl="0">
              <a:spcBef>
                <a:spcPts val="0"/>
              </a:spcBef>
              <a:spcAft>
                <a:spcPts val="0"/>
              </a:spcAft>
              <a:buNone/>
            </a:pPr>
            <a:r>
              <a:rPr lang="en-US" dirty="0"/>
              <a:t>Cutting burners</a:t>
            </a:r>
            <a:endParaRPr dirty="0"/>
          </a:p>
        </p:txBody>
      </p:sp>
      <p:pic>
        <p:nvPicPr>
          <p:cNvPr id="1141" name="Google Shape;1141;p128"/>
          <p:cNvPicPr preferRelativeResize="0"/>
          <p:nvPr/>
        </p:nvPicPr>
        <p:blipFill rotWithShape="1">
          <a:blip r:embed="rId3">
            <a:alphaModFix/>
          </a:blip>
          <a:srcRect/>
          <a:stretch/>
        </p:blipFill>
        <p:spPr>
          <a:xfrm>
            <a:off x="5981979" y="1717607"/>
            <a:ext cx="2779768" cy="2156253"/>
          </a:xfrm>
          <a:prstGeom prst="rect">
            <a:avLst/>
          </a:prstGeom>
          <a:noFill/>
          <a:ln>
            <a:noFill/>
          </a:ln>
        </p:spPr>
      </p:pic>
      <p:grpSp>
        <p:nvGrpSpPr>
          <p:cNvPr id="1142" name="Google Shape;1142;p128"/>
          <p:cNvGrpSpPr/>
          <p:nvPr/>
        </p:nvGrpSpPr>
        <p:grpSpPr>
          <a:xfrm>
            <a:off x="304801" y="1478958"/>
            <a:ext cx="10083800" cy="5766253"/>
            <a:chOff x="0" y="1341119"/>
            <a:chExt cx="9144000" cy="5228844"/>
          </a:xfrm>
        </p:grpSpPr>
        <p:pic>
          <p:nvPicPr>
            <p:cNvPr id="1143" name="Google Shape;1143;p128"/>
            <p:cNvPicPr preferRelativeResize="0"/>
            <p:nvPr/>
          </p:nvPicPr>
          <p:blipFill rotWithShape="1">
            <a:blip r:embed="rId4">
              <a:alphaModFix/>
            </a:blip>
            <a:srcRect/>
            <a:stretch/>
          </p:blipFill>
          <p:spPr>
            <a:xfrm>
              <a:off x="7956804" y="1341119"/>
              <a:ext cx="1187195" cy="2860547"/>
            </a:xfrm>
            <a:prstGeom prst="rect">
              <a:avLst/>
            </a:prstGeom>
            <a:noFill/>
            <a:ln>
              <a:noFill/>
            </a:ln>
          </p:spPr>
        </p:pic>
        <p:pic>
          <p:nvPicPr>
            <p:cNvPr id="1144" name="Google Shape;1144;p128"/>
            <p:cNvPicPr preferRelativeResize="0"/>
            <p:nvPr/>
          </p:nvPicPr>
          <p:blipFill rotWithShape="1">
            <a:blip r:embed="rId5">
              <a:alphaModFix/>
            </a:blip>
            <a:srcRect/>
            <a:stretch/>
          </p:blipFill>
          <p:spPr>
            <a:xfrm>
              <a:off x="0" y="3788663"/>
              <a:ext cx="9144000" cy="2781300"/>
            </a:xfrm>
            <a:prstGeom prst="rect">
              <a:avLst/>
            </a:prstGeom>
            <a:noFill/>
            <a:ln>
              <a:noFill/>
            </a:ln>
          </p:spPr>
        </p:pic>
      </p:gr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Shape 1149"/>
        <p:cNvGrpSpPr/>
        <p:nvPr/>
      </p:nvGrpSpPr>
      <p:grpSpPr>
        <a:xfrm>
          <a:off x="0" y="0"/>
          <a:ext cx="0" cy="0"/>
          <a:chOff x="0" y="0"/>
          <a:chExt cx="0" cy="0"/>
        </a:xfrm>
      </p:grpSpPr>
      <p:sp>
        <p:nvSpPr>
          <p:cNvPr id="1150" name="Google Shape;1150;p129"/>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151" name="Google Shape;1151;p129"/>
          <p:cNvSpPr txBox="1"/>
          <p:nvPr/>
        </p:nvSpPr>
        <p:spPr>
          <a:xfrm>
            <a:off x="2237014" y="1598703"/>
            <a:ext cx="8064754" cy="693753"/>
          </a:xfrm>
          <a:prstGeom prst="rect">
            <a:avLst/>
          </a:prstGeom>
          <a:noFill/>
          <a:ln>
            <a:noFill/>
          </a:ln>
        </p:spPr>
        <p:txBody>
          <a:bodyPr spcFirstLastPara="1" wrap="square" lIns="0" tIns="14700" rIns="0" bIns="0" anchor="t" anchorCtr="0">
            <a:spAutoFit/>
          </a:bodyPr>
          <a:lstStyle/>
          <a:p>
            <a:pPr marL="14007" lvl="0"/>
            <a:r>
              <a:rPr lang="en-US" sz="2206" b="1" i="1" dirty="0">
                <a:solidFill>
                  <a:schemeClr val="dk1"/>
                </a:solidFill>
              </a:rPr>
              <a:t>Cuttable materials</a:t>
            </a:r>
          </a:p>
          <a:p>
            <a:pPr marL="14007" lvl="0"/>
            <a:r>
              <a:rPr lang="en-US" sz="2206" i="1" dirty="0">
                <a:solidFill>
                  <a:schemeClr val="dk1"/>
                </a:solidFill>
              </a:rPr>
              <a:t>Structural steels, High-alloy materials, </a:t>
            </a:r>
            <a:r>
              <a:rPr lang="en-US" sz="2206" i="1" dirty="0" err="1">
                <a:solidFill>
                  <a:schemeClr val="dk1"/>
                </a:solidFill>
              </a:rPr>
              <a:t>Aluminium</a:t>
            </a:r>
            <a:endParaRPr sz="2206" dirty="0">
              <a:solidFill>
                <a:schemeClr val="dk1"/>
              </a:solidFill>
              <a:latin typeface="Arial"/>
              <a:ea typeface="Arial"/>
              <a:cs typeface="Arial"/>
              <a:sym typeface="Arial"/>
            </a:endParaRPr>
          </a:p>
        </p:txBody>
      </p:sp>
      <p:graphicFrame>
        <p:nvGraphicFramePr>
          <p:cNvPr id="1153" name="Google Shape;1153;p129"/>
          <p:cNvGraphicFramePr/>
          <p:nvPr>
            <p:extLst>
              <p:ext uri="{D42A27DB-BD31-4B8C-83A1-F6EECF244321}">
                <p14:modId xmlns:p14="http://schemas.microsoft.com/office/powerpoint/2010/main" val="1017804109"/>
              </p:ext>
            </p:extLst>
          </p:nvPr>
        </p:nvGraphicFramePr>
        <p:xfrm>
          <a:off x="647930" y="2479307"/>
          <a:ext cx="6586025" cy="3152140"/>
        </p:xfrm>
        <a:graphic>
          <a:graphicData uri="http://schemas.openxmlformats.org/drawingml/2006/table">
            <a:tbl>
              <a:tblPr firstRow="1" bandRow="1">
                <a:noFill/>
                <a:tableStyleId>{07C67F4C-6B74-4761-ABAB-9EC244A0545F}</a:tableStyleId>
              </a:tblPr>
              <a:tblGrid>
                <a:gridCol w="2564375">
                  <a:extLst>
                    <a:ext uri="{9D8B030D-6E8A-4147-A177-3AD203B41FA5}">
                      <a16:colId xmlns:a16="http://schemas.microsoft.com/office/drawing/2014/main" xmlns="" val="20000"/>
                    </a:ext>
                  </a:extLst>
                </a:gridCol>
                <a:gridCol w="1161050">
                  <a:extLst>
                    <a:ext uri="{9D8B030D-6E8A-4147-A177-3AD203B41FA5}">
                      <a16:colId xmlns:a16="http://schemas.microsoft.com/office/drawing/2014/main" xmlns="" val="20001"/>
                    </a:ext>
                  </a:extLst>
                </a:gridCol>
                <a:gridCol w="968475">
                  <a:extLst>
                    <a:ext uri="{9D8B030D-6E8A-4147-A177-3AD203B41FA5}">
                      <a16:colId xmlns:a16="http://schemas.microsoft.com/office/drawing/2014/main" xmlns="" val="20002"/>
                    </a:ext>
                  </a:extLst>
                </a:gridCol>
                <a:gridCol w="1892125">
                  <a:extLst>
                    <a:ext uri="{9D8B030D-6E8A-4147-A177-3AD203B41FA5}">
                      <a16:colId xmlns:a16="http://schemas.microsoft.com/office/drawing/2014/main" xmlns="" val="20003"/>
                    </a:ext>
                  </a:extLst>
                </a:gridCol>
              </a:tblGrid>
              <a:tr h="324925">
                <a:tc>
                  <a:txBody>
                    <a:bodyPr/>
                    <a:lstStyle/>
                    <a:p>
                      <a:pPr marL="31750" marR="0" lvl="0" indent="0" algn="l" rtl="0">
                        <a:lnSpc>
                          <a:spcPct val="100681"/>
                        </a:lnSpc>
                        <a:spcBef>
                          <a:spcPts val="0"/>
                        </a:spcBef>
                        <a:spcAft>
                          <a:spcPts val="0"/>
                        </a:spcAft>
                        <a:buNone/>
                      </a:pPr>
                      <a:r>
                        <a:rPr lang="en-US" sz="2200" b="1" i="1" u="none" strike="noStrike" cap="none" dirty="0">
                          <a:latin typeface="Arial"/>
                          <a:ea typeface="Arial"/>
                          <a:cs typeface="Arial"/>
                          <a:sym typeface="Arial"/>
                        </a:rPr>
                        <a:t>Max thicknesses</a:t>
                      </a:r>
                      <a:endParaRPr sz="2200" u="none" strike="noStrike" cap="none" dirty="0">
                        <a:latin typeface="Arial"/>
                        <a:ea typeface="Arial"/>
                        <a:cs typeface="Arial"/>
                        <a:sym typeface="Arial"/>
                      </a:endParaRPr>
                    </a:p>
                  </a:txBody>
                  <a:tcPr marL="0" marR="0" marT="0" marB="0"/>
                </a:tc>
                <a:tc gridSpan="2">
                  <a:txBody>
                    <a:bodyPr/>
                    <a:lstStyle/>
                    <a:p>
                      <a:pPr marL="449580" marR="0" lvl="0" indent="0" algn="l" rtl="0">
                        <a:lnSpc>
                          <a:spcPct val="100681"/>
                        </a:lnSpc>
                        <a:spcBef>
                          <a:spcPts val="0"/>
                        </a:spcBef>
                        <a:spcAft>
                          <a:spcPts val="0"/>
                        </a:spcAft>
                        <a:buNone/>
                      </a:pPr>
                      <a:r>
                        <a:rPr lang="en-US" sz="2200" i="1" u="none" strike="noStrike" cap="none" dirty="0">
                          <a:latin typeface="Arial"/>
                          <a:ea typeface="Arial"/>
                          <a:cs typeface="Arial"/>
                          <a:sym typeface="Arial"/>
                        </a:rPr>
                        <a:t>standard</a:t>
                      </a:r>
                      <a:endParaRPr sz="2200" u="none" strike="noStrike" cap="none" dirty="0">
                        <a:latin typeface="Arial"/>
                        <a:ea typeface="Arial"/>
                        <a:cs typeface="Arial"/>
                        <a:sym typeface="Arial"/>
                      </a:endParaRPr>
                    </a:p>
                  </a:txBody>
                  <a:tcPr marL="0" marR="0" marT="0" marB="0"/>
                </a:tc>
                <a:tc hMerge="1">
                  <a:txBody>
                    <a:bodyPr/>
                    <a:lstStyle/>
                    <a:p>
                      <a:endParaRPr lang="x-none"/>
                    </a:p>
                  </a:txBody>
                  <a:tcPr/>
                </a:tc>
                <a:tc>
                  <a:txBody>
                    <a:bodyPr/>
                    <a:lstStyle/>
                    <a:p>
                      <a:pPr marL="347345" marR="0" lvl="0" indent="0" algn="l" rtl="0">
                        <a:lnSpc>
                          <a:spcPct val="100681"/>
                        </a:lnSpc>
                        <a:spcBef>
                          <a:spcPts val="0"/>
                        </a:spcBef>
                        <a:spcAft>
                          <a:spcPts val="0"/>
                        </a:spcAft>
                        <a:buNone/>
                      </a:pPr>
                      <a:r>
                        <a:rPr lang="en-US" sz="2200" i="1" u="none" strike="noStrike" cap="none">
                          <a:latin typeface="Arial"/>
                          <a:ea typeface="Arial"/>
                          <a:cs typeface="Arial"/>
                          <a:sym typeface="Arial"/>
                        </a:rPr>
                        <a:t>HD</a:t>
                      </a:r>
                      <a:endParaRPr sz="2200" u="none" strike="noStrike" cap="none">
                        <a:latin typeface="Arial"/>
                        <a:ea typeface="Arial"/>
                        <a:cs typeface="Arial"/>
                        <a:sym typeface="Arial"/>
                      </a:endParaRPr>
                    </a:p>
                  </a:txBody>
                  <a:tcPr marL="0" marR="0" marT="0" marB="0"/>
                </a:tc>
                <a:extLst>
                  <a:ext uri="{0D108BD9-81ED-4DB2-BD59-A6C34878D82A}">
                    <a16:rowId xmlns:a16="http://schemas.microsoft.com/office/drawing/2014/main" xmlns="" val="10000"/>
                  </a:ext>
                </a:extLst>
              </a:tr>
              <a:tr h="336125">
                <a:tc>
                  <a:txBody>
                    <a:bodyPr/>
                    <a:lstStyle/>
                    <a:p>
                      <a:pPr marL="488950" marR="0" lvl="0" indent="0" algn="l" rtl="0">
                        <a:lnSpc>
                          <a:spcPct val="104318"/>
                        </a:lnSpc>
                        <a:spcBef>
                          <a:spcPts val="0"/>
                        </a:spcBef>
                        <a:spcAft>
                          <a:spcPts val="0"/>
                        </a:spcAft>
                        <a:buNone/>
                      </a:pPr>
                      <a:r>
                        <a:rPr lang="en-US" sz="2200" i="1" u="none" strike="noStrike" cap="none" dirty="0">
                          <a:latin typeface="Arial"/>
                          <a:ea typeface="Arial"/>
                          <a:cs typeface="Arial"/>
                          <a:sym typeface="Arial"/>
                        </a:rPr>
                        <a:t>Dividing cuts</a:t>
                      </a:r>
                      <a:endParaRPr sz="2200" u="none" strike="noStrike" cap="none" dirty="0">
                        <a:latin typeface="Arial"/>
                        <a:ea typeface="Arial"/>
                        <a:cs typeface="Arial"/>
                        <a:sym typeface="Arial"/>
                      </a:endParaRPr>
                    </a:p>
                  </a:txBody>
                  <a:tcPr marL="0" marR="0" marT="0" marB="0"/>
                </a:tc>
                <a:tc gridSpan="2">
                  <a:txBody>
                    <a:bodyPr/>
                    <a:lstStyle/>
                    <a:p>
                      <a:pPr marL="449580" marR="0" lvl="0" indent="0" algn="l" rtl="0">
                        <a:lnSpc>
                          <a:spcPct val="104318"/>
                        </a:lnSpc>
                        <a:spcBef>
                          <a:spcPts val="0"/>
                        </a:spcBef>
                        <a:spcAft>
                          <a:spcPts val="0"/>
                        </a:spcAft>
                        <a:buNone/>
                      </a:pPr>
                      <a:r>
                        <a:rPr lang="en-US" sz="2200" i="1" u="none" strike="noStrike" cap="none" dirty="0">
                          <a:latin typeface="Arial"/>
                          <a:ea typeface="Arial"/>
                          <a:cs typeface="Arial"/>
                          <a:sym typeface="Arial"/>
                        </a:rPr>
                        <a:t>80 mm</a:t>
                      </a:r>
                      <a:endParaRPr sz="2200" u="none" strike="noStrike" cap="none" dirty="0">
                        <a:latin typeface="Arial"/>
                        <a:ea typeface="Arial"/>
                        <a:cs typeface="Arial"/>
                        <a:sym typeface="Arial"/>
                      </a:endParaRPr>
                    </a:p>
                  </a:txBody>
                  <a:tcPr marL="0" marR="0" marT="0" marB="0"/>
                </a:tc>
                <a:tc hMerge="1">
                  <a:txBody>
                    <a:bodyPr/>
                    <a:lstStyle/>
                    <a:p>
                      <a:endParaRPr lang="x-none"/>
                    </a:p>
                  </a:txBody>
                  <a:tcPr/>
                </a:tc>
                <a:tc>
                  <a:txBody>
                    <a:bodyPr/>
                    <a:lstStyle/>
                    <a:p>
                      <a:pPr marL="347345" marR="0" lvl="0" indent="0" algn="l" rtl="0">
                        <a:lnSpc>
                          <a:spcPct val="104318"/>
                        </a:lnSpc>
                        <a:spcBef>
                          <a:spcPts val="0"/>
                        </a:spcBef>
                        <a:spcAft>
                          <a:spcPts val="0"/>
                        </a:spcAft>
                        <a:buNone/>
                      </a:pPr>
                      <a:r>
                        <a:rPr lang="en-US" sz="2200" i="1" u="none" strike="noStrike" cap="none">
                          <a:latin typeface="Arial"/>
                          <a:ea typeface="Arial"/>
                          <a:cs typeface="Arial"/>
                          <a:sym typeface="Arial"/>
                        </a:rPr>
                        <a:t>150 mm</a:t>
                      </a:r>
                      <a:endParaRPr sz="2200" u="none" strike="noStrike" cap="none">
                        <a:latin typeface="Arial"/>
                        <a:ea typeface="Arial"/>
                        <a:cs typeface="Arial"/>
                        <a:sym typeface="Arial"/>
                      </a:endParaRPr>
                    </a:p>
                  </a:txBody>
                  <a:tcPr marL="0" marR="0" marT="0" marB="0"/>
                </a:tc>
                <a:extLst>
                  <a:ext uri="{0D108BD9-81ED-4DB2-BD59-A6C34878D82A}">
                    <a16:rowId xmlns:a16="http://schemas.microsoft.com/office/drawing/2014/main" xmlns="" val="10001"/>
                  </a:ext>
                </a:extLst>
              </a:tr>
              <a:tr h="324225">
                <a:tc>
                  <a:txBody>
                    <a:bodyPr/>
                    <a:lstStyle/>
                    <a:p>
                      <a:pPr marL="488950" marR="0" lvl="0" indent="0" algn="l" rtl="0">
                        <a:lnSpc>
                          <a:spcPct val="100909"/>
                        </a:lnSpc>
                        <a:spcBef>
                          <a:spcPts val="0"/>
                        </a:spcBef>
                        <a:spcAft>
                          <a:spcPts val="0"/>
                        </a:spcAft>
                        <a:buNone/>
                      </a:pPr>
                      <a:r>
                        <a:rPr lang="en-US" sz="2200" i="1" u="none" strike="noStrike" cap="none" dirty="0">
                          <a:latin typeface="Arial"/>
                          <a:ea typeface="Arial"/>
                          <a:cs typeface="Arial"/>
                          <a:sym typeface="Arial"/>
                        </a:rPr>
                        <a:t>Quality cuts</a:t>
                      </a:r>
                      <a:endParaRPr sz="2200" u="none" strike="noStrike" cap="none" dirty="0">
                        <a:latin typeface="Arial"/>
                        <a:ea typeface="Arial"/>
                        <a:cs typeface="Arial"/>
                        <a:sym typeface="Arial"/>
                      </a:endParaRPr>
                    </a:p>
                  </a:txBody>
                  <a:tcPr marL="0" marR="0" marT="0" marB="0"/>
                </a:tc>
                <a:tc gridSpan="2">
                  <a:txBody>
                    <a:bodyPr/>
                    <a:lstStyle/>
                    <a:p>
                      <a:pPr marL="449580" marR="0" lvl="0" indent="0" algn="l" rtl="0">
                        <a:lnSpc>
                          <a:spcPct val="100909"/>
                        </a:lnSpc>
                        <a:spcBef>
                          <a:spcPts val="0"/>
                        </a:spcBef>
                        <a:spcAft>
                          <a:spcPts val="0"/>
                        </a:spcAft>
                        <a:buNone/>
                      </a:pPr>
                      <a:r>
                        <a:rPr lang="en-US" sz="2200" i="1" u="none" strike="noStrike" cap="none">
                          <a:latin typeface="Arial"/>
                          <a:ea typeface="Arial"/>
                          <a:cs typeface="Arial"/>
                          <a:sym typeface="Arial"/>
                        </a:rPr>
                        <a:t>50 mm</a:t>
                      </a:r>
                      <a:endParaRPr sz="2200" u="none" strike="noStrike" cap="none">
                        <a:latin typeface="Arial"/>
                        <a:ea typeface="Arial"/>
                        <a:cs typeface="Arial"/>
                        <a:sym typeface="Arial"/>
                      </a:endParaRPr>
                    </a:p>
                  </a:txBody>
                  <a:tcPr marL="0" marR="0" marT="0" marB="0"/>
                </a:tc>
                <a:tc hMerge="1">
                  <a:txBody>
                    <a:bodyPr/>
                    <a:lstStyle/>
                    <a:p>
                      <a:endParaRPr lang="x-none"/>
                    </a:p>
                  </a:txBody>
                  <a:tcPr/>
                </a:tc>
                <a:tc>
                  <a:txBody>
                    <a:bodyPr/>
                    <a:lstStyle/>
                    <a:p>
                      <a:pPr marL="347345" marR="0" lvl="0" indent="0" algn="l" rtl="0">
                        <a:lnSpc>
                          <a:spcPct val="100909"/>
                        </a:lnSpc>
                        <a:spcBef>
                          <a:spcPts val="0"/>
                        </a:spcBef>
                        <a:spcAft>
                          <a:spcPts val="0"/>
                        </a:spcAft>
                        <a:buNone/>
                      </a:pPr>
                      <a:r>
                        <a:rPr lang="en-US" sz="2200" i="1" u="none" strike="noStrike" cap="none">
                          <a:latin typeface="Arial"/>
                          <a:ea typeface="Arial"/>
                          <a:cs typeface="Arial"/>
                          <a:sym typeface="Arial"/>
                        </a:rPr>
                        <a:t>120 mm</a:t>
                      </a:r>
                      <a:endParaRPr sz="2200" u="none" strike="noStrike" cap="none">
                        <a:latin typeface="Arial"/>
                        <a:ea typeface="Arial"/>
                        <a:cs typeface="Arial"/>
                        <a:sym typeface="Arial"/>
                      </a:endParaRPr>
                    </a:p>
                  </a:txBody>
                  <a:tcPr marL="0" marR="0" marT="0" marB="0"/>
                </a:tc>
                <a:extLst>
                  <a:ext uri="{0D108BD9-81ED-4DB2-BD59-A6C34878D82A}">
                    <a16:rowId xmlns:a16="http://schemas.microsoft.com/office/drawing/2014/main" xmlns="" val="10002"/>
                  </a:ext>
                </a:extLst>
              </a:tr>
              <a:tr h="862025">
                <a:tc gridSpan="2">
                  <a:txBody>
                    <a:bodyPr/>
                    <a:lstStyle/>
                    <a:p>
                      <a:pPr marL="0" marR="271780" lvl="0" indent="0" algn="ctr" rtl="0">
                        <a:lnSpc>
                          <a:spcPct val="100000"/>
                        </a:lnSpc>
                        <a:spcBef>
                          <a:spcPts val="0"/>
                        </a:spcBef>
                        <a:spcAft>
                          <a:spcPts val="0"/>
                        </a:spcAft>
                        <a:buNone/>
                      </a:pPr>
                      <a:r>
                        <a:rPr lang="en-US" sz="2200" b="1" i="1" u="none" strike="noStrike" cap="none" dirty="0">
                          <a:latin typeface="Arial"/>
                          <a:ea typeface="Arial"/>
                          <a:cs typeface="Arial"/>
                          <a:sym typeface="Arial"/>
                        </a:rPr>
                        <a:t>Cutting speed – plasmas</a:t>
                      </a:r>
                      <a:endParaRPr sz="2200" u="none" strike="noStrike" cap="none" dirty="0">
                        <a:latin typeface="Arial"/>
                        <a:ea typeface="Arial"/>
                        <a:cs typeface="Arial"/>
                        <a:sym typeface="Arial"/>
                      </a:endParaRPr>
                    </a:p>
                    <a:p>
                      <a:pPr marL="0" marR="237490" lvl="0" indent="0" algn="ctr" rtl="0">
                        <a:lnSpc>
                          <a:spcPct val="100000"/>
                        </a:lnSpc>
                        <a:spcBef>
                          <a:spcPts val="0"/>
                        </a:spcBef>
                        <a:spcAft>
                          <a:spcPts val="0"/>
                        </a:spcAft>
                        <a:buNone/>
                      </a:pPr>
                      <a:r>
                        <a:rPr lang="en-US" sz="2200" i="1" u="none" strike="noStrike" cap="none" dirty="0">
                          <a:latin typeface="Arial"/>
                          <a:ea typeface="Arial"/>
                          <a:cs typeface="Arial"/>
                          <a:sym typeface="Arial"/>
                        </a:rPr>
                        <a:t>Thickness of the material [mm]</a:t>
                      </a:r>
                      <a:endParaRPr sz="2200" u="none" strike="noStrike" cap="none" dirty="0">
                        <a:latin typeface="Arial"/>
                        <a:ea typeface="Arial"/>
                        <a:cs typeface="Arial"/>
                        <a:sym typeface="Arial"/>
                      </a:endParaRPr>
                    </a:p>
                  </a:txBody>
                  <a:tcPr marL="0" marR="0" marT="164550" marB="0"/>
                </a:tc>
                <a:tc hMerge="1">
                  <a:txBody>
                    <a:bodyPr/>
                    <a:lstStyle/>
                    <a:p>
                      <a:endParaRPr lang="x-none"/>
                    </a:p>
                  </a:txBody>
                  <a:tcPr/>
                </a:tc>
                <a:tc gridSpan="2">
                  <a:txBody>
                    <a:bodyPr/>
                    <a:lstStyle/>
                    <a:p>
                      <a:pPr marL="0" marR="0" lvl="0" indent="0" algn="l" rtl="0">
                        <a:lnSpc>
                          <a:spcPct val="100000"/>
                        </a:lnSpc>
                        <a:spcBef>
                          <a:spcPts val="0"/>
                        </a:spcBef>
                        <a:spcAft>
                          <a:spcPts val="0"/>
                        </a:spcAft>
                        <a:buNone/>
                      </a:pPr>
                      <a:endParaRPr sz="3400" u="none" strike="noStrike" cap="none" dirty="0">
                        <a:latin typeface="Times New Roman"/>
                        <a:ea typeface="Times New Roman"/>
                        <a:cs typeface="Times New Roman"/>
                        <a:sym typeface="Times New Roman"/>
                      </a:endParaRPr>
                    </a:p>
                    <a:p>
                      <a:pPr marL="311150" marR="0" lvl="0" indent="0" algn="l" rtl="0">
                        <a:lnSpc>
                          <a:spcPct val="100000"/>
                        </a:lnSpc>
                        <a:spcBef>
                          <a:spcPts val="0"/>
                        </a:spcBef>
                        <a:spcAft>
                          <a:spcPts val="0"/>
                        </a:spcAft>
                        <a:buNone/>
                      </a:pPr>
                      <a:r>
                        <a:rPr lang="en-US" sz="2200" i="1" u="none" strike="noStrike" cap="none" dirty="0">
                          <a:latin typeface="Arial"/>
                          <a:ea typeface="Arial"/>
                          <a:cs typeface="Arial"/>
                          <a:sym typeface="Arial"/>
                        </a:rPr>
                        <a:t>Speed [mm·min</a:t>
                      </a:r>
                      <a:r>
                        <a:rPr lang="en-US" sz="2200" i="1" u="none" strike="noStrike" cap="none" baseline="30000" dirty="0">
                          <a:latin typeface="Arial"/>
                          <a:ea typeface="Arial"/>
                          <a:cs typeface="Arial"/>
                          <a:sym typeface="Arial"/>
                        </a:rPr>
                        <a:t>-1</a:t>
                      </a:r>
                      <a:r>
                        <a:rPr lang="en-US" sz="2200" i="1" u="none" strike="noStrike" cap="none" dirty="0">
                          <a:latin typeface="Arial"/>
                          <a:ea typeface="Arial"/>
                          <a:cs typeface="Arial"/>
                          <a:sym typeface="Arial"/>
                        </a:rPr>
                        <a:t>]</a:t>
                      </a:r>
                      <a:endParaRPr sz="2200" u="none" strike="noStrike" cap="none" dirty="0">
                        <a:latin typeface="Arial"/>
                        <a:ea typeface="Arial"/>
                        <a:cs typeface="Arial"/>
                        <a:sym typeface="Arial"/>
                      </a:endParaRPr>
                    </a:p>
                  </a:txBody>
                  <a:tcPr marL="0" marR="0" marT="1400" marB="0"/>
                </a:tc>
                <a:tc hMerge="1">
                  <a:txBody>
                    <a:bodyPr/>
                    <a:lstStyle/>
                    <a:p>
                      <a:endParaRPr lang="x-none"/>
                    </a:p>
                  </a:txBody>
                  <a:tcPr/>
                </a:tc>
                <a:extLst>
                  <a:ext uri="{0D108BD9-81ED-4DB2-BD59-A6C34878D82A}">
                    <a16:rowId xmlns:a16="http://schemas.microsoft.com/office/drawing/2014/main" xmlns="" val="10003"/>
                  </a:ext>
                </a:extLst>
              </a:tr>
              <a:tr h="336125">
                <a:tc gridSpan="2">
                  <a:txBody>
                    <a:bodyPr/>
                    <a:lstStyle/>
                    <a:p>
                      <a:pPr marL="484505" marR="0" lvl="0" indent="0" algn="ctr" rtl="0">
                        <a:lnSpc>
                          <a:spcPct val="104318"/>
                        </a:lnSpc>
                        <a:spcBef>
                          <a:spcPts val="0"/>
                        </a:spcBef>
                        <a:spcAft>
                          <a:spcPts val="0"/>
                        </a:spcAft>
                        <a:buNone/>
                      </a:pPr>
                      <a:r>
                        <a:rPr lang="en-US" sz="2200" i="1" u="none" strike="noStrike" cap="none">
                          <a:latin typeface="Arial"/>
                          <a:ea typeface="Arial"/>
                          <a:cs typeface="Arial"/>
                          <a:sym typeface="Arial"/>
                        </a:rPr>
                        <a:t>5</a:t>
                      </a:r>
                      <a:endParaRPr sz="2200" u="none" strike="noStrike" cap="none">
                        <a:latin typeface="Arial"/>
                        <a:ea typeface="Arial"/>
                        <a:cs typeface="Arial"/>
                        <a:sym typeface="Arial"/>
                      </a:endParaRPr>
                    </a:p>
                  </a:txBody>
                  <a:tcPr marL="0" marR="0" marT="0" marB="0"/>
                </a:tc>
                <a:tc hMerge="1">
                  <a:txBody>
                    <a:bodyPr/>
                    <a:lstStyle/>
                    <a:p>
                      <a:endParaRPr lang="x-none"/>
                    </a:p>
                  </a:txBody>
                  <a:tcPr/>
                </a:tc>
                <a:tc gridSpan="2">
                  <a:txBody>
                    <a:bodyPr/>
                    <a:lstStyle/>
                    <a:p>
                      <a:pPr marL="1226185" marR="0" lvl="0" indent="0" algn="l" rtl="0">
                        <a:lnSpc>
                          <a:spcPct val="104318"/>
                        </a:lnSpc>
                        <a:spcBef>
                          <a:spcPts val="0"/>
                        </a:spcBef>
                        <a:spcAft>
                          <a:spcPts val="0"/>
                        </a:spcAft>
                        <a:buNone/>
                      </a:pPr>
                      <a:r>
                        <a:rPr lang="en-US" sz="2200" i="1" u="none" strike="noStrike" cap="none">
                          <a:latin typeface="Arial"/>
                          <a:ea typeface="Arial"/>
                          <a:cs typeface="Arial"/>
                          <a:sym typeface="Arial"/>
                        </a:rPr>
                        <a:t>7000</a:t>
                      </a:r>
                      <a:endParaRPr sz="2200" u="none" strike="noStrike" cap="none">
                        <a:latin typeface="Arial"/>
                        <a:ea typeface="Arial"/>
                        <a:cs typeface="Arial"/>
                        <a:sym typeface="Arial"/>
                      </a:endParaRPr>
                    </a:p>
                  </a:txBody>
                  <a:tcPr marL="0" marR="0" marT="0" marB="0"/>
                </a:tc>
                <a:tc hMerge="1">
                  <a:txBody>
                    <a:bodyPr/>
                    <a:lstStyle/>
                    <a:p>
                      <a:endParaRPr lang="x-none"/>
                    </a:p>
                  </a:txBody>
                  <a:tcPr/>
                </a:tc>
                <a:extLst>
                  <a:ext uri="{0D108BD9-81ED-4DB2-BD59-A6C34878D82A}">
                    <a16:rowId xmlns:a16="http://schemas.microsoft.com/office/drawing/2014/main" xmlns="" val="10004"/>
                  </a:ext>
                </a:extLst>
              </a:tr>
              <a:tr h="336125">
                <a:tc gridSpan="2">
                  <a:txBody>
                    <a:bodyPr/>
                    <a:lstStyle/>
                    <a:p>
                      <a:pPr marL="626745" marR="0" lvl="0" indent="0" algn="ctr" rtl="0">
                        <a:lnSpc>
                          <a:spcPct val="104318"/>
                        </a:lnSpc>
                        <a:spcBef>
                          <a:spcPts val="0"/>
                        </a:spcBef>
                        <a:spcAft>
                          <a:spcPts val="0"/>
                        </a:spcAft>
                        <a:buNone/>
                      </a:pPr>
                      <a:r>
                        <a:rPr lang="en-US" sz="2200" i="1" u="none" strike="noStrike" cap="none">
                          <a:latin typeface="Arial"/>
                          <a:ea typeface="Arial"/>
                          <a:cs typeface="Arial"/>
                          <a:sym typeface="Arial"/>
                        </a:rPr>
                        <a:t>20</a:t>
                      </a:r>
                      <a:endParaRPr sz="2200" u="none" strike="noStrike" cap="none">
                        <a:latin typeface="Arial"/>
                        <a:ea typeface="Arial"/>
                        <a:cs typeface="Arial"/>
                        <a:sym typeface="Arial"/>
                      </a:endParaRPr>
                    </a:p>
                  </a:txBody>
                  <a:tcPr marL="0" marR="0" marT="0" marB="0"/>
                </a:tc>
                <a:tc hMerge="1">
                  <a:txBody>
                    <a:bodyPr/>
                    <a:lstStyle/>
                    <a:p>
                      <a:endParaRPr lang="x-none"/>
                    </a:p>
                  </a:txBody>
                  <a:tcPr/>
                </a:tc>
                <a:tc gridSpan="2">
                  <a:txBody>
                    <a:bodyPr/>
                    <a:lstStyle/>
                    <a:p>
                      <a:pPr marL="1226185" marR="0" lvl="0" indent="0" algn="l" rtl="0">
                        <a:lnSpc>
                          <a:spcPct val="104318"/>
                        </a:lnSpc>
                        <a:spcBef>
                          <a:spcPts val="0"/>
                        </a:spcBef>
                        <a:spcAft>
                          <a:spcPts val="0"/>
                        </a:spcAft>
                        <a:buNone/>
                      </a:pPr>
                      <a:r>
                        <a:rPr lang="en-US" sz="2200" i="1" u="none" strike="noStrike" cap="none">
                          <a:latin typeface="Arial"/>
                          <a:ea typeface="Arial"/>
                          <a:cs typeface="Arial"/>
                          <a:sym typeface="Arial"/>
                        </a:rPr>
                        <a:t>2000</a:t>
                      </a:r>
                      <a:endParaRPr sz="2200" u="none" strike="noStrike" cap="none">
                        <a:latin typeface="Arial"/>
                        <a:ea typeface="Arial"/>
                        <a:cs typeface="Arial"/>
                        <a:sym typeface="Arial"/>
                      </a:endParaRPr>
                    </a:p>
                  </a:txBody>
                  <a:tcPr marL="0" marR="0" marT="0" marB="0"/>
                </a:tc>
                <a:tc hMerge="1">
                  <a:txBody>
                    <a:bodyPr/>
                    <a:lstStyle/>
                    <a:p>
                      <a:endParaRPr lang="x-none"/>
                    </a:p>
                  </a:txBody>
                  <a:tcPr/>
                </a:tc>
                <a:extLst>
                  <a:ext uri="{0D108BD9-81ED-4DB2-BD59-A6C34878D82A}">
                    <a16:rowId xmlns:a16="http://schemas.microsoft.com/office/drawing/2014/main" xmlns="" val="10005"/>
                  </a:ext>
                </a:extLst>
              </a:tr>
              <a:tr h="324225">
                <a:tc gridSpan="2">
                  <a:txBody>
                    <a:bodyPr/>
                    <a:lstStyle/>
                    <a:p>
                      <a:pPr marL="626745" marR="0" lvl="0" indent="0" algn="ctr" rtl="0">
                        <a:lnSpc>
                          <a:spcPct val="100909"/>
                        </a:lnSpc>
                        <a:spcBef>
                          <a:spcPts val="0"/>
                        </a:spcBef>
                        <a:spcAft>
                          <a:spcPts val="0"/>
                        </a:spcAft>
                        <a:buNone/>
                      </a:pPr>
                      <a:r>
                        <a:rPr lang="en-US" sz="2200" i="1" u="none" strike="noStrike" cap="none" dirty="0">
                          <a:latin typeface="Arial"/>
                          <a:ea typeface="Arial"/>
                          <a:cs typeface="Arial"/>
                          <a:sym typeface="Arial"/>
                        </a:rPr>
                        <a:t>50</a:t>
                      </a:r>
                      <a:endParaRPr sz="2200" u="none" strike="noStrike" cap="none" dirty="0">
                        <a:latin typeface="Arial"/>
                        <a:ea typeface="Arial"/>
                        <a:cs typeface="Arial"/>
                        <a:sym typeface="Arial"/>
                      </a:endParaRPr>
                    </a:p>
                  </a:txBody>
                  <a:tcPr marL="0" marR="0" marT="0" marB="0"/>
                </a:tc>
                <a:tc hMerge="1">
                  <a:txBody>
                    <a:bodyPr/>
                    <a:lstStyle/>
                    <a:p>
                      <a:endParaRPr lang="x-none"/>
                    </a:p>
                  </a:txBody>
                  <a:tcPr/>
                </a:tc>
                <a:tc gridSpan="2">
                  <a:txBody>
                    <a:bodyPr/>
                    <a:lstStyle/>
                    <a:p>
                      <a:pPr marL="563880" marR="0" lvl="0" indent="0" algn="ctr" rtl="0">
                        <a:lnSpc>
                          <a:spcPct val="100909"/>
                        </a:lnSpc>
                        <a:spcBef>
                          <a:spcPts val="0"/>
                        </a:spcBef>
                        <a:spcAft>
                          <a:spcPts val="0"/>
                        </a:spcAft>
                        <a:buNone/>
                      </a:pPr>
                      <a:r>
                        <a:rPr lang="en-US" sz="2200" i="1" u="none" strike="noStrike" cap="none" dirty="0">
                          <a:latin typeface="Arial"/>
                          <a:ea typeface="Arial"/>
                          <a:cs typeface="Arial"/>
                          <a:sym typeface="Arial"/>
                        </a:rPr>
                        <a:t>400</a:t>
                      </a:r>
                      <a:endParaRPr sz="2200" u="none" strike="noStrike" cap="none" dirty="0">
                        <a:latin typeface="Arial"/>
                        <a:ea typeface="Arial"/>
                        <a:cs typeface="Arial"/>
                        <a:sym typeface="Arial"/>
                      </a:endParaRPr>
                    </a:p>
                  </a:txBody>
                  <a:tcPr marL="0" marR="0" marT="0" marB="0"/>
                </a:tc>
                <a:tc hMerge="1">
                  <a:txBody>
                    <a:bodyPr/>
                    <a:lstStyle/>
                    <a:p>
                      <a:endParaRPr lang="x-none"/>
                    </a:p>
                  </a:txBody>
                  <a:tcPr/>
                </a:tc>
                <a:extLst>
                  <a:ext uri="{0D108BD9-81ED-4DB2-BD59-A6C34878D82A}">
                    <a16:rowId xmlns:a16="http://schemas.microsoft.com/office/drawing/2014/main" xmlns="" val="10006"/>
                  </a:ext>
                </a:extLst>
              </a:tr>
            </a:tbl>
          </a:graphicData>
        </a:graphic>
      </p:graphicFrame>
      <p:sp>
        <p:nvSpPr>
          <p:cNvPr id="1154" name="Google Shape;1154;p129"/>
          <p:cNvSpPr txBox="1"/>
          <p:nvPr/>
        </p:nvSpPr>
        <p:spPr>
          <a:xfrm>
            <a:off x="577403" y="5586680"/>
            <a:ext cx="7363974" cy="1480692"/>
          </a:xfrm>
          <a:prstGeom prst="rect">
            <a:avLst/>
          </a:prstGeom>
          <a:noFill/>
          <a:ln>
            <a:noFill/>
          </a:ln>
        </p:spPr>
        <p:txBody>
          <a:bodyPr spcFirstLastPara="1" wrap="square" lIns="0" tIns="14000" rIns="0" bIns="0" anchor="t" anchorCtr="0">
            <a:spAutoFit/>
          </a:bodyPr>
          <a:lstStyle/>
          <a:p>
            <a:pPr marL="14007" lvl="0">
              <a:lnSpc>
                <a:spcPct val="107978"/>
              </a:lnSpc>
            </a:pPr>
            <a:r>
              <a:rPr lang="en-US" sz="2206" b="1" i="1" dirty="0">
                <a:solidFill>
                  <a:schemeClr val="dk1"/>
                </a:solidFill>
              </a:rPr>
              <a:t>Cutting speed - plasma with high arc density</a:t>
            </a:r>
          </a:p>
          <a:p>
            <a:pPr marL="14007" lvl="0">
              <a:lnSpc>
                <a:spcPct val="107978"/>
              </a:lnSpc>
            </a:pPr>
            <a:r>
              <a:rPr lang="en-US" sz="2206" b="1" i="1" dirty="0">
                <a:solidFill>
                  <a:schemeClr val="dk1"/>
                </a:solidFill>
              </a:rPr>
              <a:t>(</a:t>
            </a:r>
            <a:r>
              <a:rPr lang="en-US" sz="2206" i="1" dirty="0">
                <a:solidFill>
                  <a:schemeClr val="dk1"/>
                </a:solidFill>
              </a:rPr>
              <a:t>High Definition - Hypertherm, Hi-Focus - </a:t>
            </a:r>
            <a:r>
              <a:rPr lang="en-US" sz="2206" i="1" dirty="0" err="1">
                <a:solidFill>
                  <a:schemeClr val="dk1"/>
                </a:solidFill>
              </a:rPr>
              <a:t>Kjellberg</a:t>
            </a:r>
            <a:r>
              <a:rPr lang="en-US" sz="2206" i="1" dirty="0">
                <a:solidFill>
                  <a:schemeClr val="dk1"/>
                </a:solidFill>
              </a:rPr>
              <a:t>, etc.)</a:t>
            </a:r>
          </a:p>
          <a:p>
            <a:pPr marL="14007" lvl="0">
              <a:lnSpc>
                <a:spcPct val="107978"/>
              </a:lnSpc>
            </a:pPr>
            <a:r>
              <a:rPr lang="en-US" sz="2206" i="1" dirty="0">
                <a:solidFill>
                  <a:schemeClr val="dk1"/>
                </a:solidFill>
              </a:rPr>
              <a:t>0.5-8.0 mm (20-50A)</a:t>
            </a:r>
          </a:p>
          <a:p>
            <a:pPr marL="14007" lvl="0">
              <a:lnSpc>
                <a:spcPct val="107978"/>
              </a:lnSpc>
            </a:pPr>
            <a:r>
              <a:rPr lang="en-US" sz="2206" i="1" dirty="0">
                <a:solidFill>
                  <a:schemeClr val="dk1"/>
                </a:solidFill>
              </a:rPr>
              <a:t>4-10 mm (50-100A)</a:t>
            </a:r>
            <a:endParaRPr sz="2206" dirty="0">
              <a:solidFill>
                <a:schemeClr val="dk1"/>
              </a:solidFill>
              <a:latin typeface="Arial"/>
              <a:ea typeface="Arial"/>
              <a:cs typeface="Arial"/>
              <a:sym typeface="Arial"/>
            </a:endParaRPr>
          </a:p>
        </p:txBody>
      </p:sp>
      <p:sp>
        <p:nvSpPr>
          <p:cNvPr id="1155" name="Google Shape;1155;p129"/>
          <p:cNvSpPr txBox="1">
            <a:spLocks noGrp="1"/>
          </p:cNvSpPr>
          <p:nvPr>
            <p:ph type="title"/>
          </p:nvPr>
        </p:nvSpPr>
        <p:spPr>
          <a:xfrm>
            <a:off x="391632" y="775581"/>
            <a:ext cx="10301768" cy="1090648"/>
          </a:xfrm>
          <a:prstGeom prst="rect">
            <a:avLst/>
          </a:prstGeom>
          <a:noFill/>
          <a:ln>
            <a:noFill/>
          </a:ln>
        </p:spPr>
        <p:txBody>
          <a:bodyPr spcFirstLastPara="1" wrap="square" lIns="0" tIns="13300" rIns="0" bIns="0" anchor="t" anchorCtr="0">
            <a:spAutoFit/>
          </a:bodyPr>
          <a:lstStyle/>
          <a:p>
            <a:pPr marL="14007" lvl="0"/>
            <a:r>
              <a:rPr lang="en-US" dirty="0"/>
              <a:t>Technological possibilities and limitations of plasma cutting</a:t>
            </a:r>
            <a:endParaRPr sz="2757" dirty="0"/>
          </a:p>
        </p:txBody>
      </p:sp>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Shape 1159"/>
        <p:cNvGrpSpPr/>
        <p:nvPr/>
      </p:nvGrpSpPr>
      <p:grpSpPr>
        <a:xfrm>
          <a:off x="0" y="0"/>
          <a:ext cx="0" cy="0"/>
          <a:chOff x="0" y="0"/>
          <a:chExt cx="0" cy="0"/>
        </a:xfrm>
      </p:grpSpPr>
      <p:sp>
        <p:nvSpPr>
          <p:cNvPr id="1160" name="Google Shape;1160;p130"/>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161" name="Google Shape;1161;p130"/>
          <p:cNvSpPr txBox="1"/>
          <p:nvPr/>
        </p:nvSpPr>
        <p:spPr>
          <a:xfrm>
            <a:off x="626923" y="1665927"/>
            <a:ext cx="8585235" cy="2051555"/>
          </a:xfrm>
          <a:prstGeom prst="rect">
            <a:avLst/>
          </a:prstGeom>
          <a:noFill/>
          <a:ln>
            <a:noFill/>
          </a:ln>
        </p:spPr>
        <p:txBody>
          <a:bodyPr spcFirstLastPara="1" wrap="square" lIns="0" tIns="14700" rIns="0" bIns="0" anchor="t" anchorCtr="0">
            <a:spAutoFit/>
          </a:bodyPr>
          <a:lstStyle/>
          <a:p>
            <a:pPr marL="434195" marR="582664" lvl="0" indent="-378870">
              <a:buClr>
                <a:schemeClr val="dk1"/>
              </a:buClr>
              <a:buSzPts val="2206"/>
              <a:buFont typeface="Arial"/>
              <a:buChar char="•"/>
            </a:pPr>
            <a:r>
              <a:rPr lang="en-US" sz="2206" i="1" dirty="0">
                <a:solidFill>
                  <a:schemeClr val="dk1"/>
                </a:solidFill>
              </a:rPr>
              <a:t>The high temperature makes it possible to cut all conductive materials, regardless of their oxygen cutability</a:t>
            </a:r>
          </a:p>
          <a:p>
            <a:pPr marL="434195" marR="582664" lvl="0" indent="-378870">
              <a:buClr>
                <a:schemeClr val="dk1"/>
              </a:buClr>
              <a:buSzPts val="2206"/>
              <a:buFont typeface="Arial"/>
              <a:buChar char="•"/>
            </a:pPr>
            <a:r>
              <a:rPr lang="en-US" sz="2206" i="1" dirty="0">
                <a:solidFill>
                  <a:schemeClr val="dk1"/>
                </a:solidFill>
              </a:rPr>
              <a:t>Plasma output velocity 1500-2300 m.s-1</a:t>
            </a:r>
          </a:p>
          <a:p>
            <a:pPr marL="434195" marR="582664" lvl="0" indent="-378870">
              <a:buClr>
                <a:schemeClr val="dk1"/>
              </a:buClr>
              <a:buSzPts val="2206"/>
              <a:buFont typeface="Arial"/>
              <a:buChar char="•"/>
            </a:pPr>
            <a:r>
              <a:rPr lang="en-US" sz="2206" i="1" dirty="0">
                <a:solidFill>
                  <a:schemeClr val="dk1"/>
                </a:solidFill>
              </a:rPr>
              <a:t>The cutting speed is up to 10 times higher for thin materials compared to oxygen, but the speeds are equalized at thicknesses of 40-50 mm.</a:t>
            </a:r>
            <a:endParaRPr sz="2206" dirty="0">
              <a:solidFill>
                <a:schemeClr val="dk1"/>
              </a:solidFill>
              <a:latin typeface="Arial"/>
              <a:ea typeface="Arial"/>
              <a:cs typeface="Arial"/>
              <a:sym typeface="Arial"/>
            </a:endParaRPr>
          </a:p>
        </p:txBody>
      </p:sp>
      <p:sp>
        <p:nvSpPr>
          <p:cNvPr id="1162" name="Google Shape;1162;p130"/>
          <p:cNvSpPr txBox="1">
            <a:spLocks noGrp="1"/>
          </p:cNvSpPr>
          <p:nvPr>
            <p:ph type="title"/>
          </p:nvPr>
        </p:nvSpPr>
        <p:spPr>
          <a:xfrm>
            <a:off x="391632" y="775581"/>
            <a:ext cx="9578910" cy="1090648"/>
          </a:xfrm>
          <a:prstGeom prst="rect">
            <a:avLst/>
          </a:prstGeom>
          <a:noFill/>
          <a:ln>
            <a:noFill/>
          </a:ln>
        </p:spPr>
        <p:txBody>
          <a:bodyPr spcFirstLastPara="1" wrap="square" lIns="0" tIns="13300" rIns="0" bIns="0" anchor="t" anchorCtr="0">
            <a:spAutoFit/>
          </a:bodyPr>
          <a:lstStyle/>
          <a:p>
            <a:pPr marL="14007" lvl="0"/>
            <a:r>
              <a:rPr lang="en-US" dirty="0"/>
              <a:t>Technological possibilities and limitations of plasma cutting</a:t>
            </a:r>
            <a:endParaRPr sz="2757" dirty="0"/>
          </a:p>
        </p:txBody>
      </p:sp>
      <p:pic>
        <p:nvPicPr>
          <p:cNvPr id="1163" name="Google Shape;1163;p130"/>
          <p:cNvPicPr preferRelativeResize="0"/>
          <p:nvPr/>
        </p:nvPicPr>
        <p:blipFill rotWithShape="1">
          <a:blip r:embed="rId3">
            <a:alphaModFix/>
          </a:blip>
          <a:srcRect/>
          <a:stretch/>
        </p:blipFill>
        <p:spPr>
          <a:xfrm>
            <a:off x="780418" y="3702435"/>
            <a:ext cx="2912538" cy="3359586"/>
          </a:xfrm>
          <a:prstGeom prst="rect">
            <a:avLst/>
          </a:prstGeom>
          <a:noFill/>
          <a:ln>
            <a:noFill/>
          </a:ln>
        </p:spPr>
      </p:pic>
      <p:pic>
        <p:nvPicPr>
          <p:cNvPr id="1164" name="Google Shape;1164;p130"/>
          <p:cNvPicPr preferRelativeResize="0"/>
          <p:nvPr/>
        </p:nvPicPr>
        <p:blipFill rotWithShape="1">
          <a:blip r:embed="rId4">
            <a:alphaModFix/>
          </a:blip>
          <a:srcRect/>
          <a:stretch/>
        </p:blipFill>
        <p:spPr>
          <a:xfrm>
            <a:off x="4314791" y="3524288"/>
            <a:ext cx="5697347" cy="3591513"/>
          </a:xfrm>
          <a:prstGeom prst="rect">
            <a:avLst/>
          </a:prstGeom>
          <a:noFill/>
          <a:ln>
            <a:noFill/>
          </a:ln>
        </p:spPr>
      </p:pic>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Shape 1169"/>
        <p:cNvGrpSpPr/>
        <p:nvPr/>
      </p:nvGrpSpPr>
      <p:grpSpPr>
        <a:xfrm>
          <a:off x="0" y="0"/>
          <a:ext cx="0" cy="0"/>
          <a:chOff x="0" y="0"/>
          <a:chExt cx="0" cy="0"/>
        </a:xfrm>
      </p:grpSpPr>
      <p:sp>
        <p:nvSpPr>
          <p:cNvPr id="1170" name="Google Shape;1170;p131"/>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pic>
        <p:nvPicPr>
          <p:cNvPr id="1171" name="Google Shape;1171;p131"/>
          <p:cNvPicPr preferRelativeResize="0"/>
          <p:nvPr/>
        </p:nvPicPr>
        <p:blipFill rotWithShape="1">
          <a:blip r:embed="rId3">
            <a:alphaModFix/>
          </a:blip>
          <a:srcRect/>
          <a:stretch/>
        </p:blipFill>
        <p:spPr>
          <a:xfrm>
            <a:off x="582103" y="1636936"/>
            <a:ext cx="6670434" cy="5003245"/>
          </a:xfrm>
          <a:prstGeom prst="rect">
            <a:avLst/>
          </a:prstGeom>
          <a:noFill/>
          <a:ln>
            <a:noFill/>
          </a:ln>
        </p:spPr>
      </p:pic>
      <p:sp>
        <p:nvSpPr>
          <p:cNvPr id="1172" name="Google Shape;1172;p131"/>
          <p:cNvSpPr txBox="1"/>
          <p:nvPr/>
        </p:nvSpPr>
        <p:spPr>
          <a:xfrm>
            <a:off x="7594548" y="2892202"/>
            <a:ext cx="1877407" cy="1118926"/>
          </a:xfrm>
          <a:prstGeom prst="rect">
            <a:avLst/>
          </a:prstGeom>
          <a:noFill/>
          <a:ln>
            <a:noFill/>
          </a:ln>
        </p:spPr>
        <p:txBody>
          <a:bodyPr spcFirstLastPara="1" wrap="square" lIns="0" tIns="14000" rIns="0" bIns="0" anchor="t" anchorCtr="0">
            <a:spAutoFit/>
          </a:bodyPr>
          <a:lstStyle/>
          <a:p>
            <a:pPr marL="14007" marR="5602" lvl="0">
              <a:lnSpc>
                <a:spcPct val="120000"/>
              </a:lnSpc>
            </a:pPr>
            <a:r>
              <a:rPr lang="en-US" sz="1544" dirty="0">
                <a:solidFill>
                  <a:schemeClr val="dk1"/>
                </a:solidFill>
              </a:rPr>
              <a:t>20 mm carbon steel, 200 A cutting current</a:t>
            </a:r>
            <a:endParaRPr sz="1544" dirty="0">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1929" dirty="0">
              <a:solidFill>
                <a:schemeClr val="dk1"/>
              </a:solidFill>
              <a:latin typeface="Arial"/>
              <a:ea typeface="Arial"/>
              <a:cs typeface="Arial"/>
              <a:sym typeface="Arial"/>
            </a:endParaRPr>
          </a:p>
          <a:p>
            <a:pPr marL="14007" marR="0" lvl="0" indent="0" algn="l" rtl="0">
              <a:spcBef>
                <a:spcPts val="0"/>
              </a:spcBef>
              <a:spcAft>
                <a:spcPts val="0"/>
              </a:spcAft>
              <a:buNone/>
            </a:pPr>
            <a:r>
              <a:rPr lang="en-US" sz="1544" dirty="0">
                <a:solidFill>
                  <a:schemeClr val="dk1"/>
                </a:solidFill>
                <a:latin typeface="Arial"/>
                <a:ea typeface="Arial"/>
                <a:cs typeface="Arial"/>
                <a:sym typeface="Arial"/>
              </a:rPr>
              <a:t>ESAB m3 plasma</a:t>
            </a:r>
            <a:endParaRPr sz="1544" dirty="0">
              <a:solidFill>
                <a:schemeClr val="dk1"/>
              </a:solidFill>
              <a:latin typeface="Arial"/>
              <a:ea typeface="Arial"/>
              <a:cs typeface="Arial"/>
              <a:sym typeface="Arial"/>
            </a:endParaRPr>
          </a:p>
        </p:txBody>
      </p:sp>
      <p:sp>
        <p:nvSpPr>
          <p:cNvPr id="1174" name="Google Shape;1174;p131"/>
          <p:cNvSpPr txBox="1">
            <a:spLocks noGrp="1"/>
          </p:cNvSpPr>
          <p:nvPr>
            <p:ph type="title"/>
          </p:nvPr>
        </p:nvSpPr>
        <p:spPr>
          <a:xfrm>
            <a:off x="391631" y="775580"/>
            <a:ext cx="3922599" cy="552039"/>
          </a:xfrm>
          <a:prstGeom prst="rect">
            <a:avLst/>
          </a:prstGeom>
          <a:noFill/>
          <a:ln>
            <a:noFill/>
          </a:ln>
        </p:spPr>
        <p:txBody>
          <a:bodyPr spcFirstLastPara="1" wrap="square" lIns="0" tIns="13300" rIns="0" bIns="0" anchor="t" anchorCtr="0">
            <a:spAutoFit/>
          </a:bodyPr>
          <a:lstStyle/>
          <a:p>
            <a:pPr marL="14007" lvl="0" indent="0" algn="l" rtl="0">
              <a:spcBef>
                <a:spcPts val="0"/>
              </a:spcBef>
              <a:spcAft>
                <a:spcPts val="0"/>
              </a:spcAft>
              <a:buNone/>
            </a:pPr>
            <a:r>
              <a:rPr lang="en-US" dirty="0"/>
              <a:t>Quality of the cut</a:t>
            </a:r>
            <a:endParaRPr dirty="0"/>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Shape 1178"/>
        <p:cNvGrpSpPr/>
        <p:nvPr/>
      </p:nvGrpSpPr>
      <p:grpSpPr>
        <a:xfrm>
          <a:off x="0" y="0"/>
          <a:ext cx="0" cy="0"/>
          <a:chOff x="0" y="0"/>
          <a:chExt cx="0" cy="0"/>
        </a:xfrm>
      </p:grpSpPr>
      <p:sp>
        <p:nvSpPr>
          <p:cNvPr id="1179" name="Google Shape;1179;p132"/>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pic>
        <p:nvPicPr>
          <p:cNvPr id="1180" name="Google Shape;1180;p132"/>
          <p:cNvPicPr preferRelativeResize="0"/>
          <p:nvPr/>
        </p:nvPicPr>
        <p:blipFill rotWithShape="1">
          <a:blip r:embed="rId3">
            <a:alphaModFix/>
          </a:blip>
          <a:srcRect/>
          <a:stretch/>
        </p:blipFill>
        <p:spPr>
          <a:xfrm>
            <a:off x="503114" y="843678"/>
            <a:ext cx="9514065" cy="6352794"/>
          </a:xfrm>
          <a:prstGeom prst="rect">
            <a:avLst/>
          </a:prstGeom>
          <a:noFill/>
          <a:ln>
            <a:noFill/>
          </a:ln>
        </p:spPr>
      </p:pic>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Shape 1184"/>
        <p:cNvGrpSpPr/>
        <p:nvPr/>
      </p:nvGrpSpPr>
      <p:grpSpPr>
        <a:xfrm>
          <a:off x="0" y="0"/>
          <a:ext cx="0" cy="0"/>
          <a:chOff x="0" y="0"/>
          <a:chExt cx="0" cy="0"/>
        </a:xfrm>
      </p:grpSpPr>
      <p:sp>
        <p:nvSpPr>
          <p:cNvPr id="1185" name="Google Shape;1185;p133"/>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grpSp>
        <p:nvGrpSpPr>
          <p:cNvPr id="1186" name="Google Shape;1186;p133"/>
          <p:cNvGrpSpPr/>
          <p:nvPr/>
        </p:nvGrpSpPr>
        <p:grpSpPr>
          <a:xfrm>
            <a:off x="661095" y="1636937"/>
            <a:ext cx="9608179" cy="5453655"/>
            <a:chOff x="323088" y="1484375"/>
            <a:chExt cx="8712706" cy="4945380"/>
          </a:xfrm>
        </p:grpSpPr>
        <p:pic>
          <p:nvPicPr>
            <p:cNvPr id="1187" name="Google Shape;1187;p133"/>
            <p:cNvPicPr preferRelativeResize="0"/>
            <p:nvPr/>
          </p:nvPicPr>
          <p:blipFill rotWithShape="1">
            <a:blip r:embed="rId3">
              <a:alphaModFix/>
            </a:blip>
            <a:srcRect/>
            <a:stretch/>
          </p:blipFill>
          <p:spPr>
            <a:xfrm>
              <a:off x="4736591" y="2924555"/>
              <a:ext cx="4299203" cy="3505200"/>
            </a:xfrm>
            <a:prstGeom prst="rect">
              <a:avLst/>
            </a:prstGeom>
            <a:noFill/>
            <a:ln>
              <a:noFill/>
            </a:ln>
          </p:spPr>
        </p:pic>
        <p:pic>
          <p:nvPicPr>
            <p:cNvPr id="1188" name="Google Shape;1188;p133"/>
            <p:cNvPicPr preferRelativeResize="0"/>
            <p:nvPr/>
          </p:nvPicPr>
          <p:blipFill rotWithShape="1">
            <a:blip r:embed="rId4">
              <a:alphaModFix/>
            </a:blip>
            <a:srcRect/>
            <a:stretch/>
          </p:blipFill>
          <p:spPr>
            <a:xfrm>
              <a:off x="323088" y="1484375"/>
              <a:ext cx="4392168" cy="3150108"/>
            </a:xfrm>
            <a:prstGeom prst="rect">
              <a:avLst/>
            </a:prstGeom>
            <a:noFill/>
            <a:ln>
              <a:noFill/>
            </a:ln>
          </p:spPr>
        </p:pic>
      </p:grp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Shape 1192"/>
        <p:cNvGrpSpPr/>
        <p:nvPr/>
      </p:nvGrpSpPr>
      <p:grpSpPr>
        <a:xfrm>
          <a:off x="0" y="0"/>
          <a:ext cx="0" cy="0"/>
          <a:chOff x="0" y="0"/>
          <a:chExt cx="0" cy="0"/>
        </a:xfrm>
      </p:grpSpPr>
      <p:sp>
        <p:nvSpPr>
          <p:cNvPr id="1193" name="Google Shape;1193;p134"/>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194" name="Google Shape;1194;p134"/>
          <p:cNvSpPr txBox="1">
            <a:spLocks noGrp="1"/>
          </p:cNvSpPr>
          <p:nvPr>
            <p:ph type="title"/>
          </p:nvPr>
        </p:nvSpPr>
        <p:spPr>
          <a:xfrm>
            <a:off x="391632" y="775580"/>
            <a:ext cx="8989288" cy="1090648"/>
          </a:xfrm>
          <a:prstGeom prst="rect">
            <a:avLst/>
          </a:prstGeom>
          <a:noFill/>
          <a:ln>
            <a:noFill/>
          </a:ln>
        </p:spPr>
        <p:txBody>
          <a:bodyPr spcFirstLastPara="1" wrap="square" lIns="0" tIns="13300" rIns="0" bIns="0" anchor="t" anchorCtr="0">
            <a:spAutoFit/>
          </a:bodyPr>
          <a:lstStyle/>
          <a:p>
            <a:pPr marL="14007" lvl="0"/>
            <a:r>
              <a:rPr lang="en-US" dirty="0"/>
              <a:t>New process of plasma stabilization - water </a:t>
            </a:r>
            <a:r>
              <a:rPr lang="en-US" dirty="0" err="1"/>
              <a:t>vapour</a:t>
            </a:r>
            <a:endParaRPr dirty="0"/>
          </a:p>
        </p:txBody>
      </p:sp>
      <p:grpSp>
        <p:nvGrpSpPr>
          <p:cNvPr id="1195" name="Google Shape;1195;p134"/>
          <p:cNvGrpSpPr/>
          <p:nvPr/>
        </p:nvGrpSpPr>
        <p:grpSpPr>
          <a:xfrm>
            <a:off x="343455" y="1636936"/>
            <a:ext cx="9925821" cy="5593148"/>
            <a:chOff x="35051" y="1484375"/>
            <a:chExt cx="9000744" cy="5071872"/>
          </a:xfrm>
        </p:grpSpPr>
        <p:pic>
          <p:nvPicPr>
            <p:cNvPr id="1196" name="Google Shape;1196;p134"/>
            <p:cNvPicPr preferRelativeResize="0"/>
            <p:nvPr/>
          </p:nvPicPr>
          <p:blipFill rotWithShape="1">
            <a:blip r:embed="rId3">
              <a:alphaModFix/>
            </a:blip>
            <a:srcRect/>
            <a:stretch/>
          </p:blipFill>
          <p:spPr>
            <a:xfrm>
              <a:off x="2202179" y="1484375"/>
              <a:ext cx="6833616" cy="3576828"/>
            </a:xfrm>
            <a:prstGeom prst="rect">
              <a:avLst/>
            </a:prstGeom>
            <a:noFill/>
            <a:ln>
              <a:noFill/>
            </a:ln>
          </p:spPr>
        </p:pic>
        <p:pic>
          <p:nvPicPr>
            <p:cNvPr id="1197" name="Google Shape;1197;p134"/>
            <p:cNvPicPr preferRelativeResize="0"/>
            <p:nvPr/>
          </p:nvPicPr>
          <p:blipFill rotWithShape="1">
            <a:blip r:embed="rId4">
              <a:alphaModFix/>
            </a:blip>
            <a:srcRect/>
            <a:stretch/>
          </p:blipFill>
          <p:spPr>
            <a:xfrm>
              <a:off x="35051" y="3860291"/>
              <a:ext cx="3753612" cy="2695956"/>
            </a:xfrm>
            <a:prstGeom prst="rect">
              <a:avLst/>
            </a:prstGeom>
            <a:noFill/>
            <a:ln>
              <a:noFill/>
            </a:ln>
          </p:spPr>
        </p:pic>
      </p:grpSp>
      <p:sp>
        <p:nvSpPr>
          <p:cNvPr id="1198" name="Google Shape;1198;p134"/>
          <p:cNvSpPr txBox="1"/>
          <p:nvPr/>
        </p:nvSpPr>
        <p:spPr>
          <a:xfrm>
            <a:off x="6069793" y="2936907"/>
            <a:ext cx="693962" cy="354302"/>
          </a:xfrm>
          <a:prstGeom prst="rect">
            <a:avLst/>
          </a:prstGeom>
          <a:noFill/>
          <a:ln>
            <a:noFill/>
          </a:ln>
        </p:spPr>
        <p:txBody>
          <a:bodyPr spcFirstLastPara="1" wrap="square" lIns="0" tIns="14700" rIns="0" bIns="0" anchor="t" anchorCtr="0">
            <a:spAutoFit/>
          </a:bodyPr>
          <a:lstStyle/>
          <a:p>
            <a:pPr marL="14007" marR="0" lvl="0" indent="0" algn="l" rtl="0">
              <a:spcBef>
                <a:spcPts val="0"/>
              </a:spcBef>
              <a:spcAft>
                <a:spcPts val="0"/>
              </a:spcAft>
              <a:buNone/>
            </a:pPr>
            <a:r>
              <a:rPr lang="en-US" sz="2206" b="1">
                <a:solidFill>
                  <a:srgbClr val="FFFFFF"/>
                </a:solidFill>
                <a:latin typeface="Arial"/>
                <a:ea typeface="Arial"/>
                <a:cs typeface="Arial"/>
                <a:sym typeface="Arial"/>
              </a:rPr>
              <a:t>Voda</a:t>
            </a:r>
            <a:endParaRPr sz="2206">
              <a:solidFill>
                <a:schemeClr val="dk1"/>
              </a:solidFill>
              <a:latin typeface="Arial"/>
              <a:ea typeface="Arial"/>
              <a:cs typeface="Arial"/>
              <a:sym typeface="Arial"/>
            </a:endParaRPr>
          </a:p>
        </p:txBody>
      </p:sp>
      <p:sp>
        <p:nvSpPr>
          <p:cNvPr id="1200" name="Google Shape;1200;p134"/>
          <p:cNvSpPr txBox="1"/>
          <p:nvPr/>
        </p:nvSpPr>
        <p:spPr>
          <a:xfrm>
            <a:off x="6864031" y="3810418"/>
            <a:ext cx="637240" cy="354302"/>
          </a:xfrm>
          <a:prstGeom prst="rect">
            <a:avLst/>
          </a:prstGeom>
          <a:noFill/>
          <a:ln>
            <a:noFill/>
          </a:ln>
        </p:spPr>
        <p:txBody>
          <a:bodyPr spcFirstLastPara="1" wrap="square" lIns="0" tIns="14700" rIns="0" bIns="0" anchor="t" anchorCtr="0">
            <a:spAutoFit/>
          </a:bodyPr>
          <a:lstStyle/>
          <a:p>
            <a:pPr marL="14007" marR="0" lvl="0" indent="0" algn="l" rtl="0">
              <a:spcBef>
                <a:spcPts val="0"/>
              </a:spcBef>
              <a:spcAft>
                <a:spcPts val="0"/>
              </a:spcAft>
              <a:buNone/>
            </a:pPr>
            <a:r>
              <a:rPr lang="en-US" sz="2206" b="1">
                <a:solidFill>
                  <a:schemeClr val="dk1"/>
                </a:solidFill>
                <a:latin typeface="Arial"/>
                <a:ea typeface="Arial"/>
                <a:cs typeface="Arial"/>
                <a:sym typeface="Arial"/>
              </a:rPr>
              <a:t>Pára</a:t>
            </a:r>
            <a:endParaRPr sz="2206">
              <a:solidFill>
                <a:schemeClr val="dk1"/>
              </a:solidFill>
              <a:latin typeface="Arial"/>
              <a:ea typeface="Arial"/>
              <a:cs typeface="Arial"/>
              <a:sym typeface="Arial"/>
            </a:endParaRPr>
          </a:p>
        </p:txBody>
      </p:sp>
      <p:sp>
        <p:nvSpPr>
          <p:cNvPr id="1201" name="Google Shape;1201;p134"/>
          <p:cNvSpPr txBox="1"/>
          <p:nvPr/>
        </p:nvSpPr>
        <p:spPr>
          <a:xfrm>
            <a:off x="7499313" y="4763755"/>
            <a:ext cx="995075" cy="353594"/>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2206" b="1">
                <a:solidFill>
                  <a:srgbClr val="FFFFFF"/>
                </a:solidFill>
                <a:latin typeface="Arial"/>
                <a:ea typeface="Arial"/>
                <a:cs typeface="Arial"/>
                <a:sym typeface="Arial"/>
              </a:rPr>
              <a:t>Plazma</a:t>
            </a:r>
            <a:endParaRPr sz="2206">
              <a:solidFill>
                <a:schemeClr val="dk1"/>
              </a:solidFill>
              <a:latin typeface="Arial"/>
              <a:ea typeface="Arial"/>
              <a:cs typeface="Arial"/>
              <a:sym typeface="Arial"/>
            </a:endParaRP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Shape 1205"/>
        <p:cNvGrpSpPr/>
        <p:nvPr/>
      </p:nvGrpSpPr>
      <p:grpSpPr>
        <a:xfrm>
          <a:off x="0" y="0"/>
          <a:ext cx="0" cy="0"/>
          <a:chOff x="0" y="0"/>
          <a:chExt cx="0" cy="0"/>
        </a:xfrm>
      </p:grpSpPr>
      <p:sp>
        <p:nvSpPr>
          <p:cNvPr id="1206" name="Google Shape;1206;p135"/>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207" name="Google Shape;1207;p135"/>
          <p:cNvSpPr txBox="1">
            <a:spLocks noGrp="1"/>
          </p:cNvSpPr>
          <p:nvPr>
            <p:ph type="title"/>
          </p:nvPr>
        </p:nvSpPr>
        <p:spPr>
          <a:xfrm>
            <a:off x="391631" y="775580"/>
            <a:ext cx="6841925" cy="552039"/>
          </a:xfrm>
          <a:prstGeom prst="rect">
            <a:avLst/>
          </a:prstGeom>
          <a:noFill/>
          <a:ln>
            <a:noFill/>
          </a:ln>
        </p:spPr>
        <p:txBody>
          <a:bodyPr spcFirstLastPara="1" wrap="square" lIns="0" tIns="13300" rIns="0" bIns="0" anchor="t" anchorCtr="0">
            <a:spAutoFit/>
          </a:bodyPr>
          <a:lstStyle/>
          <a:p>
            <a:pPr marL="14007" lvl="0"/>
            <a:r>
              <a:rPr lang="en-US" dirty="0"/>
              <a:t>Advantages of plasma cutting</a:t>
            </a:r>
            <a:endParaRPr dirty="0"/>
          </a:p>
        </p:txBody>
      </p:sp>
      <p:sp>
        <p:nvSpPr>
          <p:cNvPr id="1209" name="Google Shape;1209;p135"/>
          <p:cNvSpPr txBox="1"/>
          <p:nvPr/>
        </p:nvSpPr>
        <p:spPr>
          <a:xfrm>
            <a:off x="748599" y="1656266"/>
            <a:ext cx="8717585" cy="3113593"/>
          </a:xfrm>
          <a:prstGeom prst="rect">
            <a:avLst/>
          </a:prstGeom>
          <a:noFill/>
          <a:ln>
            <a:noFill/>
          </a:ln>
        </p:spPr>
        <p:txBody>
          <a:bodyPr spcFirstLastPara="1" wrap="square" lIns="0" tIns="94525" rIns="0" bIns="0" anchor="t" anchorCtr="0">
            <a:spAutoFit/>
          </a:bodyPr>
          <a:lstStyle/>
          <a:p>
            <a:pPr marL="219200" marR="278726" lvl="0" indent="-219200">
              <a:lnSpc>
                <a:spcPct val="80000"/>
              </a:lnSpc>
              <a:buClr>
                <a:schemeClr val="dk1"/>
              </a:buClr>
              <a:buSzPts val="2647"/>
              <a:buFont typeface="Arial"/>
              <a:buChar char="-"/>
            </a:pPr>
            <a:r>
              <a:rPr lang="en-US" sz="2647" i="1" dirty="0">
                <a:solidFill>
                  <a:schemeClr val="dk1"/>
                </a:solidFill>
              </a:rPr>
              <a:t>Higher cutting speed than oxygen cutting for thin and medium thicknesses</a:t>
            </a:r>
          </a:p>
          <a:p>
            <a:pPr marL="219200" marR="278726" lvl="0" indent="-219200">
              <a:lnSpc>
                <a:spcPct val="80000"/>
              </a:lnSpc>
              <a:buClr>
                <a:schemeClr val="dk1"/>
              </a:buClr>
              <a:buSzPts val="2647"/>
              <a:buFont typeface="Arial"/>
              <a:buChar char="-"/>
            </a:pPr>
            <a:r>
              <a:rPr lang="en-US" sz="2647" i="1" dirty="0">
                <a:solidFill>
                  <a:schemeClr val="dk1"/>
                </a:solidFill>
              </a:rPr>
              <a:t>Reduction of heat introduced into the material - smaller TOO and deformation</a:t>
            </a:r>
          </a:p>
          <a:p>
            <a:pPr marL="219200" marR="278726" lvl="0" indent="-219200">
              <a:lnSpc>
                <a:spcPct val="80000"/>
              </a:lnSpc>
              <a:buClr>
                <a:schemeClr val="dk1"/>
              </a:buClr>
              <a:buSzPts val="2647"/>
              <a:buFont typeface="Arial"/>
              <a:buChar char="-"/>
            </a:pPr>
            <a:r>
              <a:rPr lang="en-US" sz="2647" i="1" dirty="0">
                <a:solidFill>
                  <a:schemeClr val="dk1"/>
                </a:solidFill>
              </a:rPr>
              <a:t>Possibility of cutting all metal materials, especially high-alloy steels, </a:t>
            </a:r>
            <a:r>
              <a:rPr lang="en-US" sz="2647" i="1" dirty="0" err="1">
                <a:solidFill>
                  <a:schemeClr val="dk1"/>
                </a:solidFill>
              </a:rPr>
              <a:t>aluminium</a:t>
            </a:r>
            <a:r>
              <a:rPr lang="en-US" sz="2647" i="1" dirty="0">
                <a:solidFill>
                  <a:schemeClr val="dk1"/>
                </a:solidFill>
              </a:rPr>
              <a:t>, nickel, copper, and their alloys</a:t>
            </a:r>
          </a:p>
          <a:p>
            <a:pPr marL="219200" marR="278726" lvl="0" indent="-219200">
              <a:lnSpc>
                <a:spcPct val="80000"/>
              </a:lnSpc>
              <a:buClr>
                <a:schemeClr val="dk1"/>
              </a:buClr>
              <a:buSzPts val="2647"/>
              <a:buFont typeface="Arial"/>
              <a:buChar char="-"/>
            </a:pPr>
            <a:r>
              <a:rPr lang="en-US" sz="2647" i="1" dirty="0">
                <a:solidFill>
                  <a:schemeClr val="dk1"/>
                </a:solidFill>
              </a:rPr>
              <a:t>Easy automation and mechanization</a:t>
            </a:r>
          </a:p>
          <a:p>
            <a:pPr marL="219200" marR="278726" lvl="0" indent="-219200">
              <a:lnSpc>
                <a:spcPct val="80000"/>
              </a:lnSpc>
              <a:buClr>
                <a:schemeClr val="dk1"/>
              </a:buClr>
              <a:buSzPts val="2647"/>
              <a:buFont typeface="Arial"/>
              <a:buChar char="-"/>
            </a:pPr>
            <a:r>
              <a:rPr lang="en-US" sz="2647" i="1" dirty="0">
                <a:solidFill>
                  <a:schemeClr val="dk1"/>
                </a:solidFill>
              </a:rPr>
              <a:t>Minimal effect on surface quality of cut materials</a:t>
            </a:r>
            <a:endParaRPr sz="2647" dirty="0">
              <a:solidFill>
                <a:schemeClr val="dk1"/>
              </a:solidFill>
              <a:latin typeface="Arial"/>
              <a:ea typeface="Arial"/>
              <a:cs typeface="Arial"/>
              <a:sym typeface="Arial"/>
            </a:endParaRPr>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Shape 1213"/>
        <p:cNvGrpSpPr/>
        <p:nvPr/>
      </p:nvGrpSpPr>
      <p:grpSpPr>
        <a:xfrm>
          <a:off x="0" y="0"/>
          <a:ext cx="0" cy="0"/>
          <a:chOff x="0" y="0"/>
          <a:chExt cx="0" cy="0"/>
        </a:xfrm>
      </p:grpSpPr>
      <p:sp>
        <p:nvSpPr>
          <p:cNvPr id="1214" name="Google Shape;1214;p136"/>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215" name="Google Shape;1215;p136"/>
          <p:cNvSpPr txBox="1">
            <a:spLocks noGrp="1"/>
          </p:cNvSpPr>
          <p:nvPr>
            <p:ph type="title"/>
          </p:nvPr>
        </p:nvSpPr>
        <p:spPr>
          <a:xfrm>
            <a:off x="391633" y="775580"/>
            <a:ext cx="7152167" cy="552039"/>
          </a:xfrm>
          <a:prstGeom prst="rect">
            <a:avLst/>
          </a:prstGeom>
          <a:noFill/>
          <a:ln>
            <a:noFill/>
          </a:ln>
        </p:spPr>
        <p:txBody>
          <a:bodyPr spcFirstLastPara="1" wrap="square" lIns="0" tIns="13300" rIns="0" bIns="0" anchor="t" anchorCtr="0">
            <a:spAutoFit/>
          </a:bodyPr>
          <a:lstStyle/>
          <a:p>
            <a:pPr marL="14007" lvl="0"/>
            <a:r>
              <a:rPr lang="en-US" dirty="0"/>
              <a:t>Disadvantages of plasma cutting</a:t>
            </a:r>
            <a:endParaRPr dirty="0"/>
          </a:p>
        </p:txBody>
      </p:sp>
      <p:sp>
        <p:nvSpPr>
          <p:cNvPr id="1217" name="Google Shape;1217;p136"/>
          <p:cNvSpPr txBox="1"/>
          <p:nvPr/>
        </p:nvSpPr>
        <p:spPr>
          <a:xfrm>
            <a:off x="748598" y="1629376"/>
            <a:ext cx="8712902" cy="3707193"/>
          </a:xfrm>
          <a:prstGeom prst="rect">
            <a:avLst/>
          </a:prstGeom>
          <a:noFill/>
          <a:ln>
            <a:noFill/>
          </a:ln>
        </p:spPr>
        <p:txBody>
          <a:bodyPr spcFirstLastPara="1" wrap="square" lIns="0" tIns="40600" rIns="0" bIns="0" anchor="t" anchorCtr="0">
            <a:spAutoFit/>
          </a:bodyPr>
          <a:lstStyle/>
          <a:p>
            <a:pPr marL="14007" lvl="0"/>
            <a:r>
              <a:rPr lang="en-US" sz="2647" i="1" dirty="0">
                <a:solidFill>
                  <a:schemeClr val="dk1"/>
                </a:solidFill>
              </a:rPr>
              <a:t>The cutting edge angle is larger than with oxygen cutting</a:t>
            </a:r>
          </a:p>
          <a:p>
            <a:pPr marL="14007" lvl="0"/>
            <a:r>
              <a:rPr lang="en-US" sz="2647" i="1" dirty="0">
                <a:solidFill>
                  <a:schemeClr val="dk1"/>
                </a:solidFill>
              </a:rPr>
              <a:t>The upper edge of the sheet is rounder than with oxygen cutting</a:t>
            </a:r>
          </a:p>
          <a:p>
            <a:pPr marL="14007" lvl="0"/>
            <a:r>
              <a:rPr lang="en-US" sz="2647" i="1" dirty="0">
                <a:solidFill>
                  <a:schemeClr val="dk1"/>
                </a:solidFill>
              </a:rPr>
              <a:t>High development of fumes, metal </a:t>
            </a:r>
            <a:r>
              <a:rPr lang="en-US" sz="2647" i="1" dirty="0" err="1">
                <a:solidFill>
                  <a:schemeClr val="dk1"/>
                </a:solidFill>
              </a:rPr>
              <a:t>vapours</a:t>
            </a:r>
            <a:r>
              <a:rPr lang="en-US" sz="2647" i="1" dirty="0">
                <a:solidFill>
                  <a:schemeClr val="dk1"/>
                </a:solidFill>
              </a:rPr>
              <a:t>, ozone and nitrogen oxides</a:t>
            </a:r>
          </a:p>
          <a:p>
            <a:pPr marL="14007" lvl="0"/>
            <a:r>
              <a:rPr lang="en-US" sz="2647" i="1" dirty="0">
                <a:solidFill>
                  <a:schemeClr val="dk1"/>
                </a:solidFill>
              </a:rPr>
              <a:t>High noise level from 80 to 100 dB</a:t>
            </a:r>
          </a:p>
          <a:p>
            <a:pPr marL="14007" lvl="0"/>
            <a:r>
              <a:rPr lang="en-US" sz="2647" i="1" dirty="0">
                <a:solidFill>
                  <a:schemeClr val="dk1"/>
                </a:solidFill>
              </a:rPr>
              <a:t>Intense UV radiation</a:t>
            </a:r>
          </a:p>
          <a:p>
            <a:pPr marL="14007" lvl="0"/>
            <a:r>
              <a:rPr lang="en-US" sz="2647" i="1" dirty="0">
                <a:solidFill>
                  <a:schemeClr val="dk1"/>
                </a:solidFill>
              </a:rPr>
              <a:t>High acquisition costs</a:t>
            </a:r>
          </a:p>
          <a:p>
            <a:pPr marL="14007" lvl="0"/>
            <a:r>
              <a:rPr lang="en-US" sz="2647" i="1" dirty="0">
                <a:solidFill>
                  <a:schemeClr val="dk1"/>
                </a:solidFill>
              </a:rPr>
              <a:t>Difficult to burn holes at thicknesses over 15 mm</a:t>
            </a:r>
            <a:endParaRPr sz="2647" dirty="0">
              <a:solidFill>
                <a:schemeClr val="dk1"/>
              </a:solidFill>
              <a:latin typeface="Arial"/>
              <a:ea typeface="Arial"/>
              <a:cs typeface="Arial"/>
              <a:sym typeface="Arial"/>
            </a:endParaRPr>
          </a:p>
        </p:txBody>
      </p:sp>
    </p:spTree>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Shape 1221"/>
        <p:cNvGrpSpPr/>
        <p:nvPr/>
      </p:nvGrpSpPr>
      <p:grpSpPr>
        <a:xfrm>
          <a:off x="0" y="0"/>
          <a:ext cx="0" cy="0"/>
          <a:chOff x="0" y="0"/>
          <a:chExt cx="0" cy="0"/>
        </a:xfrm>
      </p:grpSpPr>
      <p:sp>
        <p:nvSpPr>
          <p:cNvPr id="1222" name="Google Shape;1222;p137"/>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223" name="Google Shape;1223;p137"/>
          <p:cNvSpPr txBox="1"/>
          <p:nvPr/>
        </p:nvSpPr>
        <p:spPr>
          <a:xfrm>
            <a:off x="3145169" y="3443495"/>
            <a:ext cx="5654274" cy="488816"/>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3089" i="1" dirty="0">
                <a:solidFill>
                  <a:schemeClr val="dk1"/>
                </a:solidFill>
                <a:latin typeface="Arial"/>
                <a:ea typeface="Arial"/>
                <a:cs typeface="Arial"/>
                <a:sym typeface="Arial"/>
              </a:rPr>
              <a:t>Thank you for your attention.</a:t>
            </a:r>
            <a:endParaRPr sz="3089" dirty="0">
              <a:solidFill>
                <a:schemeClr val="dk1"/>
              </a:solidFill>
              <a:latin typeface="Arial"/>
              <a:ea typeface="Arial"/>
              <a:cs typeface="Arial"/>
              <a:sym typeface="Arial"/>
            </a:endParaRPr>
          </a:p>
        </p:txBody>
      </p:sp>
    </p:spTree>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Shape 1227"/>
        <p:cNvGrpSpPr/>
        <p:nvPr/>
      </p:nvGrpSpPr>
      <p:grpSpPr>
        <a:xfrm>
          <a:off x="0" y="0"/>
          <a:ext cx="0" cy="0"/>
          <a:chOff x="0" y="0"/>
          <a:chExt cx="0" cy="0"/>
        </a:xfrm>
      </p:grpSpPr>
      <p:sp>
        <p:nvSpPr>
          <p:cNvPr id="1228" name="Google Shape;1228;p138"/>
          <p:cNvSpPr txBox="1">
            <a:spLocks noGrp="1"/>
          </p:cNvSpPr>
          <p:nvPr>
            <p:ph type="title"/>
          </p:nvPr>
        </p:nvSpPr>
        <p:spPr>
          <a:xfrm>
            <a:off x="2831002" y="3089215"/>
            <a:ext cx="6097098" cy="692205"/>
          </a:xfrm>
          <a:prstGeom prst="rect">
            <a:avLst/>
          </a:prstGeom>
          <a:noFill/>
          <a:ln>
            <a:noFill/>
          </a:ln>
        </p:spPr>
        <p:txBody>
          <a:bodyPr spcFirstLastPara="1" wrap="square" lIns="0" tIns="13300" rIns="0" bIns="0" anchor="t" anchorCtr="0">
            <a:spAutoFit/>
          </a:bodyPr>
          <a:lstStyle/>
          <a:p>
            <a:pPr marL="14007" lvl="0" indent="0" algn="l" rtl="0">
              <a:spcBef>
                <a:spcPts val="0"/>
              </a:spcBef>
              <a:spcAft>
                <a:spcPts val="0"/>
              </a:spcAft>
              <a:buNone/>
            </a:pPr>
            <a:r>
              <a:rPr lang="en-US" sz="4411" dirty="0">
                <a:latin typeface="Tahoma"/>
                <a:ea typeface="Tahoma"/>
                <a:cs typeface="Tahoma"/>
                <a:sym typeface="Tahoma"/>
              </a:rPr>
              <a:t>4. Laser Welding</a:t>
            </a:r>
            <a:endParaRPr sz="4411" dirty="0">
              <a:latin typeface="Tahoma"/>
              <a:ea typeface="Tahoma"/>
              <a:cs typeface="Tahoma"/>
              <a:sym typeface="Tahoma"/>
            </a:endParaRPr>
          </a:p>
        </p:txBody>
      </p:sp>
    </p:spTree>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Shape 1233"/>
        <p:cNvGrpSpPr/>
        <p:nvPr/>
      </p:nvGrpSpPr>
      <p:grpSpPr>
        <a:xfrm>
          <a:off x="0" y="0"/>
          <a:ext cx="0" cy="0"/>
          <a:chOff x="0" y="0"/>
          <a:chExt cx="0" cy="0"/>
        </a:xfrm>
      </p:grpSpPr>
      <p:pic>
        <p:nvPicPr>
          <p:cNvPr id="1234" name="Google Shape;1234;p139"/>
          <p:cNvPicPr preferRelativeResize="0"/>
          <p:nvPr/>
        </p:nvPicPr>
        <p:blipFill rotWithShape="1">
          <a:blip r:embed="rId3">
            <a:alphaModFix/>
          </a:blip>
          <a:srcRect/>
          <a:stretch/>
        </p:blipFill>
        <p:spPr>
          <a:xfrm>
            <a:off x="2257335" y="1699701"/>
            <a:ext cx="1147723" cy="270740"/>
          </a:xfrm>
          <a:prstGeom prst="rect">
            <a:avLst/>
          </a:prstGeom>
          <a:noFill/>
          <a:ln>
            <a:noFill/>
          </a:ln>
        </p:spPr>
      </p:pic>
      <p:sp>
        <p:nvSpPr>
          <p:cNvPr id="1235" name="Google Shape;1235;p139"/>
          <p:cNvSpPr txBox="1"/>
          <p:nvPr/>
        </p:nvSpPr>
        <p:spPr>
          <a:xfrm>
            <a:off x="549277" y="1591000"/>
            <a:ext cx="8771504" cy="1871568"/>
          </a:xfrm>
          <a:prstGeom prst="rect">
            <a:avLst/>
          </a:prstGeom>
          <a:noFill/>
          <a:ln>
            <a:noFill/>
          </a:ln>
        </p:spPr>
        <p:txBody>
          <a:bodyPr spcFirstLastPara="1" wrap="square" lIns="0" tIns="14000" rIns="0" bIns="0" anchor="t" anchorCtr="0">
            <a:spAutoFit/>
          </a:bodyPr>
          <a:lstStyle/>
          <a:p>
            <a:pPr marL="1691266" lvl="0">
              <a:lnSpc>
                <a:spcPct val="113940"/>
              </a:lnSpc>
            </a:pPr>
            <a:r>
              <a:rPr lang="en-US" sz="2647" b="1" i="1" dirty="0">
                <a:solidFill>
                  <a:schemeClr val="dk1"/>
                </a:solidFill>
                <a:latin typeface="Arial"/>
                <a:ea typeface="Arial"/>
                <a:cs typeface="Arial"/>
                <a:sym typeface="Arial"/>
              </a:rPr>
              <a:t>LASER	</a:t>
            </a:r>
            <a:r>
              <a:rPr lang="en-US" sz="2647" i="1" dirty="0">
                <a:solidFill>
                  <a:schemeClr val="dk1"/>
                </a:solidFill>
                <a:latin typeface="Arial"/>
                <a:ea typeface="Arial"/>
                <a:cs typeface="Arial"/>
                <a:sym typeface="Arial"/>
              </a:rPr>
              <a:t>= </a:t>
            </a:r>
            <a:r>
              <a:rPr lang="en-US" sz="2647" i="1" dirty="0">
                <a:solidFill>
                  <a:schemeClr val="dk1"/>
                </a:solidFill>
              </a:rPr>
              <a:t>quantum light generator</a:t>
            </a:r>
          </a:p>
          <a:p>
            <a:pPr marL="1691266" lvl="0">
              <a:lnSpc>
                <a:spcPct val="113940"/>
              </a:lnSpc>
            </a:pPr>
            <a:r>
              <a:rPr lang="en-US" sz="2647" i="1" dirty="0">
                <a:solidFill>
                  <a:schemeClr val="dk1"/>
                </a:solidFill>
              </a:rPr>
              <a:t>Equipment generating light having special properties based on stimulated photons emission</a:t>
            </a:r>
            <a:endParaRPr sz="2647" dirty="0">
              <a:solidFill>
                <a:schemeClr val="dk1"/>
              </a:solidFill>
              <a:latin typeface="Arial"/>
              <a:ea typeface="Arial"/>
              <a:cs typeface="Arial"/>
              <a:sym typeface="Arial"/>
            </a:endParaRPr>
          </a:p>
        </p:txBody>
      </p:sp>
      <p:sp>
        <p:nvSpPr>
          <p:cNvPr id="1236" name="Google Shape;1236;p139"/>
          <p:cNvSpPr txBox="1">
            <a:spLocks noGrp="1"/>
          </p:cNvSpPr>
          <p:nvPr>
            <p:ph type="title"/>
          </p:nvPr>
        </p:nvSpPr>
        <p:spPr>
          <a:xfrm>
            <a:off x="391631" y="774809"/>
            <a:ext cx="5356025" cy="552746"/>
          </a:xfrm>
          <a:prstGeom prst="rect">
            <a:avLst/>
          </a:prstGeom>
          <a:noFill/>
          <a:ln>
            <a:noFill/>
          </a:ln>
        </p:spPr>
        <p:txBody>
          <a:bodyPr spcFirstLastPara="1" wrap="square" lIns="0" tIns="14000" rIns="0" bIns="0" anchor="t" anchorCtr="0">
            <a:spAutoFit/>
          </a:bodyPr>
          <a:lstStyle/>
          <a:p>
            <a:pPr marL="14007" lvl="0" indent="0" algn="l" rtl="0">
              <a:spcBef>
                <a:spcPts val="0"/>
              </a:spcBef>
              <a:spcAft>
                <a:spcPts val="0"/>
              </a:spcAft>
              <a:buNone/>
            </a:pPr>
            <a:r>
              <a:rPr lang="en-US" dirty="0">
                <a:solidFill>
                  <a:srgbClr val="FF3300"/>
                </a:solidFill>
              </a:rPr>
              <a:t>LASER - DEFINITION</a:t>
            </a:r>
            <a:endParaRPr dirty="0"/>
          </a:p>
        </p:txBody>
      </p:sp>
      <p:pic>
        <p:nvPicPr>
          <p:cNvPr id="1237" name="Google Shape;1237;p139"/>
          <p:cNvPicPr preferRelativeResize="0"/>
          <p:nvPr/>
        </p:nvPicPr>
        <p:blipFill rotWithShape="1">
          <a:blip r:embed="rId4">
            <a:alphaModFix/>
          </a:blip>
          <a:srcRect/>
          <a:stretch/>
        </p:blipFill>
        <p:spPr>
          <a:xfrm>
            <a:off x="715806" y="3199719"/>
            <a:ext cx="4520999" cy="1531094"/>
          </a:xfrm>
          <a:prstGeom prst="rect">
            <a:avLst/>
          </a:prstGeom>
          <a:noFill/>
          <a:ln>
            <a:noFill/>
          </a:ln>
        </p:spPr>
      </p:pic>
      <p:pic>
        <p:nvPicPr>
          <p:cNvPr id="1238" name="Google Shape;1238;p139"/>
          <p:cNvPicPr preferRelativeResize="0"/>
          <p:nvPr/>
        </p:nvPicPr>
        <p:blipFill rotWithShape="1">
          <a:blip r:embed="rId5">
            <a:alphaModFix/>
          </a:blip>
          <a:srcRect/>
          <a:stretch/>
        </p:blipFill>
        <p:spPr>
          <a:xfrm>
            <a:off x="2068626" y="4782856"/>
            <a:ext cx="1984827" cy="1986509"/>
          </a:xfrm>
          <a:prstGeom prst="rect">
            <a:avLst/>
          </a:prstGeom>
          <a:noFill/>
          <a:ln>
            <a:noFill/>
          </a:ln>
        </p:spPr>
      </p:pic>
      <p:pic>
        <p:nvPicPr>
          <p:cNvPr id="1239" name="Google Shape;1239;p139"/>
          <p:cNvPicPr preferRelativeResize="0"/>
          <p:nvPr/>
        </p:nvPicPr>
        <p:blipFill rotWithShape="1">
          <a:blip r:embed="rId6">
            <a:alphaModFix/>
          </a:blip>
          <a:srcRect/>
          <a:stretch/>
        </p:blipFill>
        <p:spPr>
          <a:xfrm>
            <a:off x="5572801" y="3462568"/>
            <a:ext cx="4571322" cy="3203731"/>
          </a:xfrm>
          <a:prstGeom prst="rect">
            <a:avLst/>
          </a:prstGeom>
          <a:noFill/>
          <a:ln>
            <a:noFill/>
          </a:ln>
        </p:spPr>
      </p:pic>
    </p:spTree>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Shape 1244"/>
        <p:cNvGrpSpPr/>
        <p:nvPr/>
      </p:nvGrpSpPr>
      <p:grpSpPr>
        <a:xfrm>
          <a:off x="0" y="0"/>
          <a:ext cx="0" cy="0"/>
          <a:chOff x="0" y="0"/>
          <a:chExt cx="0" cy="0"/>
        </a:xfrm>
      </p:grpSpPr>
      <p:grpSp>
        <p:nvGrpSpPr>
          <p:cNvPr id="1246" name="Google Shape;1246;p140"/>
          <p:cNvGrpSpPr/>
          <p:nvPr/>
        </p:nvGrpSpPr>
        <p:grpSpPr>
          <a:xfrm>
            <a:off x="5505823" y="3687358"/>
            <a:ext cx="1904718" cy="1351509"/>
            <a:chOff x="4672584" y="3857243"/>
            <a:chExt cx="1727200" cy="1225550"/>
          </a:xfrm>
        </p:grpSpPr>
        <p:sp>
          <p:nvSpPr>
            <p:cNvPr id="1247" name="Google Shape;1247;p140"/>
            <p:cNvSpPr/>
            <p:nvPr/>
          </p:nvSpPr>
          <p:spPr>
            <a:xfrm>
              <a:off x="4672584" y="4073651"/>
              <a:ext cx="1727200" cy="792480"/>
            </a:xfrm>
            <a:custGeom>
              <a:avLst/>
              <a:gdLst/>
              <a:ahLst/>
              <a:cxnLst/>
              <a:rect l="l" t="t" r="r" b="b"/>
              <a:pathLst>
                <a:path w="1727200" h="792479" extrusionOk="0">
                  <a:moveTo>
                    <a:pt x="1294764" y="0"/>
                  </a:moveTo>
                  <a:lnTo>
                    <a:pt x="1294764" y="198120"/>
                  </a:lnTo>
                  <a:lnTo>
                    <a:pt x="0" y="198120"/>
                  </a:lnTo>
                  <a:lnTo>
                    <a:pt x="0" y="594360"/>
                  </a:lnTo>
                  <a:lnTo>
                    <a:pt x="1294764" y="594360"/>
                  </a:lnTo>
                  <a:lnTo>
                    <a:pt x="1294764" y="792480"/>
                  </a:lnTo>
                  <a:lnTo>
                    <a:pt x="1726691" y="396240"/>
                  </a:lnTo>
                  <a:lnTo>
                    <a:pt x="1294764" y="0"/>
                  </a:lnTo>
                  <a:close/>
                </a:path>
              </a:pathLst>
            </a:custGeom>
            <a:solidFill>
              <a:srgbClr val="FFFF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248" name="Google Shape;1248;p140"/>
            <p:cNvSpPr/>
            <p:nvPr/>
          </p:nvSpPr>
          <p:spPr>
            <a:xfrm>
              <a:off x="4672584" y="4073651"/>
              <a:ext cx="1727200" cy="792480"/>
            </a:xfrm>
            <a:custGeom>
              <a:avLst/>
              <a:gdLst/>
              <a:ahLst/>
              <a:cxnLst/>
              <a:rect l="l" t="t" r="r" b="b"/>
              <a:pathLst>
                <a:path w="1727200" h="792479" extrusionOk="0">
                  <a:moveTo>
                    <a:pt x="0" y="198120"/>
                  </a:moveTo>
                  <a:lnTo>
                    <a:pt x="1294764" y="198120"/>
                  </a:lnTo>
                  <a:lnTo>
                    <a:pt x="1294764" y="0"/>
                  </a:lnTo>
                  <a:lnTo>
                    <a:pt x="1726691" y="396240"/>
                  </a:lnTo>
                  <a:lnTo>
                    <a:pt x="1294764" y="792480"/>
                  </a:lnTo>
                  <a:lnTo>
                    <a:pt x="1294764" y="594360"/>
                  </a:lnTo>
                  <a:lnTo>
                    <a:pt x="0" y="594360"/>
                  </a:lnTo>
                  <a:lnTo>
                    <a:pt x="0" y="198120"/>
                  </a:lnTo>
                  <a:close/>
                </a:path>
              </a:pathLst>
            </a:custGeom>
            <a:noFill/>
            <a:ln w="1217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249" name="Google Shape;1249;p140"/>
            <p:cNvSpPr/>
            <p:nvPr/>
          </p:nvSpPr>
          <p:spPr>
            <a:xfrm>
              <a:off x="5175504" y="3857243"/>
              <a:ext cx="144780" cy="1225550"/>
            </a:xfrm>
            <a:custGeom>
              <a:avLst/>
              <a:gdLst/>
              <a:ahLst/>
              <a:cxnLst/>
              <a:rect l="l" t="t" r="r" b="b"/>
              <a:pathLst>
                <a:path w="144779" h="1225550" extrusionOk="0">
                  <a:moveTo>
                    <a:pt x="144779" y="0"/>
                  </a:moveTo>
                  <a:lnTo>
                    <a:pt x="0" y="0"/>
                  </a:lnTo>
                  <a:lnTo>
                    <a:pt x="0" y="1225296"/>
                  </a:lnTo>
                  <a:lnTo>
                    <a:pt x="144779" y="1225296"/>
                  </a:lnTo>
                  <a:lnTo>
                    <a:pt x="144779" y="0"/>
                  </a:lnTo>
                  <a:close/>
                </a:path>
              </a:pathLst>
            </a:custGeom>
            <a:solidFill>
              <a:srgbClr val="CCEB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250" name="Google Shape;1250;p140"/>
            <p:cNvSpPr/>
            <p:nvPr/>
          </p:nvSpPr>
          <p:spPr>
            <a:xfrm>
              <a:off x="5175504" y="3857243"/>
              <a:ext cx="144780" cy="1225550"/>
            </a:xfrm>
            <a:custGeom>
              <a:avLst/>
              <a:gdLst/>
              <a:ahLst/>
              <a:cxnLst/>
              <a:rect l="l" t="t" r="r" b="b"/>
              <a:pathLst>
                <a:path w="144779" h="1225550" extrusionOk="0">
                  <a:moveTo>
                    <a:pt x="0" y="1225296"/>
                  </a:moveTo>
                  <a:lnTo>
                    <a:pt x="144779" y="1225296"/>
                  </a:lnTo>
                  <a:lnTo>
                    <a:pt x="144779" y="0"/>
                  </a:lnTo>
                  <a:lnTo>
                    <a:pt x="0" y="0"/>
                  </a:lnTo>
                  <a:lnTo>
                    <a:pt x="0" y="1225296"/>
                  </a:lnTo>
                  <a:close/>
                </a:path>
              </a:pathLst>
            </a:custGeom>
            <a:noFill/>
            <a:ln w="1217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251" name="Google Shape;1251;p140"/>
            <p:cNvSpPr/>
            <p:nvPr/>
          </p:nvSpPr>
          <p:spPr>
            <a:xfrm>
              <a:off x="4672584" y="4363211"/>
              <a:ext cx="504825" cy="216535"/>
            </a:xfrm>
            <a:custGeom>
              <a:avLst/>
              <a:gdLst/>
              <a:ahLst/>
              <a:cxnLst/>
              <a:rect l="l" t="t" r="r" b="b"/>
              <a:pathLst>
                <a:path w="504825" h="216535" extrusionOk="0">
                  <a:moveTo>
                    <a:pt x="125602" y="0"/>
                  </a:moveTo>
                  <a:lnTo>
                    <a:pt x="0" y="108204"/>
                  </a:lnTo>
                  <a:lnTo>
                    <a:pt x="125602" y="216407"/>
                  </a:lnTo>
                  <a:lnTo>
                    <a:pt x="125602" y="162306"/>
                  </a:lnTo>
                  <a:lnTo>
                    <a:pt x="504443" y="162306"/>
                  </a:lnTo>
                  <a:lnTo>
                    <a:pt x="504443" y="54101"/>
                  </a:lnTo>
                  <a:lnTo>
                    <a:pt x="125602" y="54101"/>
                  </a:lnTo>
                  <a:lnTo>
                    <a:pt x="125602" y="0"/>
                  </a:lnTo>
                  <a:close/>
                </a:path>
              </a:pathLst>
            </a:custGeom>
            <a:solidFill>
              <a:srgbClr val="FF33CC"/>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252" name="Google Shape;1252;p140"/>
            <p:cNvSpPr/>
            <p:nvPr/>
          </p:nvSpPr>
          <p:spPr>
            <a:xfrm>
              <a:off x="4672584" y="4363211"/>
              <a:ext cx="504825" cy="216535"/>
            </a:xfrm>
            <a:custGeom>
              <a:avLst/>
              <a:gdLst/>
              <a:ahLst/>
              <a:cxnLst/>
              <a:rect l="l" t="t" r="r" b="b"/>
              <a:pathLst>
                <a:path w="504825" h="216535" extrusionOk="0">
                  <a:moveTo>
                    <a:pt x="0" y="108204"/>
                  </a:moveTo>
                  <a:lnTo>
                    <a:pt x="125602" y="0"/>
                  </a:lnTo>
                  <a:lnTo>
                    <a:pt x="125602" y="54101"/>
                  </a:lnTo>
                  <a:lnTo>
                    <a:pt x="504443" y="54101"/>
                  </a:lnTo>
                  <a:lnTo>
                    <a:pt x="504443" y="162306"/>
                  </a:lnTo>
                  <a:lnTo>
                    <a:pt x="125602" y="162306"/>
                  </a:lnTo>
                  <a:lnTo>
                    <a:pt x="125602" y="216407"/>
                  </a:lnTo>
                  <a:lnTo>
                    <a:pt x="0" y="108204"/>
                  </a:lnTo>
                  <a:close/>
                </a:path>
              </a:pathLst>
            </a:custGeom>
            <a:noFill/>
            <a:ln w="1217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aphicFrame>
        <p:nvGraphicFramePr>
          <p:cNvPr id="1253" name="Google Shape;1253;p140"/>
          <p:cNvGraphicFramePr/>
          <p:nvPr/>
        </p:nvGraphicFramePr>
        <p:xfrm>
          <a:off x="3114281" y="3919285"/>
          <a:ext cx="2383000" cy="874600"/>
        </p:xfrm>
        <a:graphic>
          <a:graphicData uri="http://schemas.openxmlformats.org/drawingml/2006/table">
            <a:tbl>
              <a:tblPr firstRow="1" bandRow="1">
                <a:noFill/>
                <a:tableStyleId>{07C67F4C-6B74-4761-ABAB-9EC244A0545F}</a:tableStyleId>
              </a:tblPr>
              <a:tblGrid>
                <a:gridCol w="2383000">
                  <a:extLst>
                    <a:ext uri="{9D8B030D-6E8A-4147-A177-3AD203B41FA5}">
                      <a16:colId xmlns:a16="http://schemas.microsoft.com/office/drawing/2014/main" xmlns="" val="20000"/>
                    </a:ext>
                  </a:extLst>
                </a:gridCol>
              </a:tblGrid>
              <a:tr h="219875">
                <a:tc>
                  <a:txBody>
                    <a:bodyPr/>
                    <a:lstStyle/>
                    <a:p>
                      <a:pPr marL="0" marR="0" lvl="0" indent="0" algn="l" rtl="0">
                        <a:lnSpc>
                          <a:spcPct val="100000"/>
                        </a:lnSpc>
                        <a:spcBef>
                          <a:spcPts val="0"/>
                        </a:spcBef>
                        <a:spcAft>
                          <a:spcPts val="0"/>
                        </a:spcAft>
                        <a:buNone/>
                      </a:pPr>
                      <a:endParaRPr sz="1200" u="none" strike="noStrike" cap="none">
                        <a:latin typeface="Times New Roman"/>
                        <a:ea typeface="Times New Roman"/>
                        <a:cs typeface="Times New Roman"/>
                        <a:sym typeface="Times New Roman"/>
                      </a:endParaRPr>
                    </a:p>
                  </a:txBody>
                  <a:tcPr marL="0" marR="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CCEBFF"/>
                    </a:solidFill>
                  </a:tcPr>
                </a:tc>
                <a:extLst>
                  <a:ext uri="{0D108BD9-81ED-4DB2-BD59-A6C34878D82A}">
                    <a16:rowId xmlns:a16="http://schemas.microsoft.com/office/drawing/2014/main" xmlns="" val="10000"/>
                  </a:ext>
                </a:extLst>
              </a:tr>
              <a:tr h="429950">
                <a:tc>
                  <a:txBody>
                    <a:bodyPr/>
                    <a:lstStyle/>
                    <a:p>
                      <a:pPr marL="0" marR="0" lvl="0" indent="0" algn="l" rtl="0">
                        <a:lnSpc>
                          <a:spcPct val="100000"/>
                        </a:lnSpc>
                        <a:spcBef>
                          <a:spcPts val="0"/>
                        </a:spcBef>
                        <a:spcAft>
                          <a:spcPts val="0"/>
                        </a:spcAft>
                        <a:buNone/>
                      </a:pPr>
                      <a:endParaRPr sz="1900" u="none" strike="noStrike" cap="none">
                        <a:latin typeface="Times New Roman"/>
                        <a:ea typeface="Times New Roman"/>
                        <a:cs typeface="Times New Roman"/>
                        <a:sym typeface="Times New Roman"/>
                      </a:endParaRPr>
                    </a:p>
                  </a:txBody>
                  <a:tcPr marL="0" marR="0" marT="0" marB="0">
                    <a:lnL w="19050" cap="flat" cmpd="sng">
                      <a:solidFill>
                        <a:srgbClr val="000000"/>
                      </a:solidFill>
                      <a:prstDash val="solid"/>
                      <a:round/>
                      <a:headEnd type="none" w="sm" len="sm"/>
                      <a:tailEnd type="none" w="sm" len="sm"/>
                    </a:lnL>
                    <a:lnR w="1905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FFFF00"/>
                    </a:solidFill>
                  </a:tcPr>
                </a:tc>
                <a:extLst>
                  <a:ext uri="{0D108BD9-81ED-4DB2-BD59-A6C34878D82A}">
                    <a16:rowId xmlns:a16="http://schemas.microsoft.com/office/drawing/2014/main" xmlns="" val="10001"/>
                  </a:ext>
                </a:extLst>
              </a:tr>
              <a:tr h="224775">
                <a:tc>
                  <a:txBody>
                    <a:bodyPr/>
                    <a:lstStyle/>
                    <a:p>
                      <a:pPr marL="0" marR="0" lvl="0" indent="0" algn="l" rtl="0">
                        <a:lnSpc>
                          <a:spcPct val="100000"/>
                        </a:lnSpc>
                        <a:spcBef>
                          <a:spcPts val="0"/>
                        </a:spcBef>
                        <a:spcAft>
                          <a:spcPts val="0"/>
                        </a:spcAft>
                        <a:buNone/>
                      </a:pPr>
                      <a:endParaRPr sz="1300" u="none" strike="noStrike" cap="none">
                        <a:latin typeface="Times New Roman"/>
                        <a:ea typeface="Times New Roman"/>
                        <a:cs typeface="Times New Roman"/>
                        <a:sym typeface="Times New Roman"/>
                      </a:endParaRPr>
                    </a:p>
                  </a:txBody>
                  <a:tcPr marL="0" marR="0" marT="0" marB="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solidFill>
                      <a:srgbClr val="CCEBFF"/>
                    </a:solidFill>
                  </a:tcPr>
                </a:tc>
                <a:extLst>
                  <a:ext uri="{0D108BD9-81ED-4DB2-BD59-A6C34878D82A}">
                    <a16:rowId xmlns:a16="http://schemas.microsoft.com/office/drawing/2014/main" xmlns="" val="10002"/>
                  </a:ext>
                </a:extLst>
              </a:tr>
            </a:tbl>
          </a:graphicData>
        </a:graphic>
      </p:graphicFrame>
      <p:grpSp>
        <p:nvGrpSpPr>
          <p:cNvPr id="1254" name="Google Shape;1254;p140"/>
          <p:cNvGrpSpPr/>
          <p:nvPr/>
        </p:nvGrpSpPr>
        <p:grpSpPr>
          <a:xfrm>
            <a:off x="2169767" y="3768027"/>
            <a:ext cx="953479" cy="1350109"/>
            <a:chOff x="1647444" y="3930395"/>
            <a:chExt cx="864616" cy="1224280"/>
          </a:xfrm>
        </p:grpSpPr>
        <p:sp>
          <p:nvSpPr>
            <p:cNvPr id="1255" name="Google Shape;1255;p140"/>
            <p:cNvSpPr/>
            <p:nvPr/>
          </p:nvSpPr>
          <p:spPr>
            <a:xfrm>
              <a:off x="1647444" y="3930395"/>
              <a:ext cx="143510" cy="1224280"/>
            </a:xfrm>
            <a:custGeom>
              <a:avLst/>
              <a:gdLst/>
              <a:ahLst/>
              <a:cxnLst/>
              <a:rect l="l" t="t" r="r" b="b"/>
              <a:pathLst>
                <a:path w="143510" h="1224279" extrusionOk="0">
                  <a:moveTo>
                    <a:pt x="143256" y="0"/>
                  </a:moveTo>
                  <a:lnTo>
                    <a:pt x="0" y="0"/>
                  </a:lnTo>
                  <a:lnTo>
                    <a:pt x="0" y="1223771"/>
                  </a:lnTo>
                  <a:lnTo>
                    <a:pt x="143256" y="1223771"/>
                  </a:lnTo>
                  <a:lnTo>
                    <a:pt x="143256" y="0"/>
                  </a:lnTo>
                  <a:close/>
                </a:path>
              </a:pathLst>
            </a:custGeom>
            <a:solidFill>
              <a:srgbClr val="CCEB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256" name="Google Shape;1256;p140"/>
            <p:cNvSpPr/>
            <p:nvPr/>
          </p:nvSpPr>
          <p:spPr>
            <a:xfrm>
              <a:off x="1647444" y="3930395"/>
              <a:ext cx="143510" cy="1224280"/>
            </a:xfrm>
            <a:custGeom>
              <a:avLst/>
              <a:gdLst/>
              <a:ahLst/>
              <a:cxnLst/>
              <a:rect l="l" t="t" r="r" b="b"/>
              <a:pathLst>
                <a:path w="143510" h="1224279" extrusionOk="0">
                  <a:moveTo>
                    <a:pt x="0" y="1223771"/>
                  </a:moveTo>
                  <a:lnTo>
                    <a:pt x="143256" y="1223771"/>
                  </a:lnTo>
                  <a:lnTo>
                    <a:pt x="143256" y="0"/>
                  </a:lnTo>
                  <a:lnTo>
                    <a:pt x="0" y="0"/>
                  </a:lnTo>
                  <a:lnTo>
                    <a:pt x="0" y="1223771"/>
                  </a:lnTo>
                  <a:close/>
                </a:path>
              </a:pathLst>
            </a:custGeom>
            <a:noFill/>
            <a:ln w="1217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257" name="Google Shape;1257;p140"/>
            <p:cNvSpPr/>
            <p:nvPr/>
          </p:nvSpPr>
          <p:spPr>
            <a:xfrm>
              <a:off x="1790700" y="4146804"/>
              <a:ext cx="721360" cy="647700"/>
            </a:xfrm>
            <a:custGeom>
              <a:avLst/>
              <a:gdLst/>
              <a:ahLst/>
              <a:cxnLst/>
              <a:rect l="l" t="t" r="r" b="b"/>
              <a:pathLst>
                <a:path w="721360" h="647700" extrusionOk="0">
                  <a:moveTo>
                    <a:pt x="576707" y="0"/>
                  </a:moveTo>
                  <a:lnTo>
                    <a:pt x="576707" y="161925"/>
                  </a:lnTo>
                  <a:lnTo>
                    <a:pt x="144144" y="161925"/>
                  </a:lnTo>
                  <a:lnTo>
                    <a:pt x="144144" y="0"/>
                  </a:lnTo>
                  <a:lnTo>
                    <a:pt x="0" y="323850"/>
                  </a:lnTo>
                  <a:lnTo>
                    <a:pt x="144144" y="647700"/>
                  </a:lnTo>
                  <a:lnTo>
                    <a:pt x="144144" y="485775"/>
                  </a:lnTo>
                  <a:lnTo>
                    <a:pt x="576707" y="485775"/>
                  </a:lnTo>
                  <a:lnTo>
                    <a:pt x="576707" y="647700"/>
                  </a:lnTo>
                  <a:lnTo>
                    <a:pt x="720851" y="323850"/>
                  </a:lnTo>
                  <a:lnTo>
                    <a:pt x="576707" y="0"/>
                  </a:lnTo>
                  <a:close/>
                </a:path>
              </a:pathLst>
            </a:custGeom>
            <a:solidFill>
              <a:srgbClr val="FFFF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258" name="Google Shape;1258;p140"/>
            <p:cNvSpPr/>
            <p:nvPr/>
          </p:nvSpPr>
          <p:spPr>
            <a:xfrm>
              <a:off x="1790700" y="4146804"/>
              <a:ext cx="721360" cy="647700"/>
            </a:xfrm>
            <a:custGeom>
              <a:avLst/>
              <a:gdLst/>
              <a:ahLst/>
              <a:cxnLst/>
              <a:rect l="l" t="t" r="r" b="b"/>
              <a:pathLst>
                <a:path w="721360" h="647700" extrusionOk="0">
                  <a:moveTo>
                    <a:pt x="0" y="323850"/>
                  </a:moveTo>
                  <a:lnTo>
                    <a:pt x="144144" y="0"/>
                  </a:lnTo>
                  <a:lnTo>
                    <a:pt x="144144" y="161925"/>
                  </a:lnTo>
                  <a:lnTo>
                    <a:pt x="576707" y="161925"/>
                  </a:lnTo>
                  <a:lnTo>
                    <a:pt x="576707" y="0"/>
                  </a:lnTo>
                  <a:lnTo>
                    <a:pt x="720851" y="323850"/>
                  </a:lnTo>
                  <a:lnTo>
                    <a:pt x="576707" y="647700"/>
                  </a:lnTo>
                  <a:lnTo>
                    <a:pt x="576707" y="485775"/>
                  </a:lnTo>
                  <a:lnTo>
                    <a:pt x="144144" y="485775"/>
                  </a:lnTo>
                  <a:lnTo>
                    <a:pt x="144144" y="647700"/>
                  </a:lnTo>
                  <a:lnTo>
                    <a:pt x="0" y="323850"/>
                  </a:lnTo>
                  <a:close/>
                </a:path>
              </a:pathLst>
            </a:custGeom>
            <a:noFill/>
            <a:ln w="1217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1259" name="Google Shape;1259;p140"/>
          <p:cNvGrpSpPr/>
          <p:nvPr/>
        </p:nvGrpSpPr>
        <p:grpSpPr>
          <a:xfrm>
            <a:off x="3282345" y="4799938"/>
            <a:ext cx="237389" cy="635840"/>
            <a:chOff x="2656331" y="4866131"/>
            <a:chExt cx="215265" cy="576580"/>
          </a:xfrm>
        </p:grpSpPr>
        <p:sp>
          <p:nvSpPr>
            <p:cNvPr id="1260" name="Google Shape;1260;p140"/>
            <p:cNvSpPr/>
            <p:nvPr/>
          </p:nvSpPr>
          <p:spPr>
            <a:xfrm>
              <a:off x="2656331" y="4866131"/>
              <a:ext cx="215265" cy="576580"/>
            </a:xfrm>
            <a:custGeom>
              <a:avLst/>
              <a:gdLst/>
              <a:ahLst/>
              <a:cxnLst/>
              <a:rect l="l" t="t" r="r" b="b"/>
              <a:pathLst>
                <a:path w="215264" h="576579" extrusionOk="0">
                  <a:moveTo>
                    <a:pt x="107442" y="0"/>
                  </a:moveTo>
                  <a:lnTo>
                    <a:pt x="0" y="143383"/>
                  </a:lnTo>
                  <a:lnTo>
                    <a:pt x="53720" y="143383"/>
                  </a:lnTo>
                  <a:lnTo>
                    <a:pt x="53720" y="576072"/>
                  </a:lnTo>
                  <a:lnTo>
                    <a:pt x="161162" y="576072"/>
                  </a:lnTo>
                  <a:lnTo>
                    <a:pt x="161162" y="143383"/>
                  </a:lnTo>
                  <a:lnTo>
                    <a:pt x="214884" y="143383"/>
                  </a:lnTo>
                  <a:lnTo>
                    <a:pt x="107442" y="0"/>
                  </a:lnTo>
                  <a:close/>
                </a:path>
              </a:pathLst>
            </a:custGeom>
            <a:solidFill>
              <a:srgbClr val="FF4568"/>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261" name="Google Shape;1261;p140"/>
            <p:cNvSpPr/>
            <p:nvPr/>
          </p:nvSpPr>
          <p:spPr>
            <a:xfrm>
              <a:off x="2656331" y="4866131"/>
              <a:ext cx="215265" cy="576580"/>
            </a:xfrm>
            <a:custGeom>
              <a:avLst/>
              <a:gdLst/>
              <a:ahLst/>
              <a:cxnLst/>
              <a:rect l="l" t="t" r="r" b="b"/>
              <a:pathLst>
                <a:path w="215264" h="576579" extrusionOk="0">
                  <a:moveTo>
                    <a:pt x="0" y="143383"/>
                  </a:moveTo>
                  <a:lnTo>
                    <a:pt x="107442" y="0"/>
                  </a:lnTo>
                  <a:lnTo>
                    <a:pt x="214884" y="143383"/>
                  </a:lnTo>
                  <a:lnTo>
                    <a:pt x="161162" y="143383"/>
                  </a:lnTo>
                  <a:lnTo>
                    <a:pt x="161162" y="576072"/>
                  </a:lnTo>
                  <a:lnTo>
                    <a:pt x="53720" y="576072"/>
                  </a:lnTo>
                  <a:lnTo>
                    <a:pt x="53720" y="143383"/>
                  </a:lnTo>
                  <a:lnTo>
                    <a:pt x="0" y="143383"/>
                  </a:lnTo>
                  <a:close/>
                </a:path>
              </a:pathLst>
            </a:custGeom>
            <a:noFill/>
            <a:ln w="1217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1262" name="Google Shape;1262;p140"/>
          <p:cNvGrpSpPr/>
          <p:nvPr/>
        </p:nvGrpSpPr>
        <p:grpSpPr>
          <a:xfrm>
            <a:off x="3836954" y="4799938"/>
            <a:ext cx="238790" cy="635840"/>
            <a:chOff x="3159251" y="4866131"/>
            <a:chExt cx="216535" cy="576580"/>
          </a:xfrm>
        </p:grpSpPr>
        <p:sp>
          <p:nvSpPr>
            <p:cNvPr id="1263" name="Google Shape;1263;p140"/>
            <p:cNvSpPr/>
            <p:nvPr/>
          </p:nvSpPr>
          <p:spPr>
            <a:xfrm>
              <a:off x="3159251" y="4866131"/>
              <a:ext cx="216535" cy="576580"/>
            </a:xfrm>
            <a:custGeom>
              <a:avLst/>
              <a:gdLst/>
              <a:ahLst/>
              <a:cxnLst/>
              <a:rect l="l" t="t" r="r" b="b"/>
              <a:pathLst>
                <a:path w="216535" h="576579" extrusionOk="0">
                  <a:moveTo>
                    <a:pt x="108203" y="0"/>
                  </a:moveTo>
                  <a:lnTo>
                    <a:pt x="0" y="144399"/>
                  </a:lnTo>
                  <a:lnTo>
                    <a:pt x="54102" y="144399"/>
                  </a:lnTo>
                  <a:lnTo>
                    <a:pt x="54102" y="576072"/>
                  </a:lnTo>
                  <a:lnTo>
                    <a:pt x="162306" y="576072"/>
                  </a:lnTo>
                  <a:lnTo>
                    <a:pt x="162306" y="144399"/>
                  </a:lnTo>
                  <a:lnTo>
                    <a:pt x="216408" y="144399"/>
                  </a:lnTo>
                  <a:lnTo>
                    <a:pt x="108203" y="0"/>
                  </a:lnTo>
                  <a:close/>
                </a:path>
              </a:pathLst>
            </a:custGeom>
            <a:solidFill>
              <a:srgbClr val="FF4568"/>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264" name="Google Shape;1264;p140"/>
            <p:cNvSpPr/>
            <p:nvPr/>
          </p:nvSpPr>
          <p:spPr>
            <a:xfrm>
              <a:off x="3159251" y="4866131"/>
              <a:ext cx="216535" cy="576580"/>
            </a:xfrm>
            <a:custGeom>
              <a:avLst/>
              <a:gdLst/>
              <a:ahLst/>
              <a:cxnLst/>
              <a:rect l="l" t="t" r="r" b="b"/>
              <a:pathLst>
                <a:path w="216535" h="576579" extrusionOk="0">
                  <a:moveTo>
                    <a:pt x="0" y="144399"/>
                  </a:moveTo>
                  <a:lnTo>
                    <a:pt x="108203" y="0"/>
                  </a:lnTo>
                  <a:lnTo>
                    <a:pt x="216408" y="144399"/>
                  </a:lnTo>
                  <a:lnTo>
                    <a:pt x="162306" y="144399"/>
                  </a:lnTo>
                  <a:lnTo>
                    <a:pt x="162306" y="576072"/>
                  </a:lnTo>
                  <a:lnTo>
                    <a:pt x="54102" y="576072"/>
                  </a:lnTo>
                  <a:lnTo>
                    <a:pt x="54102" y="144399"/>
                  </a:lnTo>
                  <a:lnTo>
                    <a:pt x="0" y="144399"/>
                  </a:lnTo>
                  <a:close/>
                </a:path>
              </a:pathLst>
            </a:custGeom>
            <a:noFill/>
            <a:ln w="1217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1265" name="Google Shape;1265;p140"/>
          <p:cNvGrpSpPr/>
          <p:nvPr/>
        </p:nvGrpSpPr>
        <p:grpSpPr>
          <a:xfrm>
            <a:off x="4472235" y="4799938"/>
            <a:ext cx="238790" cy="635840"/>
            <a:chOff x="3735324" y="4866131"/>
            <a:chExt cx="216535" cy="576580"/>
          </a:xfrm>
        </p:grpSpPr>
        <p:sp>
          <p:nvSpPr>
            <p:cNvPr id="1266" name="Google Shape;1266;p140"/>
            <p:cNvSpPr/>
            <p:nvPr/>
          </p:nvSpPr>
          <p:spPr>
            <a:xfrm>
              <a:off x="3735324" y="4866131"/>
              <a:ext cx="216535" cy="576580"/>
            </a:xfrm>
            <a:custGeom>
              <a:avLst/>
              <a:gdLst/>
              <a:ahLst/>
              <a:cxnLst/>
              <a:rect l="l" t="t" r="r" b="b"/>
              <a:pathLst>
                <a:path w="216535" h="576579" extrusionOk="0">
                  <a:moveTo>
                    <a:pt x="108203" y="0"/>
                  </a:moveTo>
                  <a:lnTo>
                    <a:pt x="0" y="144399"/>
                  </a:lnTo>
                  <a:lnTo>
                    <a:pt x="54101" y="144399"/>
                  </a:lnTo>
                  <a:lnTo>
                    <a:pt x="54101" y="576072"/>
                  </a:lnTo>
                  <a:lnTo>
                    <a:pt x="162305" y="576072"/>
                  </a:lnTo>
                  <a:lnTo>
                    <a:pt x="162305" y="144399"/>
                  </a:lnTo>
                  <a:lnTo>
                    <a:pt x="216408" y="144399"/>
                  </a:lnTo>
                  <a:lnTo>
                    <a:pt x="108203" y="0"/>
                  </a:lnTo>
                  <a:close/>
                </a:path>
              </a:pathLst>
            </a:custGeom>
            <a:solidFill>
              <a:srgbClr val="FF4568"/>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267" name="Google Shape;1267;p140"/>
            <p:cNvSpPr/>
            <p:nvPr/>
          </p:nvSpPr>
          <p:spPr>
            <a:xfrm>
              <a:off x="3735324" y="4866131"/>
              <a:ext cx="216535" cy="576580"/>
            </a:xfrm>
            <a:custGeom>
              <a:avLst/>
              <a:gdLst/>
              <a:ahLst/>
              <a:cxnLst/>
              <a:rect l="l" t="t" r="r" b="b"/>
              <a:pathLst>
                <a:path w="216535" h="576579" extrusionOk="0">
                  <a:moveTo>
                    <a:pt x="0" y="144399"/>
                  </a:moveTo>
                  <a:lnTo>
                    <a:pt x="108203" y="0"/>
                  </a:lnTo>
                  <a:lnTo>
                    <a:pt x="216408" y="144399"/>
                  </a:lnTo>
                  <a:lnTo>
                    <a:pt x="162305" y="144399"/>
                  </a:lnTo>
                  <a:lnTo>
                    <a:pt x="162305" y="576072"/>
                  </a:lnTo>
                  <a:lnTo>
                    <a:pt x="54101" y="576072"/>
                  </a:lnTo>
                  <a:lnTo>
                    <a:pt x="54101" y="144399"/>
                  </a:lnTo>
                  <a:lnTo>
                    <a:pt x="0" y="144399"/>
                  </a:lnTo>
                  <a:close/>
                </a:path>
              </a:pathLst>
            </a:custGeom>
            <a:noFill/>
            <a:ln w="1217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1268" name="Google Shape;1268;p140"/>
          <p:cNvGrpSpPr/>
          <p:nvPr/>
        </p:nvGrpSpPr>
        <p:grpSpPr>
          <a:xfrm>
            <a:off x="5107512" y="4799938"/>
            <a:ext cx="238790" cy="635840"/>
            <a:chOff x="4311395" y="4866131"/>
            <a:chExt cx="216535" cy="576580"/>
          </a:xfrm>
        </p:grpSpPr>
        <p:sp>
          <p:nvSpPr>
            <p:cNvPr id="1269" name="Google Shape;1269;p140"/>
            <p:cNvSpPr/>
            <p:nvPr/>
          </p:nvSpPr>
          <p:spPr>
            <a:xfrm>
              <a:off x="4311395" y="4866131"/>
              <a:ext cx="216535" cy="576580"/>
            </a:xfrm>
            <a:custGeom>
              <a:avLst/>
              <a:gdLst/>
              <a:ahLst/>
              <a:cxnLst/>
              <a:rect l="l" t="t" r="r" b="b"/>
              <a:pathLst>
                <a:path w="216535" h="576579" extrusionOk="0">
                  <a:moveTo>
                    <a:pt x="108203" y="0"/>
                  </a:moveTo>
                  <a:lnTo>
                    <a:pt x="0" y="144399"/>
                  </a:lnTo>
                  <a:lnTo>
                    <a:pt x="54101" y="144399"/>
                  </a:lnTo>
                  <a:lnTo>
                    <a:pt x="54101" y="576072"/>
                  </a:lnTo>
                  <a:lnTo>
                    <a:pt x="162305" y="576072"/>
                  </a:lnTo>
                  <a:lnTo>
                    <a:pt x="162305" y="144399"/>
                  </a:lnTo>
                  <a:lnTo>
                    <a:pt x="216407" y="144399"/>
                  </a:lnTo>
                  <a:lnTo>
                    <a:pt x="108203" y="0"/>
                  </a:lnTo>
                  <a:close/>
                </a:path>
              </a:pathLst>
            </a:custGeom>
            <a:solidFill>
              <a:srgbClr val="FF4568"/>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270" name="Google Shape;1270;p140"/>
            <p:cNvSpPr/>
            <p:nvPr/>
          </p:nvSpPr>
          <p:spPr>
            <a:xfrm>
              <a:off x="4311395" y="4866131"/>
              <a:ext cx="216535" cy="576580"/>
            </a:xfrm>
            <a:custGeom>
              <a:avLst/>
              <a:gdLst/>
              <a:ahLst/>
              <a:cxnLst/>
              <a:rect l="l" t="t" r="r" b="b"/>
              <a:pathLst>
                <a:path w="216535" h="576579" extrusionOk="0">
                  <a:moveTo>
                    <a:pt x="0" y="144399"/>
                  </a:moveTo>
                  <a:lnTo>
                    <a:pt x="108203" y="0"/>
                  </a:lnTo>
                  <a:lnTo>
                    <a:pt x="216407" y="144399"/>
                  </a:lnTo>
                  <a:lnTo>
                    <a:pt x="162305" y="144399"/>
                  </a:lnTo>
                  <a:lnTo>
                    <a:pt x="162305" y="576072"/>
                  </a:lnTo>
                  <a:lnTo>
                    <a:pt x="54101" y="576072"/>
                  </a:lnTo>
                  <a:lnTo>
                    <a:pt x="54101" y="144399"/>
                  </a:lnTo>
                  <a:lnTo>
                    <a:pt x="0" y="144399"/>
                  </a:lnTo>
                  <a:close/>
                </a:path>
              </a:pathLst>
            </a:custGeom>
            <a:noFill/>
            <a:ln w="1217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1271" name="Google Shape;1271;p140"/>
          <p:cNvSpPr txBox="1">
            <a:spLocks noGrp="1"/>
          </p:cNvSpPr>
          <p:nvPr>
            <p:ph type="body" idx="1"/>
          </p:nvPr>
        </p:nvSpPr>
        <p:spPr>
          <a:xfrm>
            <a:off x="230075" y="1878900"/>
            <a:ext cx="10232451" cy="2866466"/>
          </a:xfrm>
          <a:prstGeom prst="rect">
            <a:avLst/>
          </a:prstGeom>
          <a:noFill/>
          <a:ln>
            <a:noFill/>
          </a:ln>
        </p:spPr>
        <p:txBody>
          <a:bodyPr spcFirstLastPara="1" wrap="square" lIns="0" tIns="48300" rIns="0" bIns="0" anchor="t" anchorCtr="0">
            <a:spAutoFit/>
          </a:bodyPr>
          <a:lstStyle/>
          <a:p>
            <a:pPr marL="602273" marR="5602" lvl="0" indent="-588966">
              <a:lnSpc>
                <a:spcPct val="118777"/>
              </a:lnSpc>
              <a:buClr>
                <a:schemeClr val="dk1"/>
              </a:buClr>
              <a:buSzPts val="1800"/>
              <a:buFont typeface="Calibri"/>
              <a:buAutoNum type="arabicPeriod"/>
            </a:pPr>
            <a:r>
              <a:rPr lang="en-US" dirty="0"/>
              <a:t>Laser medium - there is a jump of electrons between orbitals and the generation of photons, the so-called ACTIVE ENVIRONMENT</a:t>
            </a:r>
          </a:p>
          <a:p>
            <a:pPr marL="602273" marR="5602" lvl="0" indent="-588966">
              <a:lnSpc>
                <a:spcPct val="118777"/>
              </a:lnSpc>
              <a:buClr>
                <a:schemeClr val="dk1"/>
              </a:buClr>
              <a:buSzPts val="1800"/>
              <a:buFont typeface="Calibri"/>
              <a:buAutoNum type="arabicPeriod"/>
            </a:pPr>
            <a:r>
              <a:rPr lang="en-US" dirty="0"/>
              <a:t>Energy source for electron excitation</a:t>
            </a:r>
          </a:p>
          <a:p>
            <a:pPr marL="602273" marR="5602" lvl="0" indent="-588966">
              <a:lnSpc>
                <a:spcPct val="118777"/>
              </a:lnSpc>
              <a:buClr>
                <a:schemeClr val="dk1"/>
              </a:buClr>
              <a:buSzPts val="1800"/>
              <a:buFont typeface="Calibri"/>
              <a:buAutoNum type="arabicPeriod"/>
            </a:pPr>
            <a:r>
              <a:rPr lang="en-US" dirty="0"/>
              <a:t>Mirrors that allow oscillations of photons and the formation of a laser beam</a:t>
            </a:r>
          </a:p>
          <a:p>
            <a:pPr marL="602273" marR="5602" lvl="0" indent="-588966">
              <a:lnSpc>
                <a:spcPct val="118777"/>
              </a:lnSpc>
              <a:buClr>
                <a:schemeClr val="dk1"/>
              </a:buClr>
              <a:buSzPts val="1800"/>
              <a:buFont typeface="Calibri"/>
              <a:buAutoNum type="arabicPeriod"/>
            </a:pPr>
            <a:r>
              <a:rPr lang="en-US" dirty="0"/>
              <a:t>Fully reflective mirror R = 100%</a:t>
            </a:r>
          </a:p>
          <a:p>
            <a:pPr marL="602273" marR="5602" lvl="0" indent="-588966">
              <a:lnSpc>
                <a:spcPct val="118777"/>
              </a:lnSpc>
              <a:buClr>
                <a:schemeClr val="dk1"/>
              </a:buClr>
              <a:buSzPts val="1800"/>
              <a:buFont typeface="Calibri"/>
              <a:buAutoNum type="arabicPeriod"/>
            </a:pPr>
            <a:r>
              <a:rPr lang="en-US" dirty="0"/>
              <a:t>Semi-transparent mirror R &lt;100% (approx. 95%)</a:t>
            </a:r>
            <a:endParaRPr sz="2978" dirty="0"/>
          </a:p>
          <a:p>
            <a:pPr marL="2305445" lvl="0" indent="0" algn="l" rtl="0">
              <a:spcBef>
                <a:spcPts val="0"/>
              </a:spcBef>
              <a:spcAft>
                <a:spcPts val="0"/>
              </a:spcAft>
              <a:buNone/>
            </a:pPr>
            <a:r>
              <a:rPr lang="en-US" sz="1764" dirty="0">
                <a:latin typeface="Times New Roman"/>
                <a:ea typeface="Times New Roman"/>
                <a:cs typeface="Times New Roman"/>
                <a:sym typeface="Times New Roman"/>
              </a:rPr>
              <a:t>                   Active medium</a:t>
            </a:r>
            <a:endParaRPr sz="1764" dirty="0">
              <a:latin typeface="Times New Roman"/>
              <a:ea typeface="Times New Roman"/>
              <a:cs typeface="Times New Roman"/>
              <a:sym typeface="Times New Roman"/>
            </a:endParaRPr>
          </a:p>
          <a:p>
            <a:pPr marL="0" lvl="0" indent="0" algn="l" rtl="0">
              <a:spcBef>
                <a:spcPts val="28"/>
              </a:spcBef>
              <a:spcAft>
                <a:spcPts val="0"/>
              </a:spcAft>
              <a:buNone/>
            </a:pPr>
            <a:endParaRPr sz="1929" dirty="0">
              <a:latin typeface="Times New Roman"/>
              <a:ea typeface="Times New Roman"/>
              <a:cs typeface="Times New Roman"/>
              <a:sym typeface="Times New Roman"/>
            </a:endParaRPr>
          </a:p>
          <a:p>
            <a:pPr marL="0" marR="337553" lvl="0" indent="0" algn="r" rtl="0">
              <a:spcBef>
                <a:spcPts val="6"/>
              </a:spcBef>
              <a:spcAft>
                <a:spcPts val="0"/>
              </a:spcAft>
              <a:buNone/>
            </a:pPr>
            <a:r>
              <a:rPr lang="en-US" sz="1764" dirty="0">
                <a:latin typeface="Times New Roman"/>
                <a:ea typeface="Times New Roman"/>
                <a:cs typeface="Times New Roman"/>
                <a:sym typeface="Times New Roman"/>
              </a:rPr>
              <a:t>Light beam</a:t>
            </a:r>
            <a:endParaRPr sz="1764" dirty="0">
              <a:latin typeface="Times New Roman"/>
              <a:ea typeface="Times New Roman"/>
              <a:cs typeface="Times New Roman"/>
              <a:sym typeface="Times New Roman"/>
            </a:endParaRPr>
          </a:p>
        </p:txBody>
      </p:sp>
      <p:sp>
        <p:nvSpPr>
          <p:cNvPr id="1272" name="Google Shape;1272;p140"/>
          <p:cNvSpPr txBox="1"/>
          <p:nvPr/>
        </p:nvSpPr>
        <p:spPr>
          <a:xfrm>
            <a:off x="1692915" y="5149230"/>
            <a:ext cx="1826819" cy="505872"/>
          </a:xfrm>
          <a:prstGeom prst="rect">
            <a:avLst/>
          </a:prstGeom>
          <a:noFill/>
          <a:ln>
            <a:noFill/>
          </a:ln>
        </p:spPr>
        <p:txBody>
          <a:bodyPr spcFirstLastPara="1" wrap="square" lIns="0" tIns="13300" rIns="0" bIns="0" anchor="t" anchorCtr="0">
            <a:spAutoFit/>
          </a:bodyPr>
          <a:lstStyle/>
          <a:p>
            <a:pPr marL="266121" marR="5602" lvl="0" indent="-252813"/>
            <a:r>
              <a:rPr lang="en-US" sz="1600" dirty="0"/>
              <a:t>Fully reflective mirror</a:t>
            </a:r>
            <a:endParaRPr sz="1600" dirty="0">
              <a:solidFill>
                <a:schemeClr val="dk1"/>
              </a:solidFill>
              <a:latin typeface="Times New Roman"/>
              <a:ea typeface="Times New Roman"/>
              <a:cs typeface="Times New Roman"/>
              <a:sym typeface="Times New Roman"/>
            </a:endParaRPr>
          </a:p>
        </p:txBody>
      </p:sp>
      <p:sp>
        <p:nvSpPr>
          <p:cNvPr id="1273" name="Google Shape;1273;p140"/>
          <p:cNvSpPr txBox="1"/>
          <p:nvPr/>
        </p:nvSpPr>
        <p:spPr>
          <a:xfrm>
            <a:off x="5596998" y="5068558"/>
            <a:ext cx="2746902" cy="259651"/>
          </a:xfrm>
          <a:prstGeom prst="rect">
            <a:avLst/>
          </a:prstGeom>
          <a:noFill/>
          <a:ln>
            <a:noFill/>
          </a:ln>
        </p:spPr>
        <p:txBody>
          <a:bodyPr spcFirstLastPara="1" wrap="square" lIns="0" tIns="13300" rIns="0" bIns="0" anchor="t" anchorCtr="0">
            <a:spAutoFit/>
          </a:bodyPr>
          <a:lstStyle/>
          <a:p>
            <a:pPr marL="333351" marR="5602" lvl="0" indent="-319345"/>
            <a:r>
              <a:rPr lang="en-US" sz="1600" dirty="0"/>
              <a:t>Semi-transparent mirror</a:t>
            </a:r>
            <a:endParaRPr sz="1600" dirty="0">
              <a:solidFill>
                <a:schemeClr val="dk1"/>
              </a:solidFill>
              <a:latin typeface="Times New Roman"/>
              <a:ea typeface="Times New Roman"/>
              <a:cs typeface="Times New Roman"/>
              <a:sym typeface="Times New Roman"/>
            </a:endParaRPr>
          </a:p>
        </p:txBody>
      </p:sp>
      <p:sp>
        <p:nvSpPr>
          <p:cNvPr id="1274" name="Google Shape;1274;p140"/>
          <p:cNvSpPr txBox="1"/>
          <p:nvPr/>
        </p:nvSpPr>
        <p:spPr>
          <a:xfrm>
            <a:off x="3813847" y="5466252"/>
            <a:ext cx="1237366" cy="556399"/>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1764" dirty="0">
                <a:solidFill>
                  <a:schemeClr val="dk1"/>
                </a:solidFill>
                <a:latin typeface="Times New Roman"/>
                <a:ea typeface="Times New Roman"/>
                <a:cs typeface="Times New Roman"/>
                <a:sym typeface="Times New Roman"/>
              </a:rPr>
              <a:t>Energy source</a:t>
            </a:r>
            <a:endParaRPr sz="1764" dirty="0">
              <a:solidFill>
                <a:schemeClr val="dk1"/>
              </a:solidFill>
              <a:latin typeface="Times New Roman"/>
              <a:ea typeface="Times New Roman"/>
              <a:cs typeface="Times New Roman"/>
              <a:sym typeface="Times New Roman"/>
            </a:endParaRPr>
          </a:p>
        </p:txBody>
      </p:sp>
      <p:sp>
        <p:nvSpPr>
          <p:cNvPr id="1275" name="Google Shape;1275;p140"/>
          <p:cNvSpPr/>
          <p:nvPr/>
        </p:nvSpPr>
        <p:spPr>
          <a:xfrm>
            <a:off x="2249595" y="6267970"/>
            <a:ext cx="3971897" cy="84032"/>
          </a:xfrm>
          <a:custGeom>
            <a:avLst/>
            <a:gdLst/>
            <a:ahLst/>
            <a:cxnLst/>
            <a:rect l="l" t="t" r="r" b="b"/>
            <a:pathLst>
              <a:path w="3601720" h="76200" extrusionOk="0">
                <a:moveTo>
                  <a:pt x="76200" y="0"/>
                </a:moveTo>
                <a:lnTo>
                  <a:pt x="0" y="38099"/>
                </a:lnTo>
                <a:lnTo>
                  <a:pt x="76200" y="76199"/>
                </a:lnTo>
                <a:lnTo>
                  <a:pt x="76200" y="57149"/>
                </a:lnTo>
                <a:lnTo>
                  <a:pt x="57150" y="57149"/>
                </a:lnTo>
                <a:lnTo>
                  <a:pt x="57150" y="19049"/>
                </a:lnTo>
                <a:lnTo>
                  <a:pt x="76200" y="19049"/>
                </a:lnTo>
                <a:lnTo>
                  <a:pt x="76200" y="0"/>
                </a:lnTo>
                <a:close/>
              </a:path>
              <a:path w="3601720" h="76200" extrusionOk="0">
                <a:moveTo>
                  <a:pt x="3525012" y="0"/>
                </a:moveTo>
                <a:lnTo>
                  <a:pt x="3525012" y="76199"/>
                </a:lnTo>
                <a:lnTo>
                  <a:pt x="3563112" y="57149"/>
                </a:lnTo>
                <a:lnTo>
                  <a:pt x="3544062" y="57149"/>
                </a:lnTo>
                <a:lnTo>
                  <a:pt x="3544062" y="19049"/>
                </a:lnTo>
                <a:lnTo>
                  <a:pt x="3563112" y="19049"/>
                </a:lnTo>
                <a:lnTo>
                  <a:pt x="3525012" y="0"/>
                </a:lnTo>
                <a:close/>
              </a:path>
              <a:path w="3601720" h="76200" extrusionOk="0">
                <a:moveTo>
                  <a:pt x="76200" y="19049"/>
                </a:moveTo>
                <a:lnTo>
                  <a:pt x="57150" y="19049"/>
                </a:lnTo>
                <a:lnTo>
                  <a:pt x="57150" y="57149"/>
                </a:lnTo>
                <a:lnTo>
                  <a:pt x="76200" y="57149"/>
                </a:lnTo>
                <a:lnTo>
                  <a:pt x="76200" y="19049"/>
                </a:lnTo>
                <a:close/>
              </a:path>
              <a:path w="3601720" h="76200" extrusionOk="0">
                <a:moveTo>
                  <a:pt x="3525012" y="19049"/>
                </a:moveTo>
                <a:lnTo>
                  <a:pt x="76200" y="19049"/>
                </a:lnTo>
                <a:lnTo>
                  <a:pt x="76200" y="57149"/>
                </a:lnTo>
                <a:lnTo>
                  <a:pt x="3525012" y="57149"/>
                </a:lnTo>
                <a:lnTo>
                  <a:pt x="3525012" y="19049"/>
                </a:lnTo>
                <a:close/>
              </a:path>
              <a:path w="3601720" h="76200" extrusionOk="0">
                <a:moveTo>
                  <a:pt x="3563112" y="19049"/>
                </a:moveTo>
                <a:lnTo>
                  <a:pt x="3544062" y="19049"/>
                </a:lnTo>
                <a:lnTo>
                  <a:pt x="3544062" y="57149"/>
                </a:lnTo>
                <a:lnTo>
                  <a:pt x="3563112" y="57149"/>
                </a:lnTo>
                <a:lnTo>
                  <a:pt x="3601212" y="38099"/>
                </a:lnTo>
                <a:lnTo>
                  <a:pt x="3563112" y="19049"/>
                </a:lnTo>
                <a:close/>
              </a:path>
            </a:pathLst>
          </a:custGeom>
          <a:solidFill>
            <a:srgbClr val="0000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276" name="Google Shape;1276;p140"/>
          <p:cNvSpPr txBox="1"/>
          <p:nvPr/>
        </p:nvSpPr>
        <p:spPr>
          <a:xfrm>
            <a:off x="3766787" y="5944224"/>
            <a:ext cx="949558" cy="284914"/>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1764" dirty="0">
                <a:solidFill>
                  <a:schemeClr val="dk1"/>
                </a:solidFill>
                <a:latin typeface="Times New Roman"/>
                <a:ea typeface="Times New Roman"/>
                <a:cs typeface="Times New Roman"/>
                <a:sym typeface="Times New Roman"/>
              </a:rPr>
              <a:t>Resonator</a:t>
            </a:r>
            <a:endParaRPr sz="1764" dirty="0">
              <a:solidFill>
                <a:schemeClr val="dk1"/>
              </a:solidFill>
              <a:latin typeface="Times New Roman"/>
              <a:ea typeface="Times New Roman"/>
              <a:cs typeface="Times New Roman"/>
              <a:sym typeface="Times New Roman"/>
            </a:endParaRPr>
          </a:p>
        </p:txBody>
      </p:sp>
      <p:sp>
        <p:nvSpPr>
          <p:cNvPr id="1277" name="Google Shape;1277;p140"/>
          <p:cNvSpPr txBox="1">
            <a:spLocks noGrp="1"/>
          </p:cNvSpPr>
          <p:nvPr>
            <p:ph type="title"/>
          </p:nvPr>
        </p:nvSpPr>
        <p:spPr>
          <a:xfrm>
            <a:off x="391633" y="801770"/>
            <a:ext cx="7284145" cy="552090"/>
          </a:xfrm>
          <a:prstGeom prst="rect">
            <a:avLst/>
          </a:prstGeom>
          <a:noFill/>
          <a:ln>
            <a:noFill/>
          </a:ln>
        </p:spPr>
        <p:txBody>
          <a:bodyPr spcFirstLastPara="1" wrap="square" lIns="0" tIns="13300" rIns="0" bIns="0" anchor="t" anchorCtr="0">
            <a:spAutoFit/>
          </a:bodyPr>
          <a:lstStyle/>
          <a:p>
            <a:pPr marL="14007" lvl="0"/>
            <a:r>
              <a:rPr lang="en-US" dirty="0">
                <a:solidFill>
                  <a:srgbClr val="FF3300"/>
                </a:solidFill>
              </a:rPr>
              <a:t>LASER RESONATOR CONSTRUCTION</a:t>
            </a:r>
            <a:endParaRPr dirty="0"/>
          </a:p>
        </p:txBody>
      </p:sp>
    </p:spTree>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Shape 1282"/>
        <p:cNvGrpSpPr/>
        <p:nvPr/>
      </p:nvGrpSpPr>
      <p:grpSpPr>
        <a:xfrm>
          <a:off x="0" y="0"/>
          <a:ext cx="0" cy="0"/>
          <a:chOff x="0" y="0"/>
          <a:chExt cx="0" cy="0"/>
        </a:xfrm>
      </p:grpSpPr>
      <p:pic>
        <p:nvPicPr>
          <p:cNvPr id="1284" name="Google Shape;1284;p141"/>
          <p:cNvPicPr preferRelativeResize="0"/>
          <p:nvPr/>
        </p:nvPicPr>
        <p:blipFill rotWithShape="1">
          <a:blip r:embed="rId3">
            <a:alphaModFix/>
          </a:blip>
          <a:srcRect/>
          <a:stretch/>
        </p:blipFill>
        <p:spPr>
          <a:xfrm>
            <a:off x="1257106" y="1943965"/>
            <a:ext cx="5557237" cy="4354964"/>
          </a:xfrm>
          <a:prstGeom prst="rect">
            <a:avLst/>
          </a:prstGeom>
          <a:noFill/>
          <a:ln>
            <a:noFill/>
          </a:ln>
        </p:spPr>
      </p:pic>
      <p:sp>
        <p:nvSpPr>
          <p:cNvPr id="1285" name="Google Shape;1285;p141"/>
          <p:cNvSpPr txBox="1"/>
          <p:nvPr/>
        </p:nvSpPr>
        <p:spPr>
          <a:xfrm>
            <a:off x="1022543" y="1583297"/>
            <a:ext cx="8744195" cy="5674980"/>
          </a:xfrm>
          <a:prstGeom prst="rect">
            <a:avLst/>
          </a:prstGeom>
          <a:noFill/>
          <a:ln>
            <a:noFill/>
          </a:ln>
        </p:spPr>
        <p:txBody>
          <a:bodyPr spcFirstLastPara="1" wrap="square" lIns="0" tIns="13300" rIns="0" bIns="0" anchor="t" anchorCtr="0">
            <a:spAutoFit/>
          </a:bodyPr>
          <a:lstStyle/>
          <a:p>
            <a:pPr marL="0" marR="817971" lvl="0" indent="0" algn="ctr" rtl="0">
              <a:spcBef>
                <a:spcPts val="0"/>
              </a:spcBef>
              <a:spcAft>
                <a:spcPts val="0"/>
              </a:spcAft>
              <a:buNone/>
            </a:pPr>
            <a:r>
              <a:rPr lang="en-US" sz="1764" dirty="0">
                <a:solidFill>
                  <a:schemeClr val="dk1"/>
                </a:solidFill>
                <a:latin typeface="Arial"/>
                <a:ea typeface="Arial"/>
                <a:cs typeface="Arial"/>
                <a:sym typeface="Arial"/>
              </a:rPr>
              <a:t>3</a:t>
            </a:r>
            <a:endParaRPr sz="1764" dirty="0">
              <a:solidFill>
                <a:schemeClr val="dk1"/>
              </a:solidFill>
              <a:latin typeface="Arial"/>
              <a:ea typeface="Arial"/>
              <a:cs typeface="Arial"/>
              <a:sym typeface="Arial"/>
            </a:endParaRPr>
          </a:p>
          <a:p>
            <a:pPr marL="0" marR="0" lvl="0" indent="0" algn="l" rtl="0">
              <a:spcBef>
                <a:spcPts val="55"/>
              </a:spcBef>
              <a:spcAft>
                <a:spcPts val="0"/>
              </a:spcAft>
              <a:buNone/>
            </a:pPr>
            <a:endParaRPr sz="1985" dirty="0">
              <a:solidFill>
                <a:schemeClr val="dk1"/>
              </a:solidFill>
              <a:latin typeface="Arial"/>
              <a:ea typeface="Arial"/>
              <a:cs typeface="Arial"/>
              <a:sym typeface="Arial"/>
            </a:endParaRPr>
          </a:p>
          <a:p>
            <a:pPr marL="2905617" marR="0" lvl="0" indent="0" algn="l" rtl="0">
              <a:spcBef>
                <a:spcPts val="0"/>
              </a:spcBef>
              <a:spcAft>
                <a:spcPts val="0"/>
              </a:spcAft>
              <a:buNone/>
            </a:pPr>
            <a:r>
              <a:rPr lang="en-US" sz="1764" dirty="0">
                <a:solidFill>
                  <a:schemeClr val="dk1"/>
                </a:solidFill>
                <a:latin typeface="Arial"/>
                <a:ea typeface="Arial"/>
                <a:cs typeface="Arial"/>
                <a:sym typeface="Arial"/>
              </a:rPr>
              <a:t>4</a:t>
            </a:r>
            <a:endParaRPr sz="1764" dirty="0">
              <a:solidFill>
                <a:schemeClr val="dk1"/>
              </a:solidFill>
              <a:latin typeface="Arial"/>
              <a:ea typeface="Arial"/>
              <a:cs typeface="Arial"/>
              <a:sym typeface="Arial"/>
            </a:endParaRPr>
          </a:p>
          <a:p>
            <a:pPr marL="0" marR="0" lvl="0" indent="0" algn="l" rtl="0">
              <a:spcBef>
                <a:spcPts val="39"/>
              </a:spcBef>
              <a:spcAft>
                <a:spcPts val="0"/>
              </a:spcAft>
              <a:buNone/>
            </a:pPr>
            <a:endParaRPr sz="1820" dirty="0">
              <a:solidFill>
                <a:schemeClr val="dk1"/>
              </a:solidFill>
              <a:latin typeface="Arial"/>
              <a:ea typeface="Arial"/>
              <a:cs typeface="Arial"/>
              <a:sym typeface="Arial"/>
            </a:endParaRPr>
          </a:p>
          <a:p>
            <a:pPr marL="2276032" marR="0" lvl="0" indent="0" algn="l" rtl="0">
              <a:spcBef>
                <a:spcPts val="0"/>
              </a:spcBef>
              <a:spcAft>
                <a:spcPts val="0"/>
              </a:spcAft>
              <a:buNone/>
            </a:pPr>
            <a:r>
              <a:rPr lang="en-US" sz="1764" dirty="0">
                <a:solidFill>
                  <a:schemeClr val="dk1"/>
                </a:solidFill>
                <a:latin typeface="Arial"/>
                <a:ea typeface="Arial"/>
                <a:cs typeface="Arial"/>
                <a:sym typeface="Arial"/>
              </a:rPr>
              <a:t>1</a:t>
            </a:r>
            <a:endParaRPr sz="1764" dirty="0">
              <a:solidFill>
                <a:schemeClr val="dk1"/>
              </a:solidFill>
              <a:latin typeface="Arial"/>
              <a:ea typeface="Arial"/>
              <a:cs typeface="Arial"/>
              <a:sym typeface="Arial"/>
            </a:endParaRPr>
          </a:p>
          <a:p>
            <a:pPr marL="2276032" marR="0" lvl="0" indent="0" algn="l" rtl="0">
              <a:spcBef>
                <a:spcPts val="6"/>
              </a:spcBef>
              <a:spcAft>
                <a:spcPts val="0"/>
              </a:spcAft>
              <a:buNone/>
            </a:pPr>
            <a:r>
              <a:rPr lang="en-US" sz="1764" dirty="0">
                <a:solidFill>
                  <a:schemeClr val="dk1"/>
                </a:solidFill>
                <a:latin typeface="Arial"/>
                <a:ea typeface="Arial"/>
                <a:cs typeface="Arial"/>
                <a:sym typeface="Arial"/>
              </a:rPr>
              <a:t>4</a:t>
            </a:r>
            <a:endParaRPr sz="1764" dirty="0">
              <a:solidFill>
                <a:schemeClr val="dk1"/>
              </a:solidFill>
              <a:latin typeface="Arial"/>
              <a:ea typeface="Arial"/>
              <a:cs typeface="Arial"/>
              <a:sym typeface="Arial"/>
            </a:endParaRPr>
          </a:p>
          <a:p>
            <a:pPr marL="1154123" marR="0" lvl="0" indent="0" algn="l" rtl="0">
              <a:spcBef>
                <a:spcPts val="1048"/>
              </a:spcBef>
              <a:spcAft>
                <a:spcPts val="0"/>
              </a:spcAft>
              <a:buNone/>
            </a:pPr>
            <a:r>
              <a:rPr lang="en-US" sz="1764" dirty="0">
                <a:solidFill>
                  <a:schemeClr val="dk1"/>
                </a:solidFill>
                <a:latin typeface="Arial"/>
                <a:ea typeface="Arial"/>
                <a:cs typeface="Arial"/>
                <a:sym typeface="Arial"/>
              </a:rPr>
              <a:t>5</a:t>
            </a:r>
            <a:endParaRPr sz="1764" dirty="0">
              <a:solidFill>
                <a:schemeClr val="dk1"/>
              </a:solidFill>
              <a:latin typeface="Arial"/>
              <a:ea typeface="Arial"/>
              <a:cs typeface="Arial"/>
              <a:sym typeface="Arial"/>
            </a:endParaRPr>
          </a:p>
          <a:p>
            <a:pPr marL="623282" marR="0" lvl="0" indent="0" algn="l" rtl="0">
              <a:spcBef>
                <a:spcPts val="1053"/>
              </a:spcBef>
              <a:spcAft>
                <a:spcPts val="0"/>
              </a:spcAft>
              <a:buNone/>
            </a:pPr>
            <a:r>
              <a:rPr lang="en-US" sz="1764" dirty="0">
                <a:solidFill>
                  <a:schemeClr val="dk1"/>
                </a:solidFill>
                <a:latin typeface="Arial"/>
                <a:ea typeface="Arial"/>
                <a:cs typeface="Arial"/>
                <a:sym typeface="Arial"/>
              </a:rPr>
              <a:t>2</a:t>
            </a:r>
            <a:endParaRPr sz="1764" dirty="0">
              <a:solidFill>
                <a:schemeClr val="dk1"/>
              </a:solidFill>
              <a:latin typeface="Arial"/>
              <a:ea typeface="Arial"/>
              <a:cs typeface="Arial"/>
              <a:sym typeface="Arial"/>
            </a:endParaRPr>
          </a:p>
          <a:p>
            <a:pPr marL="14007" marR="0" lvl="0" indent="0" algn="l" rtl="0">
              <a:spcBef>
                <a:spcPts val="425"/>
              </a:spcBef>
              <a:spcAft>
                <a:spcPts val="0"/>
              </a:spcAft>
              <a:buNone/>
            </a:pPr>
            <a:r>
              <a:rPr lang="en-US" sz="1764" dirty="0">
                <a:solidFill>
                  <a:schemeClr val="dk1"/>
                </a:solidFill>
                <a:latin typeface="Arial"/>
                <a:ea typeface="Arial"/>
                <a:cs typeface="Arial"/>
                <a:sym typeface="Arial"/>
              </a:rPr>
              <a:t>6</a:t>
            </a:r>
            <a:endParaRPr sz="1764" dirty="0">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1985" dirty="0">
              <a:solidFill>
                <a:schemeClr val="dk1"/>
              </a:solidFill>
              <a:latin typeface="Arial"/>
              <a:ea typeface="Arial"/>
              <a:cs typeface="Arial"/>
              <a:sym typeface="Arial"/>
            </a:endParaRPr>
          </a:p>
          <a:p>
            <a:pPr marL="0" marR="0" lvl="0" indent="0" algn="l" rtl="0">
              <a:spcBef>
                <a:spcPts val="22"/>
              </a:spcBef>
              <a:spcAft>
                <a:spcPts val="0"/>
              </a:spcAft>
              <a:buNone/>
            </a:pPr>
            <a:endParaRPr sz="2371" dirty="0">
              <a:solidFill>
                <a:schemeClr val="dk1"/>
              </a:solidFill>
              <a:latin typeface="Arial"/>
              <a:ea typeface="Arial"/>
              <a:cs typeface="Arial"/>
              <a:sym typeface="Arial"/>
            </a:endParaRPr>
          </a:p>
          <a:p>
            <a:pPr marL="5302805" lvl="0" indent="-168776">
              <a:spcBef>
                <a:spcPts val="6"/>
              </a:spcBef>
              <a:buClr>
                <a:schemeClr val="dk1"/>
              </a:buClr>
              <a:buSzPts val="1764"/>
              <a:buFont typeface="Times New Roman"/>
              <a:buAutoNum type="arabicPlain"/>
            </a:pPr>
            <a:r>
              <a:rPr lang="en-US" sz="1764" i="1" dirty="0">
                <a:solidFill>
                  <a:schemeClr val="dk1"/>
                </a:solidFill>
                <a:latin typeface="Times New Roman"/>
                <a:ea typeface="Times New Roman"/>
                <a:cs typeface="Times New Roman"/>
                <a:sym typeface="Times New Roman"/>
              </a:rPr>
              <a:t>– active environment</a:t>
            </a:r>
          </a:p>
          <a:p>
            <a:pPr marL="5302805" lvl="0" indent="-168776">
              <a:spcBef>
                <a:spcPts val="6"/>
              </a:spcBef>
              <a:buClr>
                <a:schemeClr val="dk1"/>
              </a:buClr>
              <a:buSzPts val="1764"/>
              <a:buFont typeface="Times New Roman"/>
              <a:buAutoNum type="arabicPlain"/>
            </a:pPr>
            <a:r>
              <a:rPr lang="en-US" sz="1764" i="1" dirty="0">
                <a:solidFill>
                  <a:schemeClr val="dk1"/>
                </a:solidFill>
                <a:latin typeface="Times New Roman"/>
                <a:ea typeface="Times New Roman"/>
                <a:cs typeface="Times New Roman"/>
                <a:sym typeface="Times New Roman"/>
              </a:rPr>
              <a:t>- semi-transparent mirror</a:t>
            </a:r>
          </a:p>
          <a:p>
            <a:pPr marL="5302805" lvl="0" indent="-168776">
              <a:spcBef>
                <a:spcPts val="6"/>
              </a:spcBef>
              <a:buClr>
                <a:schemeClr val="dk1"/>
              </a:buClr>
              <a:buSzPts val="1764"/>
              <a:buFont typeface="Times New Roman"/>
              <a:buAutoNum type="arabicPlain"/>
            </a:pPr>
            <a:r>
              <a:rPr lang="en-US" sz="1764" i="1" dirty="0">
                <a:solidFill>
                  <a:schemeClr val="dk1"/>
                </a:solidFill>
                <a:latin typeface="Times New Roman"/>
                <a:ea typeface="Times New Roman"/>
                <a:cs typeface="Times New Roman"/>
                <a:sym typeface="Times New Roman"/>
              </a:rPr>
              <a:t>- impermeable resonator mirror</a:t>
            </a:r>
          </a:p>
          <a:p>
            <a:pPr marL="5302805" lvl="0" indent="-168776">
              <a:spcBef>
                <a:spcPts val="6"/>
              </a:spcBef>
              <a:buClr>
                <a:schemeClr val="dk1"/>
              </a:buClr>
              <a:buSzPts val="1764"/>
              <a:buFont typeface="Times New Roman"/>
              <a:buAutoNum type="arabicPlain"/>
            </a:pPr>
            <a:r>
              <a:rPr lang="en-US" sz="1764" i="1" dirty="0">
                <a:solidFill>
                  <a:schemeClr val="dk1"/>
                </a:solidFill>
                <a:latin typeface="Times New Roman"/>
                <a:ea typeface="Times New Roman"/>
                <a:cs typeface="Times New Roman"/>
                <a:sym typeface="Times New Roman"/>
              </a:rPr>
              <a:t>- pumping (excitation) of the active medium </a:t>
            </a:r>
          </a:p>
          <a:p>
            <a:pPr marL="5302805" lvl="0" indent="-168776">
              <a:spcBef>
                <a:spcPts val="6"/>
              </a:spcBef>
              <a:buClr>
                <a:schemeClr val="dk1"/>
              </a:buClr>
              <a:buSzPts val="1764"/>
              <a:buFont typeface="Times New Roman"/>
              <a:buAutoNum type="arabicPlain"/>
            </a:pPr>
            <a:r>
              <a:rPr lang="en-US" sz="1764" i="1" dirty="0">
                <a:solidFill>
                  <a:schemeClr val="dk1"/>
                </a:solidFill>
                <a:latin typeface="Times New Roman"/>
                <a:ea typeface="Times New Roman"/>
                <a:cs typeface="Times New Roman"/>
                <a:sym typeface="Times New Roman"/>
              </a:rPr>
              <a:t>- movement of photons in the resonator</a:t>
            </a:r>
          </a:p>
          <a:p>
            <a:pPr marL="5134029" lvl="0">
              <a:spcBef>
                <a:spcPts val="6"/>
              </a:spcBef>
              <a:buClr>
                <a:schemeClr val="dk1"/>
              </a:buClr>
              <a:buSzPts val="1764"/>
            </a:pPr>
            <a:r>
              <a:rPr lang="en-US" sz="1764" i="1" dirty="0">
                <a:solidFill>
                  <a:schemeClr val="dk1"/>
                </a:solidFill>
                <a:latin typeface="Times New Roman"/>
                <a:ea typeface="Times New Roman"/>
                <a:cs typeface="Times New Roman"/>
                <a:sym typeface="Times New Roman"/>
              </a:rPr>
              <a:t>6 - output laser beam</a:t>
            </a:r>
            <a:endParaRPr sz="1764" dirty="0">
              <a:solidFill>
                <a:schemeClr val="dk1"/>
              </a:solidFill>
              <a:latin typeface="Times New Roman"/>
              <a:ea typeface="Times New Roman"/>
              <a:cs typeface="Times New Roman"/>
              <a:sym typeface="Times New Roman"/>
            </a:endParaRPr>
          </a:p>
        </p:txBody>
      </p:sp>
      <p:sp>
        <p:nvSpPr>
          <p:cNvPr id="1286" name="Google Shape;1286;p141"/>
          <p:cNvSpPr txBox="1">
            <a:spLocks noGrp="1"/>
          </p:cNvSpPr>
          <p:nvPr>
            <p:ph type="title"/>
          </p:nvPr>
        </p:nvSpPr>
        <p:spPr>
          <a:xfrm>
            <a:off x="391631" y="774809"/>
            <a:ext cx="7288347" cy="552797"/>
          </a:xfrm>
          <a:prstGeom prst="rect">
            <a:avLst/>
          </a:prstGeom>
          <a:noFill/>
          <a:ln>
            <a:noFill/>
          </a:ln>
        </p:spPr>
        <p:txBody>
          <a:bodyPr spcFirstLastPara="1" wrap="square" lIns="0" tIns="14000" rIns="0" bIns="0" anchor="t" anchorCtr="0">
            <a:spAutoFit/>
          </a:bodyPr>
          <a:lstStyle/>
          <a:p>
            <a:pPr marL="14007" lvl="0"/>
            <a:r>
              <a:rPr lang="en-US" dirty="0">
                <a:solidFill>
                  <a:srgbClr val="FF3300"/>
                </a:solidFill>
              </a:rPr>
              <a:t>LASER RESONATOR CONSTRUCTION</a:t>
            </a:r>
            <a:endParaRPr dirty="0"/>
          </a:p>
        </p:txBody>
      </p:sp>
    </p:spTree>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Shape 1290"/>
        <p:cNvGrpSpPr/>
        <p:nvPr/>
      </p:nvGrpSpPr>
      <p:grpSpPr>
        <a:xfrm>
          <a:off x="0" y="0"/>
          <a:ext cx="0" cy="0"/>
          <a:chOff x="0" y="0"/>
          <a:chExt cx="0" cy="0"/>
        </a:xfrm>
      </p:grpSpPr>
      <p:sp>
        <p:nvSpPr>
          <p:cNvPr id="1292" name="Google Shape;1292;p142"/>
          <p:cNvSpPr txBox="1"/>
          <p:nvPr/>
        </p:nvSpPr>
        <p:spPr>
          <a:xfrm>
            <a:off x="1303881" y="1505568"/>
            <a:ext cx="8086647" cy="1698262"/>
          </a:xfrm>
          <a:prstGeom prst="rect">
            <a:avLst/>
          </a:prstGeom>
          <a:noFill/>
          <a:ln>
            <a:noFill/>
          </a:ln>
        </p:spPr>
        <p:txBody>
          <a:bodyPr spcFirstLastPara="1" wrap="square" lIns="0" tIns="48300" rIns="0" bIns="0" anchor="t" anchorCtr="0">
            <a:spAutoFit/>
          </a:bodyPr>
          <a:lstStyle/>
          <a:p>
            <a:pPr marL="602273" marR="5602" lvl="0" indent="-588966" algn="just">
              <a:lnSpc>
                <a:spcPct val="107707"/>
              </a:lnSpc>
              <a:buClr>
                <a:schemeClr val="dk1"/>
              </a:buClr>
              <a:buSzPts val="1985"/>
              <a:buFont typeface="Arial"/>
              <a:buAutoNum type="arabicPeriod"/>
            </a:pPr>
            <a:r>
              <a:rPr lang="en-US" sz="1985" i="1" dirty="0">
                <a:solidFill>
                  <a:schemeClr val="dk1"/>
                </a:solidFill>
              </a:rPr>
              <a:t>The active medium is a crystal - Nd: YAG, ruby, etc. The crystal must have the potential of high energy excitation and remain in an energetically excited state for a certain period of time.</a:t>
            </a:r>
          </a:p>
          <a:p>
            <a:pPr marL="602273" marR="5602" lvl="0" indent="-588966" algn="just">
              <a:lnSpc>
                <a:spcPct val="107707"/>
              </a:lnSpc>
              <a:buClr>
                <a:schemeClr val="dk1"/>
              </a:buClr>
              <a:buSzPts val="1985"/>
              <a:buFont typeface="Arial"/>
              <a:buAutoNum type="arabicPeriod"/>
            </a:pPr>
            <a:r>
              <a:rPr lang="en-US" sz="1985" i="1" dirty="0">
                <a:solidFill>
                  <a:schemeClr val="dk1"/>
                </a:solidFill>
              </a:rPr>
              <a:t>The source of energy is most often light or laser lamp diodes. </a:t>
            </a:r>
            <a:r>
              <a:rPr lang="en-US" sz="1985" dirty="0">
                <a:solidFill>
                  <a:schemeClr val="dk1"/>
                </a:solidFill>
              </a:rPr>
              <a:t>Possible resonator arrangement:</a:t>
            </a:r>
            <a:endParaRPr sz="1985" dirty="0">
              <a:solidFill>
                <a:schemeClr val="dk1"/>
              </a:solidFill>
              <a:latin typeface="Arial"/>
              <a:ea typeface="Arial"/>
              <a:cs typeface="Arial"/>
              <a:sym typeface="Arial"/>
            </a:endParaRPr>
          </a:p>
        </p:txBody>
      </p:sp>
      <p:pic>
        <p:nvPicPr>
          <p:cNvPr id="1293" name="Google Shape;1293;p142"/>
          <p:cNvPicPr preferRelativeResize="0"/>
          <p:nvPr/>
        </p:nvPicPr>
        <p:blipFill rotWithShape="1">
          <a:blip r:embed="rId3">
            <a:alphaModFix/>
          </a:blip>
          <a:srcRect/>
          <a:stretch/>
        </p:blipFill>
        <p:spPr>
          <a:xfrm>
            <a:off x="1269164" y="3544457"/>
            <a:ext cx="5475822" cy="1890711"/>
          </a:xfrm>
          <a:prstGeom prst="rect">
            <a:avLst/>
          </a:prstGeom>
          <a:noFill/>
          <a:ln>
            <a:noFill/>
          </a:ln>
        </p:spPr>
      </p:pic>
      <p:pic>
        <p:nvPicPr>
          <p:cNvPr id="1294" name="Google Shape;1294;p142"/>
          <p:cNvPicPr preferRelativeResize="0"/>
          <p:nvPr/>
        </p:nvPicPr>
        <p:blipFill rotWithShape="1">
          <a:blip r:embed="rId4">
            <a:alphaModFix/>
          </a:blip>
          <a:srcRect/>
          <a:stretch/>
        </p:blipFill>
        <p:spPr>
          <a:xfrm>
            <a:off x="4168577" y="5514158"/>
            <a:ext cx="5235173" cy="1655424"/>
          </a:xfrm>
          <a:prstGeom prst="rect">
            <a:avLst/>
          </a:prstGeom>
          <a:noFill/>
          <a:ln>
            <a:noFill/>
          </a:ln>
        </p:spPr>
      </p:pic>
      <p:sp>
        <p:nvSpPr>
          <p:cNvPr id="1295" name="Google Shape;1295;p142"/>
          <p:cNvSpPr txBox="1">
            <a:spLocks noGrp="1"/>
          </p:cNvSpPr>
          <p:nvPr>
            <p:ph type="title"/>
          </p:nvPr>
        </p:nvSpPr>
        <p:spPr>
          <a:xfrm>
            <a:off x="391633" y="774807"/>
            <a:ext cx="10301767" cy="383469"/>
          </a:xfrm>
          <a:prstGeom prst="rect">
            <a:avLst/>
          </a:prstGeom>
          <a:noFill/>
          <a:ln>
            <a:noFill/>
          </a:ln>
        </p:spPr>
        <p:txBody>
          <a:bodyPr spcFirstLastPara="1" wrap="square" lIns="0" tIns="14000" rIns="0" bIns="0" anchor="t" anchorCtr="0">
            <a:spAutoFit/>
          </a:bodyPr>
          <a:lstStyle/>
          <a:p>
            <a:pPr marL="14007" lvl="0"/>
            <a:r>
              <a:rPr lang="en-US" sz="2400" dirty="0">
                <a:solidFill>
                  <a:srgbClr val="FF3300"/>
                </a:solidFill>
                <a:latin typeface="Tahoma"/>
                <a:ea typeface="Tahoma"/>
                <a:cs typeface="Tahoma"/>
                <a:sym typeface="Tahoma"/>
              </a:rPr>
              <a:t>RESONATOR CONSTRUCTION: SOLID STATE LASERS</a:t>
            </a:r>
            <a:endParaRPr sz="2400" dirty="0"/>
          </a:p>
        </p:txBody>
      </p:sp>
      <p:sp>
        <p:nvSpPr>
          <p:cNvPr id="1296" name="Google Shape;1296;p142"/>
          <p:cNvSpPr txBox="1"/>
          <p:nvPr/>
        </p:nvSpPr>
        <p:spPr>
          <a:xfrm>
            <a:off x="9654304" y="7303809"/>
            <a:ext cx="480380" cy="251771"/>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1544">
                <a:solidFill>
                  <a:srgbClr val="FFFFFF"/>
                </a:solidFill>
                <a:latin typeface="Times New Roman"/>
                <a:ea typeface="Times New Roman"/>
                <a:cs typeface="Times New Roman"/>
                <a:sym typeface="Times New Roman"/>
              </a:rPr>
              <a:t>13/59</a:t>
            </a:r>
            <a:endParaRPr sz="1544">
              <a:solidFill>
                <a:schemeClr val="dk1"/>
              </a:solidFill>
              <a:latin typeface="Times New Roman"/>
              <a:ea typeface="Times New Roman"/>
              <a:cs typeface="Times New Roman"/>
              <a:sym typeface="Times New Roman"/>
            </a:endParaRPr>
          </a:p>
        </p:txBody>
      </p:sp>
      <p:sp>
        <p:nvSpPr>
          <p:cNvPr id="1297" name="Google Shape;1297;p142"/>
          <p:cNvSpPr txBox="1"/>
          <p:nvPr/>
        </p:nvSpPr>
        <p:spPr>
          <a:xfrm>
            <a:off x="2336825" y="6340806"/>
            <a:ext cx="1289186" cy="353594"/>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2206" b="1" i="1">
                <a:solidFill>
                  <a:schemeClr val="dk1"/>
                </a:solidFill>
                <a:latin typeface="Arial"/>
                <a:ea typeface="Arial"/>
                <a:cs typeface="Arial"/>
                <a:sym typeface="Arial"/>
              </a:rPr>
              <a:t>ZESÍLENÍ</a:t>
            </a:r>
            <a:endParaRPr sz="2206">
              <a:solidFill>
                <a:schemeClr val="dk1"/>
              </a:solidFill>
              <a:latin typeface="Arial"/>
              <a:ea typeface="Arial"/>
              <a:cs typeface="Arial"/>
              <a:sym typeface="Arial"/>
            </a:endParaRPr>
          </a:p>
        </p:txBody>
      </p:sp>
    </p:spTree>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Shape 1301"/>
        <p:cNvGrpSpPr/>
        <p:nvPr/>
      </p:nvGrpSpPr>
      <p:grpSpPr>
        <a:xfrm>
          <a:off x="0" y="0"/>
          <a:ext cx="0" cy="0"/>
          <a:chOff x="0" y="0"/>
          <a:chExt cx="0" cy="0"/>
        </a:xfrm>
      </p:grpSpPr>
      <p:grpSp>
        <p:nvGrpSpPr>
          <p:cNvPr id="1303" name="Google Shape;1303;p143"/>
          <p:cNvGrpSpPr/>
          <p:nvPr/>
        </p:nvGrpSpPr>
        <p:grpSpPr>
          <a:xfrm>
            <a:off x="878156" y="1692398"/>
            <a:ext cx="2314813" cy="747041"/>
            <a:chOff x="519919" y="1534667"/>
            <a:chExt cx="2099075" cy="677417"/>
          </a:xfrm>
        </p:grpSpPr>
        <p:pic>
          <p:nvPicPr>
            <p:cNvPr id="1304" name="Google Shape;1304;p143"/>
            <p:cNvPicPr preferRelativeResize="0"/>
            <p:nvPr/>
          </p:nvPicPr>
          <p:blipFill rotWithShape="1">
            <a:blip r:embed="rId3">
              <a:alphaModFix/>
            </a:blip>
            <a:srcRect/>
            <a:stretch/>
          </p:blipFill>
          <p:spPr>
            <a:xfrm>
              <a:off x="519919" y="1714317"/>
              <a:ext cx="199935" cy="232890"/>
            </a:xfrm>
            <a:prstGeom prst="rect">
              <a:avLst/>
            </a:prstGeom>
            <a:noFill/>
            <a:ln>
              <a:noFill/>
            </a:ln>
          </p:spPr>
        </p:pic>
        <p:pic>
          <p:nvPicPr>
            <p:cNvPr id="1305" name="Google Shape;1305;p143"/>
            <p:cNvPicPr preferRelativeResize="0"/>
            <p:nvPr/>
          </p:nvPicPr>
          <p:blipFill rotWithShape="1">
            <a:blip r:embed="rId4">
              <a:alphaModFix/>
            </a:blip>
            <a:srcRect/>
            <a:stretch/>
          </p:blipFill>
          <p:spPr>
            <a:xfrm>
              <a:off x="640080" y="1534667"/>
              <a:ext cx="1978914" cy="677417"/>
            </a:xfrm>
            <a:prstGeom prst="rect">
              <a:avLst/>
            </a:prstGeom>
            <a:noFill/>
            <a:ln>
              <a:noFill/>
            </a:ln>
          </p:spPr>
        </p:pic>
      </p:grpSp>
      <p:sp>
        <p:nvSpPr>
          <p:cNvPr id="1306" name="Google Shape;1306;p143"/>
          <p:cNvSpPr txBox="1"/>
          <p:nvPr/>
        </p:nvSpPr>
        <p:spPr>
          <a:xfrm>
            <a:off x="827588" y="1778530"/>
            <a:ext cx="9197266" cy="3720815"/>
          </a:xfrm>
          <a:prstGeom prst="rect">
            <a:avLst/>
          </a:prstGeom>
          <a:noFill/>
          <a:ln>
            <a:noFill/>
          </a:ln>
        </p:spPr>
        <p:txBody>
          <a:bodyPr spcFirstLastPara="1" wrap="square" lIns="0" tIns="53900" rIns="0" bIns="0" anchor="t" anchorCtr="0">
            <a:spAutoFit/>
          </a:bodyPr>
          <a:lstStyle/>
          <a:p>
            <a:pPr marL="392178" marR="5602" lvl="0" indent="-378171" algn="just">
              <a:lnSpc>
                <a:spcPct val="90100"/>
              </a:lnSpc>
              <a:buClr>
                <a:schemeClr val="dk1"/>
              </a:buClr>
              <a:buSzPts val="2647"/>
              <a:buFont typeface="Noto Sans Symbols"/>
              <a:buChar char="⮚"/>
            </a:pPr>
            <a:r>
              <a:rPr lang="en-US" sz="2647" b="1" i="1" dirty="0">
                <a:solidFill>
                  <a:schemeClr val="dk1"/>
                </a:solidFill>
              </a:rPr>
              <a:t>Coherence - </a:t>
            </a:r>
            <a:r>
              <a:rPr lang="en-US" sz="2647" i="1" dirty="0">
                <a:solidFill>
                  <a:schemeClr val="dk1"/>
                </a:solidFill>
              </a:rPr>
              <a:t>waves coming from different places of a radiating body are called coherent if all waves have the same wavelength, the same direction and the same phase shift</a:t>
            </a:r>
          </a:p>
          <a:p>
            <a:pPr marL="392178" marR="5602" lvl="0" indent="-378171" algn="just">
              <a:lnSpc>
                <a:spcPct val="90100"/>
              </a:lnSpc>
              <a:buClr>
                <a:schemeClr val="dk1"/>
              </a:buClr>
              <a:buSzPts val="2647"/>
              <a:buFont typeface="Noto Sans Symbols"/>
              <a:buChar char="⮚"/>
            </a:pPr>
            <a:r>
              <a:rPr lang="en-US" sz="2647" b="1" i="1" dirty="0">
                <a:solidFill>
                  <a:schemeClr val="dk1"/>
                </a:solidFill>
              </a:rPr>
              <a:t>Monochromaticity </a:t>
            </a:r>
            <a:r>
              <a:rPr lang="en-US" sz="2647" i="1" dirty="0">
                <a:solidFill>
                  <a:schemeClr val="dk1"/>
                </a:solidFill>
              </a:rPr>
              <a:t>- (</a:t>
            </a:r>
            <a:r>
              <a:rPr lang="el-GR" sz="2647" i="1" dirty="0">
                <a:solidFill>
                  <a:schemeClr val="dk1"/>
                </a:solidFill>
              </a:rPr>
              <a:t>λ) - </a:t>
            </a:r>
            <a:r>
              <a:rPr lang="en-US" sz="2647" i="1" dirty="0">
                <a:solidFill>
                  <a:schemeClr val="dk1"/>
                </a:solidFill>
              </a:rPr>
              <a:t>same wavelength of all radiation photons (with the same frequency)</a:t>
            </a:r>
          </a:p>
          <a:p>
            <a:pPr marL="392178" marR="5602" lvl="0" indent="-378171" algn="just">
              <a:lnSpc>
                <a:spcPct val="90100"/>
              </a:lnSpc>
              <a:buClr>
                <a:schemeClr val="dk1"/>
              </a:buClr>
              <a:buSzPts val="2647"/>
              <a:buFont typeface="Noto Sans Symbols"/>
              <a:buChar char="⮚"/>
            </a:pPr>
            <a:r>
              <a:rPr lang="en-US" sz="2647" b="1" i="1" dirty="0">
                <a:solidFill>
                  <a:schemeClr val="dk1"/>
                </a:solidFill>
              </a:rPr>
              <a:t>Low beam divergence </a:t>
            </a:r>
            <a:r>
              <a:rPr lang="en-US" sz="2647" i="1" dirty="0">
                <a:solidFill>
                  <a:schemeClr val="dk1"/>
                </a:solidFill>
              </a:rPr>
              <a:t>- low divergence, propagation in one direction, possibility of focusing to a very small point - at the focal length of the optical system</a:t>
            </a:r>
          </a:p>
          <a:p>
            <a:pPr marL="392178" marR="5602" lvl="0" indent="-378171" algn="just">
              <a:lnSpc>
                <a:spcPct val="90100"/>
              </a:lnSpc>
              <a:buClr>
                <a:schemeClr val="dk1"/>
              </a:buClr>
              <a:buSzPts val="2647"/>
              <a:buFont typeface="Noto Sans Symbols"/>
              <a:buChar char="⮚"/>
            </a:pPr>
            <a:r>
              <a:rPr lang="en-US" sz="2647" i="1" dirty="0">
                <a:solidFill>
                  <a:schemeClr val="dk1"/>
                </a:solidFill>
              </a:rPr>
              <a:t>Radiation</a:t>
            </a:r>
            <a:r>
              <a:rPr lang="en-US" sz="2647" b="1" i="1" dirty="0">
                <a:solidFill>
                  <a:schemeClr val="dk1"/>
                </a:solidFill>
              </a:rPr>
              <a:t> polarization</a:t>
            </a:r>
            <a:endParaRPr sz="2647" dirty="0">
              <a:solidFill>
                <a:schemeClr val="dk1"/>
              </a:solidFill>
              <a:latin typeface="Arial"/>
              <a:ea typeface="Arial"/>
              <a:cs typeface="Arial"/>
              <a:sym typeface="Arial"/>
            </a:endParaRPr>
          </a:p>
        </p:txBody>
      </p:sp>
      <p:sp>
        <p:nvSpPr>
          <p:cNvPr id="1307" name="Google Shape;1307;p143"/>
          <p:cNvSpPr txBox="1">
            <a:spLocks noGrp="1"/>
          </p:cNvSpPr>
          <p:nvPr>
            <p:ph type="title"/>
          </p:nvPr>
        </p:nvSpPr>
        <p:spPr>
          <a:xfrm>
            <a:off x="391632" y="774809"/>
            <a:ext cx="6947318" cy="552797"/>
          </a:xfrm>
          <a:prstGeom prst="rect">
            <a:avLst/>
          </a:prstGeom>
          <a:noFill/>
          <a:ln>
            <a:noFill/>
          </a:ln>
        </p:spPr>
        <p:txBody>
          <a:bodyPr spcFirstLastPara="1" wrap="square" lIns="0" tIns="14000" rIns="0" bIns="0" anchor="t" anchorCtr="0">
            <a:spAutoFit/>
          </a:bodyPr>
          <a:lstStyle/>
          <a:p>
            <a:pPr marL="14007" lvl="0"/>
            <a:r>
              <a:rPr lang="en-US" dirty="0">
                <a:solidFill>
                  <a:srgbClr val="FF3300"/>
                </a:solidFill>
              </a:rPr>
              <a:t>LASER LIGHT PROPERTIES</a:t>
            </a:r>
            <a:endParaRPr dirty="0"/>
          </a:p>
        </p:txBody>
      </p:sp>
    </p:spTree>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Shape 1311"/>
        <p:cNvGrpSpPr/>
        <p:nvPr/>
      </p:nvGrpSpPr>
      <p:grpSpPr>
        <a:xfrm>
          <a:off x="0" y="0"/>
          <a:ext cx="0" cy="0"/>
          <a:chOff x="0" y="0"/>
          <a:chExt cx="0" cy="0"/>
        </a:xfrm>
      </p:grpSpPr>
      <p:grpSp>
        <p:nvGrpSpPr>
          <p:cNvPr id="1313" name="Google Shape;1313;p144"/>
          <p:cNvGrpSpPr/>
          <p:nvPr/>
        </p:nvGrpSpPr>
        <p:grpSpPr>
          <a:xfrm>
            <a:off x="3984453" y="1255231"/>
            <a:ext cx="2462128" cy="896337"/>
            <a:chOff x="3204209" y="1701546"/>
            <a:chExt cx="2232660" cy="812800"/>
          </a:xfrm>
        </p:grpSpPr>
        <p:sp>
          <p:nvSpPr>
            <p:cNvPr id="1314" name="Google Shape;1314;p144"/>
            <p:cNvSpPr/>
            <p:nvPr/>
          </p:nvSpPr>
          <p:spPr>
            <a:xfrm>
              <a:off x="3204209" y="1701546"/>
              <a:ext cx="2232660" cy="812800"/>
            </a:xfrm>
            <a:custGeom>
              <a:avLst/>
              <a:gdLst/>
              <a:ahLst/>
              <a:cxnLst/>
              <a:rect l="l" t="t" r="r" b="b"/>
              <a:pathLst>
                <a:path w="2232660" h="812800" extrusionOk="0">
                  <a:moveTo>
                    <a:pt x="1674494" y="0"/>
                  </a:moveTo>
                  <a:lnTo>
                    <a:pt x="558164" y="0"/>
                  </a:lnTo>
                  <a:lnTo>
                    <a:pt x="558164" y="406145"/>
                  </a:lnTo>
                  <a:lnTo>
                    <a:pt x="0" y="406145"/>
                  </a:lnTo>
                  <a:lnTo>
                    <a:pt x="1116329" y="812291"/>
                  </a:lnTo>
                  <a:lnTo>
                    <a:pt x="2232660" y="406145"/>
                  </a:lnTo>
                  <a:lnTo>
                    <a:pt x="1674494" y="406145"/>
                  </a:lnTo>
                  <a:lnTo>
                    <a:pt x="1674494" y="0"/>
                  </a:lnTo>
                  <a:close/>
                </a:path>
              </a:pathLst>
            </a:custGeom>
            <a:solidFill>
              <a:srgbClr val="00CCCC"/>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315" name="Google Shape;1315;p144"/>
            <p:cNvSpPr/>
            <p:nvPr/>
          </p:nvSpPr>
          <p:spPr>
            <a:xfrm>
              <a:off x="3204209" y="1701546"/>
              <a:ext cx="2232660" cy="812800"/>
            </a:xfrm>
            <a:custGeom>
              <a:avLst/>
              <a:gdLst/>
              <a:ahLst/>
              <a:cxnLst/>
              <a:rect l="l" t="t" r="r" b="b"/>
              <a:pathLst>
                <a:path w="2232660" h="812800" extrusionOk="0">
                  <a:moveTo>
                    <a:pt x="0" y="406145"/>
                  </a:moveTo>
                  <a:lnTo>
                    <a:pt x="558164" y="406145"/>
                  </a:lnTo>
                  <a:lnTo>
                    <a:pt x="558164" y="0"/>
                  </a:lnTo>
                  <a:lnTo>
                    <a:pt x="1674494" y="0"/>
                  </a:lnTo>
                  <a:lnTo>
                    <a:pt x="1674494" y="406145"/>
                  </a:lnTo>
                  <a:lnTo>
                    <a:pt x="2232660" y="406145"/>
                  </a:lnTo>
                  <a:lnTo>
                    <a:pt x="1116329" y="812291"/>
                  </a:lnTo>
                  <a:lnTo>
                    <a:pt x="0" y="406145"/>
                  </a:lnTo>
                  <a:close/>
                </a:path>
              </a:pathLst>
            </a:custGeom>
            <a:noFill/>
            <a:ln w="25900" cap="flat" cmpd="sng">
              <a:solidFill>
                <a:srgbClr val="009494"/>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1316" name="Google Shape;1316;p144"/>
          <p:cNvSpPr txBox="1">
            <a:spLocks noGrp="1"/>
          </p:cNvSpPr>
          <p:nvPr>
            <p:ph type="title"/>
          </p:nvPr>
        </p:nvSpPr>
        <p:spPr>
          <a:xfrm>
            <a:off x="2832100" y="2409825"/>
            <a:ext cx="5470462" cy="1211772"/>
          </a:xfrm>
          <a:prstGeom prst="rect">
            <a:avLst/>
          </a:prstGeom>
          <a:noFill/>
          <a:ln>
            <a:noFill/>
          </a:ln>
        </p:spPr>
        <p:txBody>
          <a:bodyPr spcFirstLastPara="1" wrap="square" lIns="0" tIns="14000" rIns="0" bIns="0" anchor="t" anchorCtr="0">
            <a:spAutoFit/>
          </a:bodyPr>
          <a:lstStyle/>
          <a:p>
            <a:pPr marL="14007" marR="5602" lvl="0">
              <a:lnSpc>
                <a:spcPct val="146700"/>
              </a:lnSpc>
            </a:pPr>
            <a:r>
              <a:rPr lang="en-US" sz="2647" b="0" dirty="0">
                <a:solidFill>
                  <a:srgbClr val="000000"/>
                </a:solidFill>
                <a:latin typeface="Arial"/>
                <a:ea typeface="Arial"/>
                <a:cs typeface="Arial"/>
                <a:sym typeface="Arial"/>
              </a:rPr>
              <a:t>Perfect beam control. Spatial beam focus</a:t>
            </a:r>
            <a:endParaRPr sz="2647" dirty="0">
              <a:latin typeface="Arial"/>
              <a:ea typeface="Arial"/>
              <a:cs typeface="Arial"/>
              <a:sym typeface="Arial"/>
            </a:endParaRPr>
          </a:p>
        </p:txBody>
      </p:sp>
      <p:sp>
        <p:nvSpPr>
          <p:cNvPr id="1317" name="Google Shape;1317;p144"/>
          <p:cNvSpPr txBox="1"/>
          <p:nvPr/>
        </p:nvSpPr>
        <p:spPr>
          <a:xfrm>
            <a:off x="773045" y="3781502"/>
            <a:ext cx="8473892" cy="2089385"/>
          </a:xfrm>
          <a:prstGeom prst="rect">
            <a:avLst/>
          </a:prstGeom>
          <a:noFill/>
          <a:ln>
            <a:noFill/>
          </a:ln>
        </p:spPr>
        <p:txBody>
          <a:bodyPr spcFirstLastPara="1" wrap="square" lIns="0" tIns="14000" rIns="0" bIns="0" anchor="t" anchorCtr="0">
            <a:spAutoFit/>
          </a:bodyPr>
          <a:lstStyle/>
          <a:p>
            <a:pPr marL="2072940" lvl="0"/>
            <a:r>
              <a:rPr lang="en-US" sz="2647" dirty="0">
                <a:solidFill>
                  <a:schemeClr val="dk1"/>
                </a:solidFill>
              </a:rPr>
              <a:t>Time-focusing of pulses, very short pulses</a:t>
            </a:r>
            <a:endParaRPr sz="3253" dirty="0">
              <a:solidFill>
                <a:schemeClr val="dk1"/>
              </a:solidFill>
              <a:latin typeface="Arial"/>
              <a:ea typeface="Arial"/>
              <a:cs typeface="Arial"/>
              <a:sym typeface="Arial"/>
            </a:endParaRPr>
          </a:p>
          <a:p>
            <a:pPr marL="434195" lvl="0" indent="-378870">
              <a:spcBef>
                <a:spcPts val="6"/>
              </a:spcBef>
              <a:buClr>
                <a:schemeClr val="dk1"/>
              </a:buClr>
              <a:buSzPts val="2647"/>
              <a:buFont typeface="Noto Sans Symbols"/>
              <a:buChar char="⮚"/>
            </a:pPr>
            <a:r>
              <a:rPr lang="en-US" sz="2647" i="1" dirty="0">
                <a:solidFill>
                  <a:schemeClr val="dk1"/>
                </a:solidFill>
                <a:latin typeface="Times New Roman"/>
                <a:ea typeface="Times New Roman"/>
                <a:cs typeface="Times New Roman"/>
                <a:sym typeface="Times New Roman"/>
              </a:rPr>
              <a:t>High beam intensity</a:t>
            </a:r>
          </a:p>
          <a:p>
            <a:pPr marL="434195" lvl="0" indent="-378870">
              <a:spcBef>
                <a:spcPts val="6"/>
              </a:spcBef>
              <a:buClr>
                <a:schemeClr val="dk1"/>
              </a:buClr>
              <a:buSzPts val="2647"/>
              <a:buFont typeface="Noto Sans Symbols"/>
              <a:buChar char="⮚"/>
            </a:pPr>
            <a:r>
              <a:rPr lang="en-US" sz="2647" i="1" dirty="0">
                <a:solidFill>
                  <a:schemeClr val="dk1"/>
                </a:solidFill>
                <a:latin typeface="Times New Roman"/>
                <a:ea typeface="Times New Roman"/>
                <a:cs typeface="Times New Roman"/>
                <a:sym typeface="Times New Roman"/>
              </a:rPr>
              <a:t>Possibility of very short pulses</a:t>
            </a:r>
          </a:p>
          <a:p>
            <a:pPr marL="434195" lvl="0" indent="-378870">
              <a:spcBef>
                <a:spcPts val="6"/>
              </a:spcBef>
              <a:buClr>
                <a:schemeClr val="dk1"/>
              </a:buClr>
              <a:buSzPts val="2647"/>
              <a:buFont typeface="Noto Sans Symbols"/>
              <a:buChar char="⮚"/>
            </a:pPr>
            <a:r>
              <a:rPr lang="en-US" sz="2647" i="1" dirty="0">
                <a:solidFill>
                  <a:schemeClr val="dk1"/>
                </a:solidFill>
                <a:latin typeface="Times New Roman"/>
                <a:ea typeface="Times New Roman"/>
                <a:cs typeface="Times New Roman"/>
                <a:sym typeface="Times New Roman"/>
              </a:rPr>
              <a:t>Possibility to achieve high power density (up to 10</a:t>
            </a:r>
            <a:r>
              <a:rPr lang="en-US" sz="2647" i="1" baseline="30000" dirty="0">
                <a:solidFill>
                  <a:schemeClr val="dk1"/>
                </a:solidFill>
                <a:latin typeface="Times New Roman"/>
                <a:ea typeface="Times New Roman"/>
                <a:cs typeface="Times New Roman"/>
                <a:sym typeface="Times New Roman"/>
              </a:rPr>
              <a:t>8 </a:t>
            </a:r>
            <a:r>
              <a:rPr lang="en-US" sz="2647" i="1" dirty="0">
                <a:solidFill>
                  <a:schemeClr val="dk1"/>
                </a:solidFill>
                <a:latin typeface="Times New Roman"/>
                <a:ea typeface="Times New Roman"/>
                <a:cs typeface="Times New Roman"/>
                <a:sym typeface="Times New Roman"/>
              </a:rPr>
              <a:t>Wcm</a:t>
            </a:r>
            <a:r>
              <a:rPr lang="en-US" sz="2647" i="1" baseline="30000" dirty="0">
                <a:solidFill>
                  <a:schemeClr val="dk1"/>
                </a:solidFill>
                <a:latin typeface="Times New Roman"/>
                <a:ea typeface="Times New Roman"/>
                <a:cs typeface="Times New Roman"/>
                <a:sym typeface="Times New Roman"/>
              </a:rPr>
              <a:t>-2</a:t>
            </a:r>
            <a:r>
              <a:rPr lang="en-US" sz="2647" i="1" dirty="0">
                <a:solidFill>
                  <a:schemeClr val="dk1"/>
                </a:solidFill>
                <a:latin typeface="Times New Roman"/>
                <a:ea typeface="Times New Roman"/>
                <a:cs typeface="Times New Roman"/>
                <a:sym typeface="Times New Roman"/>
              </a:rPr>
              <a:t>)</a:t>
            </a:r>
            <a:endParaRPr sz="2647" dirty="0">
              <a:solidFill>
                <a:schemeClr val="dk1"/>
              </a:solidFill>
              <a:latin typeface="Times New Roman"/>
              <a:ea typeface="Times New Roman"/>
              <a:cs typeface="Times New Roman"/>
              <a:sym typeface="Times New Roman"/>
            </a:endParaRPr>
          </a:p>
          <a:p>
            <a:pPr marL="434195" lvl="0" indent="-378870">
              <a:spcBef>
                <a:spcPts val="320"/>
              </a:spcBef>
              <a:buClr>
                <a:schemeClr val="dk1"/>
              </a:buClr>
              <a:buSzPts val="2647"/>
              <a:buFont typeface="Noto Sans Symbols"/>
              <a:buChar char="⮚"/>
            </a:pPr>
            <a:r>
              <a:rPr lang="en-US" sz="2647" i="1" dirty="0">
                <a:solidFill>
                  <a:schemeClr val="dk1"/>
                </a:solidFill>
                <a:latin typeface="Times New Roman"/>
                <a:ea typeface="Times New Roman"/>
                <a:cs typeface="Times New Roman"/>
                <a:sym typeface="Times New Roman"/>
              </a:rPr>
              <a:t>Use of different wavelengths - a wide range of applications</a:t>
            </a:r>
            <a:endParaRPr sz="2647" dirty="0">
              <a:solidFill>
                <a:schemeClr val="dk1"/>
              </a:solidFill>
              <a:latin typeface="Times New Roman"/>
              <a:ea typeface="Times New Roman"/>
              <a:cs typeface="Times New Roman"/>
              <a:sym typeface="Times New Roman"/>
            </a:endParaRPr>
          </a:p>
        </p:txBody>
      </p:sp>
    </p:spTree>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Shape 1321"/>
        <p:cNvGrpSpPr/>
        <p:nvPr/>
      </p:nvGrpSpPr>
      <p:grpSpPr>
        <a:xfrm>
          <a:off x="0" y="0"/>
          <a:ext cx="0" cy="0"/>
          <a:chOff x="0" y="0"/>
          <a:chExt cx="0" cy="0"/>
        </a:xfrm>
      </p:grpSpPr>
      <p:sp>
        <p:nvSpPr>
          <p:cNvPr id="1323" name="Google Shape;1323;p145"/>
          <p:cNvSpPr txBox="1"/>
          <p:nvPr/>
        </p:nvSpPr>
        <p:spPr>
          <a:xfrm>
            <a:off x="7649398" y="1611168"/>
            <a:ext cx="869728" cy="421497"/>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2647">
                <a:solidFill>
                  <a:schemeClr val="dk1"/>
                </a:solidFill>
                <a:latin typeface="Arial"/>
                <a:ea typeface="Arial"/>
                <a:cs typeface="Arial"/>
                <a:sym typeface="Arial"/>
              </a:rPr>
              <a:t>Laser</a:t>
            </a:r>
            <a:endParaRPr sz="2647">
              <a:solidFill>
                <a:schemeClr val="dk1"/>
              </a:solidFill>
              <a:latin typeface="Arial"/>
              <a:ea typeface="Arial"/>
              <a:cs typeface="Arial"/>
              <a:sym typeface="Arial"/>
            </a:endParaRPr>
          </a:p>
        </p:txBody>
      </p:sp>
      <p:pic>
        <p:nvPicPr>
          <p:cNvPr id="1324" name="Google Shape;1324;p145"/>
          <p:cNvPicPr preferRelativeResize="0"/>
          <p:nvPr/>
        </p:nvPicPr>
        <p:blipFill rotWithShape="1">
          <a:blip r:embed="rId3">
            <a:alphaModFix/>
          </a:blip>
          <a:srcRect/>
          <a:stretch/>
        </p:blipFill>
        <p:spPr>
          <a:xfrm>
            <a:off x="368238" y="2480534"/>
            <a:ext cx="9876797" cy="4274922"/>
          </a:xfrm>
          <a:prstGeom prst="rect">
            <a:avLst/>
          </a:prstGeom>
          <a:noFill/>
          <a:ln>
            <a:noFill/>
          </a:ln>
        </p:spPr>
      </p:pic>
      <p:sp>
        <p:nvSpPr>
          <p:cNvPr id="1325" name="Google Shape;1325;p145"/>
          <p:cNvSpPr txBox="1">
            <a:spLocks noGrp="1"/>
          </p:cNvSpPr>
          <p:nvPr>
            <p:ph type="title"/>
          </p:nvPr>
        </p:nvSpPr>
        <p:spPr>
          <a:xfrm>
            <a:off x="391633" y="774809"/>
            <a:ext cx="8419973" cy="552797"/>
          </a:xfrm>
          <a:prstGeom prst="rect">
            <a:avLst/>
          </a:prstGeom>
          <a:noFill/>
          <a:ln>
            <a:noFill/>
          </a:ln>
        </p:spPr>
        <p:txBody>
          <a:bodyPr spcFirstLastPara="1" wrap="square" lIns="0" tIns="14000" rIns="0" bIns="0" anchor="t" anchorCtr="0">
            <a:spAutoFit/>
          </a:bodyPr>
          <a:lstStyle/>
          <a:p>
            <a:pPr marL="14007" lvl="0"/>
            <a:r>
              <a:rPr lang="en-US" dirty="0">
                <a:solidFill>
                  <a:srgbClr val="FF3300"/>
                </a:solidFill>
              </a:rPr>
              <a:t>SOURCES OF ELECTROMAGNETIC RADIATION</a:t>
            </a:r>
            <a:endParaRPr dirty="0"/>
          </a:p>
        </p:txBody>
      </p:sp>
      <p:sp>
        <p:nvSpPr>
          <p:cNvPr id="1326" name="Google Shape;1326;p145"/>
          <p:cNvSpPr txBox="1"/>
          <p:nvPr/>
        </p:nvSpPr>
        <p:spPr>
          <a:xfrm>
            <a:off x="757675" y="1611168"/>
            <a:ext cx="2270956" cy="999183"/>
          </a:xfrm>
          <a:prstGeom prst="rect">
            <a:avLst/>
          </a:prstGeom>
          <a:noFill/>
          <a:ln>
            <a:noFill/>
          </a:ln>
        </p:spPr>
        <p:txBody>
          <a:bodyPr spcFirstLastPara="1" wrap="square" lIns="0" tIns="29400" rIns="0" bIns="0" anchor="t" anchorCtr="0">
            <a:spAutoFit/>
          </a:bodyPr>
          <a:lstStyle/>
          <a:p>
            <a:pPr marL="708021" marR="5602" lvl="0" indent="-694714">
              <a:lnSpc>
                <a:spcPct val="119191"/>
              </a:lnSpc>
            </a:pPr>
            <a:r>
              <a:rPr lang="en-US" sz="2647" dirty="0">
                <a:solidFill>
                  <a:schemeClr val="dk1"/>
                </a:solidFill>
              </a:rPr>
              <a:t>Natural light source</a:t>
            </a:r>
            <a:endParaRPr sz="2647" dirty="0">
              <a:solidFill>
                <a:schemeClr val="dk1"/>
              </a:solidFill>
              <a:latin typeface="Arial"/>
              <a:ea typeface="Arial"/>
              <a:cs typeface="Arial"/>
              <a:sym typeface="Arial"/>
            </a:endParaRPr>
          </a:p>
        </p:txBody>
      </p:sp>
      <p:sp>
        <p:nvSpPr>
          <p:cNvPr id="1327" name="Google Shape;1327;p145"/>
          <p:cNvSpPr txBox="1"/>
          <p:nvPr/>
        </p:nvSpPr>
        <p:spPr>
          <a:xfrm>
            <a:off x="3879424" y="1622698"/>
            <a:ext cx="2326277" cy="999183"/>
          </a:xfrm>
          <a:prstGeom prst="rect">
            <a:avLst/>
          </a:prstGeom>
          <a:noFill/>
          <a:ln>
            <a:noFill/>
          </a:ln>
        </p:spPr>
        <p:txBody>
          <a:bodyPr spcFirstLastPara="1" wrap="square" lIns="0" tIns="29400" rIns="0" bIns="0" anchor="t" anchorCtr="0">
            <a:spAutoFit/>
          </a:bodyPr>
          <a:lstStyle/>
          <a:p>
            <a:pPr marL="736734" marR="5602" lvl="0" indent="-723427">
              <a:lnSpc>
                <a:spcPct val="119191"/>
              </a:lnSpc>
            </a:pPr>
            <a:r>
              <a:rPr lang="en-US" sz="2647" dirty="0">
                <a:solidFill>
                  <a:schemeClr val="dk1"/>
                </a:solidFill>
              </a:rPr>
              <a:t>Technical light source</a:t>
            </a:r>
            <a:endParaRPr sz="2647" dirty="0">
              <a:solidFill>
                <a:schemeClr val="dk1"/>
              </a:solidFill>
              <a:latin typeface="Arial"/>
              <a:ea typeface="Arial"/>
              <a:cs typeface="Arial"/>
              <a:sym typeface="Arial"/>
            </a:endParaRPr>
          </a:p>
        </p:txBody>
      </p:sp>
      <p:sp>
        <p:nvSpPr>
          <p:cNvPr id="1328" name="Google Shape;1328;p145"/>
          <p:cNvSpPr txBox="1"/>
          <p:nvPr/>
        </p:nvSpPr>
        <p:spPr>
          <a:xfrm>
            <a:off x="9753461" y="7325220"/>
            <a:ext cx="381644" cy="230832"/>
          </a:xfrm>
          <a:prstGeom prst="rect">
            <a:avLst/>
          </a:prstGeom>
          <a:noFill/>
          <a:ln>
            <a:noFill/>
          </a:ln>
        </p:spPr>
        <p:txBody>
          <a:bodyPr spcFirstLastPara="1" wrap="square" lIns="0" tIns="0" rIns="0" bIns="0" anchor="t" anchorCtr="0">
            <a:spAutoFit/>
          </a:bodyPr>
          <a:lstStyle/>
          <a:p>
            <a:pPr marL="14007" marR="0" lvl="0" indent="0" algn="l" rtl="0">
              <a:lnSpc>
                <a:spcPct val="116450"/>
              </a:lnSpc>
              <a:spcBef>
                <a:spcPts val="0"/>
              </a:spcBef>
              <a:spcAft>
                <a:spcPts val="0"/>
              </a:spcAft>
              <a:buNone/>
            </a:pPr>
            <a:r>
              <a:rPr lang="en-US" sz="1544">
                <a:solidFill>
                  <a:srgbClr val="FFFFFF"/>
                </a:solidFill>
                <a:latin typeface="Times New Roman"/>
                <a:ea typeface="Times New Roman"/>
                <a:cs typeface="Times New Roman"/>
                <a:sym typeface="Times New Roman"/>
              </a:rPr>
              <a:t>4/59</a:t>
            </a:r>
            <a:endParaRPr sz="1544">
              <a:solidFill>
                <a:schemeClr val="dk1"/>
              </a:solidFill>
              <a:latin typeface="Times New Roman"/>
              <a:ea typeface="Times New Roman"/>
              <a:cs typeface="Times New Roman"/>
              <a:sym typeface="Times New Roman"/>
            </a:endParaRPr>
          </a:p>
        </p:txBody>
      </p:sp>
    </p:spTree>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Shape 1333"/>
        <p:cNvGrpSpPr/>
        <p:nvPr/>
      </p:nvGrpSpPr>
      <p:grpSpPr>
        <a:xfrm>
          <a:off x="0" y="0"/>
          <a:ext cx="0" cy="0"/>
          <a:chOff x="0" y="0"/>
          <a:chExt cx="0" cy="0"/>
        </a:xfrm>
      </p:grpSpPr>
      <p:sp>
        <p:nvSpPr>
          <p:cNvPr id="1335" name="Google Shape;1335;p146"/>
          <p:cNvSpPr txBox="1">
            <a:spLocks noGrp="1"/>
          </p:cNvSpPr>
          <p:nvPr>
            <p:ph type="title"/>
          </p:nvPr>
        </p:nvSpPr>
        <p:spPr>
          <a:xfrm>
            <a:off x="391632" y="789282"/>
            <a:ext cx="5330409" cy="488821"/>
          </a:xfrm>
          <a:prstGeom prst="rect">
            <a:avLst/>
          </a:prstGeom>
          <a:noFill/>
          <a:ln>
            <a:noFill/>
          </a:ln>
        </p:spPr>
        <p:txBody>
          <a:bodyPr spcFirstLastPara="1" wrap="square" lIns="0" tIns="13300" rIns="0" bIns="0" anchor="t" anchorCtr="0">
            <a:spAutoFit/>
          </a:bodyPr>
          <a:lstStyle/>
          <a:p>
            <a:pPr marL="14007" lvl="0"/>
            <a:r>
              <a:rPr lang="en-US" sz="3089" i="1" dirty="0">
                <a:solidFill>
                  <a:srgbClr val="FF3300"/>
                </a:solidFill>
                <a:latin typeface="Arial"/>
                <a:ea typeface="Arial"/>
                <a:cs typeface="Arial"/>
                <a:sym typeface="Arial"/>
              </a:rPr>
              <a:t>Properties of laser radiation</a:t>
            </a:r>
            <a:endParaRPr sz="3089" dirty="0">
              <a:latin typeface="Arial"/>
              <a:ea typeface="Arial"/>
              <a:cs typeface="Arial"/>
              <a:sym typeface="Arial"/>
            </a:endParaRPr>
          </a:p>
        </p:txBody>
      </p:sp>
      <p:pic>
        <p:nvPicPr>
          <p:cNvPr id="1336" name="Google Shape;1336;p146"/>
          <p:cNvPicPr preferRelativeResize="0"/>
          <p:nvPr/>
        </p:nvPicPr>
        <p:blipFill rotWithShape="1">
          <a:blip r:embed="rId3">
            <a:alphaModFix/>
          </a:blip>
          <a:srcRect/>
          <a:stretch/>
        </p:blipFill>
        <p:spPr>
          <a:xfrm>
            <a:off x="580979" y="2500897"/>
            <a:ext cx="9528934" cy="3533178"/>
          </a:xfrm>
          <a:prstGeom prst="rect">
            <a:avLst/>
          </a:prstGeom>
          <a:noFill/>
          <a:ln>
            <a:noFill/>
          </a:ln>
        </p:spPr>
      </p:pic>
    </p:spTree>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Shape 1341"/>
        <p:cNvGrpSpPr/>
        <p:nvPr/>
      </p:nvGrpSpPr>
      <p:grpSpPr>
        <a:xfrm>
          <a:off x="0" y="0"/>
          <a:ext cx="0" cy="0"/>
          <a:chOff x="0" y="0"/>
          <a:chExt cx="0" cy="0"/>
        </a:xfrm>
      </p:grpSpPr>
      <p:grpSp>
        <p:nvGrpSpPr>
          <p:cNvPr id="1343" name="Google Shape;1343;p147"/>
          <p:cNvGrpSpPr/>
          <p:nvPr/>
        </p:nvGrpSpPr>
        <p:grpSpPr>
          <a:xfrm>
            <a:off x="6108701" y="1666978"/>
            <a:ext cx="3838567" cy="4228474"/>
            <a:chOff x="5274564" y="1804416"/>
            <a:chExt cx="3480816" cy="3834384"/>
          </a:xfrm>
        </p:grpSpPr>
        <p:pic>
          <p:nvPicPr>
            <p:cNvPr id="1344" name="Google Shape;1344;p147"/>
            <p:cNvPicPr preferRelativeResize="0"/>
            <p:nvPr/>
          </p:nvPicPr>
          <p:blipFill rotWithShape="1">
            <a:blip r:embed="rId3">
              <a:alphaModFix/>
            </a:blip>
            <a:srcRect/>
            <a:stretch/>
          </p:blipFill>
          <p:spPr>
            <a:xfrm>
              <a:off x="5274564" y="1804416"/>
              <a:ext cx="3480816" cy="3834384"/>
            </a:xfrm>
            <a:prstGeom prst="rect">
              <a:avLst/>
            </a:prstGeom>
            <a:noFill/>
            <a:ln>
              <a:noFill/>
            </a:ln>
          </p:spPr>
        </p:pic>
        <p:sp>
          <p:nvSpPr>
            <p:cNvPr id="1345" name="Google Shape;1345;p147"/>
            <p:cNvSpPr/>
            <p:nvPr/>
          </p:nvSpPr>
          <p:spPr>
            <a:xfrm>
              <a:off x="6160008" y="2852927"/>
              <a:ext cx="1652270" cy="247015"/>
            </a:xfrm>
            <a:custGeom>
              <a:avLst/>
              <a:gdLst/>
              <a:ahLst/>
              <a:cxnLst/>
              <a:rect l="l" t="t" r="r" b="b"/>
              <a:pathLst>
                <a:path w="1652270" h="247014" extrusionOk="0">
                  <a:moveTo>
                    <a:pt x="1652015" y="0"/>
                  </a:moveTo>
                  <a:lnTo>
                    <a:pt x="0" y="0"/>
                  </a:lnTo>
                  <a:lnTo>
                    <a:pt x="0" y="246887"/>
                  </a:lnTo>
                  <a:lnTo>
                    <a:pt x="1652015" y="246887"/>
                  </a:lnTo>
                  <a:lnTo>
                    <a:pt x="1652015" y="0"/>
                  </a:lnTo>
                  <a:close/>
                </a:path>
              </a:pathLst>
            </a:custGeom>
            <a:solidFill>
              <a:srgbClr val="FFF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346" name="Google Shape;1346;p147"/>
            <p:cNvSpPr/>
            <p:nvPr/>
          </p:nvSpPr>
          <p:spPr>
            <a:xfrm>
              <a:off x="6166866" y="2859786"/>
              <a:ext cx="1638300" cy="233679"/>
            </a:xfrm>
            <a:custGeom>
              <a:avLst/>
              <a:gdLst/>
              <a:ahLst/>
              <a:cxnLst/>
              <a:rect l="l" t="t" r="r" b="b"/>
              <a:pathLst>
                <a:path w="1638300" h="233680" extrusionOk="0">
                  <a:moveTo>
                    <a:pt x="0" y="233172"/>
                  </a:moveTo>
                  <a:lnTo>
                    <a:pt x="1638299" y="233172"/>
                  </a:lnTo>
                  <a:lnTo>
                    <a:pt x="1638299" y="0"/>
                  </a:lnTo>
                  <a:lnTo>
                    <a:pt x="0" y="0"/>
                  </a:lnTo>
                  <a:lnTo>
                    <a:pt x="0" y="233172"/>
                  </a:lnTo>
                  <a:close/>
                </a:path>
              </a:pathLst>
            </a:custGeom>
            <a:noFill/>
            <a:ln w="10650"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1347" name="Google Shape;1347;p147"/>
          <p:cNvSpPr txBox="1"/>
          <p:nvPr/>
        </p:nvSpPr>
        <p:spPr>
          <a:xfrm>
            <a:off x="8372934" y="5985646"/>
            <a:ext cx="1457249" cy="217724"/>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1323" b="1">
                <a:solidFill>
                  <a:srgbClr val="CCEBFF"/>
                </a:solidFill>
                <a:latin typeface="MS Gothic"/>
                <a:ea typeface="MS Gothic"/>
                <a:cs typeface="MS Gothic"/>
                <a:sym typeface="MS Gothic"/>
              </a:rPr>
              <a:t>（zdroj：Yamada）</a:t>
            </a:r>
            <a:endParaRPr sz="1323">
              <a:solidFill>
                <a:schemeClr val="dk1"/>
              </a:solidFill>
              <a:latin typeface="MS Gothic"/>
              <a:ea typeface="MS Gothic"/>
              <a:cs typeface="MS Gothic"/>
              <a:sym typeface="MS Gothic"/>
            </a:endParaRPr>
          </a:p>
        </p:txBody>
      </p:sp>
      <p:sp>
        <p:nvSpPr>
          <p:cNvPr id="1348" name="Google Shape;1348;p147"/>
          <p:cNvSpPr txBox="1"/>
          <p:nvPr/>
        </p:nvSpPr>
        <p:spPr>
          <a:xfrm>
            <a:off x="7135008" y="2772555"/>
            <a:ext cx="1839593" cy="284920"/>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1764" b="1">
                <a:solidFill>
                  <a:schemeClr val="dk1"/>
                </a:solidFill>
                <a:latin typeface="MS Gothic"/>
                <a:ea typeface="MS Gothic"/>
                <a:cs typeface="MS Gothic"/>
                <a:sym typeface="MS Gothic"/>
              </a:rPr>
              <a:t>ＴＩＧ svařování</a:t>
            </a:r>
            <a:endParaRPr sz="1764">
              <a:solidFill>
                <a:schemeClr val="dk1"/>
              </a:solidFill>
              <a:latin typeface="MS Gothic"/>
              <a:ea typeface="MS Gothic"/>
              <a:cs typeface="MS Gothic"/>
              <a:sym typeface="MS Gothic"/>
            </a:endParaRPr>
          </a:p>
        </p:txBody>
      </p:sp>
      <p:grpSp>
        <p:nvGrpSpPr>
          <p:cNvPr id="1349" name="Google Shape;1349;p147"/>
          <p:cNvGrpSpPr/>
          <p:nvPr/>
        </p:nvGrpSpPr>
        <p:grpSpPr>
          <a:xfrm>
            <a:off x="7019603" y="4161038"/>
            <a:ext cx="1823486" cy="272402"/>
            <a:chOff x="6100571" y="4066032"/>
            <a:chExt cx="1653539" cy="247015"/>
          </a:xfrm>
        </p:grpSpPr>
        <p:sp>
          <p:nvSpPr>
            <p:cNvPr id="1350" name="Google Shape;1350;p147"/>
            <p:cNvSpPr/>
            <p:nvPr/>
          </p:nvSpPr>
          <p:spPr>
            <a:xfrm>
              <a:off x="6100571" y="4066032"/>
              <a:ext cx="1653539" cy="247015"/>
            </a:xfrm>
            <a:custGeom>
              <a:avLst/>
              <a:gdLst/>
              <a:ahLst/>
              <a:cxnLst/>
              <a:rect l="l" t="t" r="r" b="b"/>
              <a:pathLst>
                <a:path w="1653540" h="247014" extrusionOk="0">
                  <a:moveTo>
                    <a:pt x="1653539" y="0"/>
                  </a:moveTo>
                  <a:lnTo>
                    <a:pt x="0" y="0"/>
                  </a:lnTo>
                  <a:lnTo>
                    <a:pt x="0" y="246888"/>
                  </a:lnTo>
                  <a:lnTo>
                    <a:pt x="1653539" y="246888"/>
                  </a:lnTo>
                  <a:lnTo>
                    <a:pt x="1653539" y="0"/>
                  </a:lnTo>
                  <a:close/>
                </a:path>
              </a:pathLst>
            </a:custGeom>
            <a:solidFill>
              <a:srgbClr val="FFF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351" name="Google Shape;1351;p147"/>
            <p:cNvSpPr/>
            <p:nvPr/>
          </p:nvSpPr>
          <p:spPr>
            <a:xfrm>
              <a:off x="6107429" y="4074414"/>
              <a:ext cx="1641475" cy="234950"/>
            </a:xfrm>
            <a:custGeom>
              <a:avLst/>
              <a:gdLst/>
              <a:ahLst/>
              <a:cxnLst/>
              <a:rect l="l" t="t" r="r" b="b"/>
              <a:pathLst>
                <a:path w="1641475" h="234950" extrusionOk="0">
                  <a:moveTo>
                    <a:pt x="0" y="234695"/>
                  </a:moveTo>
                  <a:lnTo>
                    <a:pt x="1641348" y="234695"/>
                  </a:lnTo>
                  <a:lnTo>
                    <a:pt x="1641348" y="0"/>
                  </a:lnTo>
                  <a:lnTo>
                    <a:pt x="0" y="0"/>
                  </a:lnTo>
                  <a:lnTo>
                    <a:pt x="0" y="234695"/>
                  </a:lnTo>
                  <a:close/>
                </a:path>
              </a:pathLst>
            </a:custGeom>
            <a:noFill/>
            <a:ln w="10650"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1352" name="Google Shape;1352;p147"/>
          <p:cNvSpPr txBox="1"/>
          <p:nvPr/>
        </p:nvSpPr>
        <p:spPr>
          <a:xfrm>
            <a:off x="7006998" y="4157395"/>
            <a:ext cx="2072080" cy="284920"/>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1764" b="1">
                <a:solidFill>
                  <a:schemeClr val="dk1"/>
                </a:solidFill>
                <a:latin typeface="MS Gothic"/>
                <a:ea typeface="MS Gothic"/>
                <a:cs typeface="MS Gothic"/>
                <a:sym typeface="MS Gothic"/>
              </a:rPr>
              <a:t>Plazmové svařování</a:t>
            </a:r>
            <a:endParaRPr sz="1764">
              <a:solidFill>
                <a:schemeClr val="dk1"/>
              </a:solidFill>
              <a:latin typeface="MS Gothic"/>
              <a:ea typeface="MS Gothic"/>
              <a:cs typeface="MS Gothic"/>
              <a:sym typeface="MS Gothic"/>
            </a:endParaRPr>
          </a:p>
        </p:txBody>
      </p:sp>
      <p:grpSp>
        <p:nvGrpSpPr>
          <p:cNvPr id="1353" name="Google Shape;1353;p147"/>
          <p:cNvGrpSpPr/>
          <p:nvPr/>
        </p:nvGrpSpPr>
        <p:grpSpPr>
          <a:xfrm>
            <a:off x="6693560" y="5545881"/>
            <a:ext cx="1822087" cy="272403"/>
            <a:chOff x="5804915" y="5321808"/>
            <a:chExt cx="1652270" cy="247015"/>
          </a:xfrm>
        </p:grpSpPr>
        <p:sp>
          <p:nvSpPr>
            <p:cNvPr id="1354" name="Google Shape;1354;p147"/>
            <p:cNvSpPr/>
            <p:nvPr/>
          </p:nvSpPr>
          <p:spPr>
            <a:xfrm>
              <a:off x="5804915" y="5321808"/>
              <a:ext cx="1652270" cy="247015"/>
            </a:xfrm>
            <a:custGeom>
              <a:avLst/>
              <a:gdLst/>
              <a:ahLst/>
              <a:cxnLst/>
              <a:rect l="l" t="t" r="r" b="b"/>
              <a:pathLst>
                <a:path w="1652270" h="247014" extrusionOk="0">
                  <a:moveTo>
                    <a:pt x="1652015" y="0"/>
                  </a:moveTo>
                  <a:lnTo>
                    <a:pt x="0" y="0"/>
                  </a:lnTo>
                  <a:lnTo>
                    <a:pt x="0" y="246887"/>
                  </a:lnTo>
                  <a:lnTo>
                    <a:pt x="1652015" y="246887"/>
                  </a:lnTo>
                  <a:lnTo>
                    <a:pt x="1652015" y="0"/>
                  </a:lnTo>
                  <a:close/>
                </a:path>
              </a:pathLst>
            </a:custGeom>
            <a:solidFill>
              <a:srgbClr val="FFF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355" name="Google Shape;1355;p147"/>
            <p:cNvSpPr/>
            <p:nvPr/>
          </p:nvSpPr>
          <p:spPr>
            <a:xfrm>
              <a:off x="5813297" y="5328666"/>
              <a:ext cx="1640205" cy="234950"/>
            </a:xfrm>
            <a:custGeom>
              <a:avLst/>
              <a:gdLst/>
              <a:ahLst/>
              <a:cxnLst/>
              <a:rect l="l" t="t" r="r" b="b"/>
              <a:pathLst>
                <a:path w="1640204" h="234950" extrusionOk="0">
                  <a:moveTo>
                    <a:pt x="0" y="234696"/>
                  </a:moveTo>
                  <a:lnTo>
                    <a:pt x="1639824" y="234696"/>
                  </a:lnTo>
                  <a:lnTo>
                    <a:pt x="1639824" y="0"/>
                  </a:lnTo>
                  <a:lnTo>
                    <a:pt x="0" y="0"/>
                  </a:lnTo>
                  <a:lnTo>
                    <a:pt x="0" y="234696"/>
                  </a:lnTo>
                  <a:close/>
                </a:path>
              </a:pathLst>
            </a:custGeom>
            <a:noFill/>
            <a:ln w="10650"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1356" name="Google Shape;1356;p147"/>
          <p:cNvSpPr txBox="1"/>
          <p:nvPr/>
        </p:nvSpPr>
        <p:spPr>
          <a:xfrm>
            <a:off x="6186849" y="4662707"/>
            <a:ext cx="3761818" cy="1217706"/>
          </a:xfrm>
          <a:prstGeom prst="rect">
            <a:avLst/>
          </a:prstGeom>
          <a:noFill/>
          <a:ln w="38100" cap="flat" cmpd="sng">
            <a:solidFill>
              <a:srgbClr val="009900"/>
            </a:solidFill>
            <a:prstDash val="solid"/>
            <a:round/>
            <a:headEnd type="none" w="sm" len="sm"/>
            <a:tailEnd type="none" w="sm" len="sm"/>
          </a:ln>
        </p:spPr>
        <p:txBody>
          <a:bodyPr spcFirstLastPara="1" wrap="square" lIns="0" tIns="0" rIns="0" bIns="0" anchor="t" anchorCtr="0">
            <a:spAutoFit/>
          </a:bodyPr>
          <a:lstStyle/>
          <a:p>
            <a:pPr marL="0" marR="0" lvl="0" indent="0" algn="l" rtl="0">
              <a:lnSpc>
                <a:spcPct val="100000"/>
              </a:lnSpc>
              <a:spcBef>
                <a:spcPts val="0"/>
              </a:spcBef>
              <a:spcAft>
                <a:spcPts val="0"/>
              </a:spcAft>
              <a:buNone/>
            </a:pPr>
            <a:endParaRPr sz="1764">
              <a:solidFill>
                <a:schemeClr val="dk1"/>
              </a:solidFill>
              <a:latin typeface="Times New Roman"/>
              <a:ea typeface="Times New Roman"/>
              <a:cs typeface="Times New Roman"/>
              <a:sym typeface="Times New Roman"/>
            </a:endParaRPr>
          </a:p>
          <a:p>
            <a:pPr marL="0" marR="0" lvl="0" indent="0" algn="l" rtl="0">
              <a:lnSpc>
                <a:spcPct val="100000"/>
              </a:lnSpc>
              <a:spcBef>
                <a:spcPts val="0"/>
              </a:spcBef>
              <a:spcAft>
                <a:spcPts val="0"/>
              </a:spcAft>
              <a:buNone/>
            </a:pPr>
            <a:endParaRPr sz="1764">
              <a:solidFill>
                <a:schemeClr val="dk1"/>
              </a:solidFill>
              <a:latin typeface="Times New Roman"/>
              <a:ea typeface="Times New Roman"/>
              <a:cs typeface="Times New Roman"/>
              <a:sym typeface="Times New Roman"/>
            </a:endParaRPr>
          </a:p>
          <a:p>
            <a:pPr marL="0" marR="0" lvl="0" indent="0" algn="l" rtl="0">
              <a:spcBef>
                <a:spcPts val="55"/>
              </a:spcBef>
              <a:spcAft>
                <a:spcPts val="0"/>
              </a:spcAft>
              <a:buNone/>
            </a:pPr>
            <a:endParaRPr sz="2537">
              <a:solidFill>
                <a:schemeClr val="dk1"/>
              </a:solidFill>
              <a:latin typeface="Times New Roman"/>
              <a:ea typeface="Times New Roman"/>
              <a:cs typeface="Times New Roman"/>
              <a:sym typeface="Times New Roman"/>
            </a:endParaRPr>
          </a:p>
          <a:p>
            <a:pPr marL="962236" marR="0" lvl="0" indent="0" algn="l" rtl="0">
              <a:spcBef>
                <a:spcPts val="6"/>
              </a:spcBef>
              <a:spcAft>
                <a:spcPts val="0"/>
              </a:spcAft>
              <a:buNone/>
            </a:pPr>
            <a:r>
              <a:rPr lang="en-US" sz="1764" b="1">
                <a:solidFill>
                  <a:schemeClr val="dk1"/>
                </a:solidFill>
                <a:latin typeface="MS Gothic"/>
                <a:ea typeface="MS Gothic"/>
                <a:cs typeface="MS Gothic"/>
                <a:sym typeface="MS Gothic"/>
              </a:rPr>
              <a:t>Laserové svařování</a:t>
            </a:r>
            <a:endParaRPr sz="1764">
              <a:solidFill>
                <a:schemeClr val="dk1"/>
              </a:solidFill>
              <a:latin typeface="MS Gothic"/>
              <a:ea typeface="MS Gothic"/>
              <a:cs typeface="MS Gothic"/>
              <a:sym typeface="MS Gothic"/>
            </a:endParaRPr>
          </a:p>
        </p:txBody>
      </p:sp>
      <p:grpSp>
        <p:nvGrpSpPr>
          <p:cNvPr id="1357" name="Google Shape;1357;p147"/>
          <p:cNvGrpSpPr/>
          <p:nvPr/>
        </p:nvGrpSpPr>
        <p:grpSpPr>
          <a:xfrm>
            <a:off x="520593" y="1693869"/>
            <a:ext cx="5142738" cy="4167971"/>
            <a:chOff x="207263" y="1828800"/>
            <a:chExt cx="4663440" cy="3779520"/>
          </a:xfrm>
        </p:grpSpPr>
        <p:pic>
          <p:nvPicPr>
            <p:cNvPr id="1358" name="Google Shape;1358;p147"/>
            <p:cNvPicPr preferRelativeResize="0"/>
            <p:nvPr/>
          </p:nvPicPr>
          <p:blipFill rotWithShape="1">
            <a:blip r:embed="rId4">
              <a:alphaModFix/>
            </a:blip>
            <a:srcRect/>
            <a:stretch/>
          </p:blipFill>
          <p:spPr>
            <a:xfrm>
              <a:off x="207263" y="1828800"/>
              <a:ext cx="4663440" cy="3779520"/>
            </a:xfrm>
            <a:prstGeom prst="rect">
              <a:avLst/>
            </a:prstGeom>
            <a:noFill/>
            <a:ln>
              <a:noFill/>
            </a:ln>
          </p:spPr>
        </p:pic>
        <p:sp>
          <p:nvSpPr>
            <p:cNvPr id="1359" name="Google Shape;1359;p147"/>
            <p:cNvSpPr/>
            <p:nvPr/>
          </p:nvSpPr>
          <p:spPr>
            <a:xfrm>
              <a:off x="2183891" y="2104643"/>
              <a:ext cx="1949450" cy="358140"/>
            </a:xfrm>
            <a:custGeom>
              <a:avLst/>
              <a:gdLst/>
              <a:ahLst/>
              <a:cxnLst/>
              <a:rect l="l" t="t" r="r" b="b"/>
              <a:pathLst>
                <a:path w="1949450" h="358139" extrusionOk="0">
                  <a:moveTo>
                    <a:pt x="1949195" y="0"/>
                  </a:moveTo>
                  <a:lnTo>
                    <a:pt x="0" y="0"/>
                  </a:lnTo>
                  <a:lnTo>
                    <a:pt x="0" y="358139"/>
                  </a:lnTo>
                  <a:lnTo>
                    <a:pt x="1949195" y="358139"/>
                  </a:lnTo>
                  <a:lnTo>
                    <a:pt x="1949195" y="0"/>
                  </a:lnTo>
                  <a:close/>
                </a:path>
              </a:pathLst>
            </a:custGeom>
            <a:solidFill>
              <a:srgbClr val="FFF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360" name="Google Shape;1360;p147"/>
            <p:cNvSpPr/>
            <p:nvPr/>
          </p:nvSpPr>
          <p:spPr>
            <a:xfrm>
              <a:off x="2190749" y="2111502"/>
              <a:ext cx="1937385" cy="346075"/>
            </a:xfrm>
            <a:custGeom>
              <a:avLst/>
              <a:gdLst/>
              <a:ahLst/>
              <a:cxnLst/>
              <a:rect l="l" t="t" r="r" b="b"/>
              <a:pathLst>
                <a:path w="1937385" h="346075" extrusionOk="0">
                  <a:moveTo>
                    <a:pt x="0" y="345948"/>
                  </a:moveTo>
                  <a:lnTo>
                    <a:pt x="1937003" y="345948"/>
                  </a:lnTo>
                  <a:lnTo>
                    <a:pt x="1937003" y="0"/>
                  </a:lnTo>
                  <a:lnTo>
                    <a:pt x="0" y="0"/>
                  </a:lnTo>
                  <a:lnTo>
                    <a:pt x="0" y="345948"/>
                  </a:lnTo>
                  <a:close/>
                </a:path>
              </a:pathLst>
            </a:custGeom>
            <a:noFill/>
            <a:ln w="10650"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1361" name="Google Shape;1361;p147"/>
          <p:cNvSpPr txBox="1"/>
          <p:nvPr/>
        </p:nvSpPr>
        <p:spPr>
          <a:xfrm>
            <a:off x="3907491" y="5918756"/>
            <a:ext cx="1457249" cy="217724"/>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1323" b="1">
                <a:solidFill>
                  <a:srgbClr val="CCEBFF"/>
                </a:solidFill>
                <a:latin typeface="MS Gothic"/>
                <a:ea typeface="MS Gothic"/>
                <a:cs typeface="MS Gothic"/>
                <a:sym typeface="MS Gothic"/>
              </a:rPr>
              <a:t>（zdroj：Kutuna）</a:t>
            </a:r>
            <a:endParaRPr sz="1323">
              <a:solidFill>
                <a:schemeClr val="dk1"/>
              </a:solidFill>
              <a:latin typeface="MS Gothic"/>
              <a:ea typeface="MS Gothic"/>
              <a:cs typeface="MS Gothic"/>
              <a:sym typeface="MS Gothic"/>
            </a:endParaRPr>
          </a:p>
        </p:txBody>
      </p:sp>
      <p:sp>
        <p:nvSpPr>
          <p:cNvPr id="1362" name="Google Shape;1362;p147"/>
          <p:cNvSpPr txBox="1"/>
          <p:nvPr/>
        </p:nvSpPr>
        <p:spPr>
          <a:xfrm>
            <a:off x="1271612" y="1751150"/>
            <a:ext cx="3137182" cy="217724"/>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1323" b="1">
                <a:solidFill>
                  <a:schemeClr val="dk1"/>
                </a:solidFill>
                <a:latin typeface="MS Gothic"/>
                <a:ea typeface="MS Gothic"/>
                <a:cs typeface="MS Gothic"/>
                <a:sym typeface="MS Gothic"/>
              </a:rPr>
              <a:t>Plošná hustota energie zdroje energie</a:t>
            </a:r>
            <a:endParaRPr sz="1323">
              <a:solidFill>
                <a:schemeClr val="dk1"/>
              </a:solidFill>
              <a:latin typeface="MS Gothic"/>
              <a:ea typeface="MS Gothic"/>
              <a:cs typeface="MS Gothic"/>
              <a:sym typeface="MS Gothic"/>
            </a:endParaRPr>
          </a:p>
        </p:txBody>
      </p:sp>
      <p:grpSp>
        <p:nvGrpSpPr>
          <p:cNvPr id="1363" name="Google Shape;1363;p147"/>
          <p:cNvGrpSpPr/>
          <p:nvPr/>
        </p:nvGrpSpPr>
        <p:grpSpPr>
          <a:xfrm>
            <a:off x="1226461" y="4796316"/>
            <a:ext cx="4358442" cy="912583"/>
            <a:chOff x="847344" y="4642103"/>
            <a:chExt cx="3952240" cy="827531"/>
          </a:xfrm>
        </p:grpSpPr>
        <p:sp>
          <p:nvSpPr>
            <p:cNvPr id="1364" name="Google Shape;1364;p147"/>
            <p:cNvSpPr/>
            <p:nvPr/>
          </p:nvSpPr>
          <p:spPr>
            <a:xfrm>
              <a:off x="2316480" y="4642103"/>
              <a:ext cx="2022475" cy="291465"/>
            </a:xfrm>
            <a:custGeom>
              <a:avLst/>
              <a:gdLst/>
              <a:ahLst/>
              <a:cxnLst/>
              <a:rect l="l" t="t" r="r" b="b"/>
              <a:pathLst>
                <a:path w="2022475" h="291464" extrusionOk="0">
                  <a:moveTo>
                    <a:pt x="2022347" y="0"/>
                  </a:moveTo>
                  <a:lnTo>
                    <a:pt x="0" y="0"/>
                  </a:lnTo>
                  <a:lnTo>
                    <a:pt x="0" y="291084"/>
                  </a:lnTo>
                  <a:lnTo>
                    <a:pt x="2022347" y="291084"/>
                  </a:lnTo>
                  <a:lnTo>
                    <a:pt x="2022347" y="0"/>
                  </a:lnTo>
                  <a:close/>
                </a:path>
              </a:pathLst>
            </a:custGeom>
            <a:solidFill>
              <a:srgbClr val="FFF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365" name="Google Shape;1365;p147"/>
            <p:cNvSpPr/>
            <p:nvPr/>
          </p:nvSpPr>
          <p:spPr>
            <a:xfrm>
              <a:off x="2324861" y="4650485"/>
              <a:ext cx="2009139" cy="276225"/>
            </a:xfrm>
            <a:custGeom>
              <a:avLst/>
              <a:gdLst/>
              <a:ahLst/>
              <a:cxnLst/>
              <a:rect l="l" t="t" r="r" b="b"/>
              <a:pathLst>
                <a:path w="2009139" h="276225" extrusionOk="0">
                  <a:moveTo>
                    <a:pt x="0" y="275844"/>
                  </a:moveTo>
                  <a:lnTo>
                    <a:pt x="2008632" y="275844"/>
                  </a:lnTo>
                  <a:lnTo>
                    <a:pt x="2008632" y="0"/>
                  </a:lnTo>
                  <a:lnTo>
                    <a:pt x="0" y="0"/>
                  </a:lnTo>
                  <a:lnTo>
                    <a:pt x="0" y="275844"/>
                  </a:lnTo>
                  <a:close/>
                </a:path>
              </a:pathLst>
            </a:custGeom>
            <a:noFill/>
            <a:ln w="10650"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366" name="Google Shape;1366;p147"/>
            <p:cNvSpPr/>
            <p:nvPr/>
          </p:nvSpPr>
          <p:spPr>
            <a:xfrm>
              <a:off x="847344" y="5027675"/>
              <a:ext cx="3952240" cy="441959"/>
            </a:xfrm>
            <a:custGeom>
              <a:avLst/>
              <a:gdLst/>
              <a:ahLst/>
              <a:cxnLst/>
              <a:rect l="l" t="t" r="r" b="b"/>
              <a:pathLst>
                <a:path w="3952240" h="441960" extrusionOk="0">
                  <a:moveTo>
                    <a:pt x="3951731" y="0"/>
                  </a:moveTo>
                  <a:lnTo>
                    <a:pt x="0" y="0"/>
                  </a:lnTo>
                  <a:lnTo>
                    <a:pt x="0" y="441960"/>
                  </a:lnTo>
                  <a:lnTo>
                    <a:pt x="3951731" y="441960"/>
                  </a:lnTo>
                  <a:lnTo>
                    <a:pt x="3951731" y="0"/>
                  </a:lnTo>
                  <a:close/>
                </a:path>
              </a:pathLst>
            </a:custGeom>
            <a:solidFill>
              <a:srgbClr val="FFF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367" name="Google Shape;1367;p147"/>
            <p:cNvSpPr/>
            <p:nvPr/>
          </p:nvSpPr>
          <p:spPr>
            <a:xfrm>
              <a:off x="854202" y="5036057"/>
              <a:ext cx="3941445" cy="428625"/>
            </a:xfrm>
            <a:custGeom>
              <a:avLst/>
              <a:gdLst/>
              <a:ahLst/>
              <a:cxnLst/>
              <a:rect l="l" t="t" r="r" b="b"/>
              <a:pathLst>
                <a:path w="3941445" h="428625" extrusionOk="0">
                  <a:moveTo>
                    <a:pt x="0" y="428243"/>
                  </a:moveTo>
                  <a:lnTo>
                    <a:pt x="3941064" y="428243"/>
                  </a:lnTo>
                  <a:lnTo>
                    <a:pt x="3941064" y="0"/>
                  </a:lnTo>
                  <a:lnTo>
                    <a:pt x="0" y="0"/>
                  </a:lnTo>
                  <a:lnTo>
                    <a:pt x="0" y="428243"/>
                  </a:lnTo>
                  <a:close/>
                </a:path>
              </a:pathLst>
            </a:custGeom>
            <a:noFill/>
            <a:ln w="10650"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1368" name="Google Shape;1368;p147"/>
          <p:cNvSpPr txBox="1"/>
          <p:nvPr/>
        </p:nvSpPr>
        <p:spPr>
          <a:xfrm>
            <a:off x="2128680" y="6225640"/>
            <a:ext cx="2529353" cy="284920"/>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1764" b="1">
                <a:solidFill>
                  <a:schemeClr val="dk1"/>
                </a:solidFill>
                <a:latin typeface="MS Gothic"/>
                <a:ea typeface="MS Gothic"/>
                <a:cs typeface="MS Gothic"/>
                <a:sym typeface="MS Gothic"/>
              </a:rPr>
              <a:t>Tvar průvaru (nákres）</a:t>
            </a:r>
            <a:endParaRPr sz="1764">
              <a:solidFill>
                <a:schemeClr val="dk1"/>
              </a:solidFill>
              <a:latin typeface="MS Gothic"/>
              <a:ea typeface="MS Gothic"/>
              <a:cs typeface="MS Gothic"/>
              <a:sym typeface="MS Gothic"/>
            </a:endParaRPr>
          </a:p>
        </p:txBody>
      </p:sp>
      <p:sp>
        <p:nvSpPr>
          <p:cNvPr id="1369" name="Google Shape;1369;p147"/>
          <p:cNvSpPr txBox="1"/>
          <p:nvPr/>
        </p:nvSpPr>
        <p:spPr>
          <a:xfrm>
            <a:off x="1178507" y="5257650"/>
            <a:ext cx="599426" cy="284920"/>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1764" b="1">
                <a:solidFill>
                  <a:schemeClr val="dk1"/>
                </a:solidFill>
                <a:latin typeface="MS Gothic"/>
                <a:ea typeface="MS Gothic"/>
                <a:cs typeface="MS Gothic"/>
                <a:sym typeface="MS Gothic"/>
              </a:rPr>
              <a:t>laser</a:t>
            </a:r>
            <a:endParaRPr sz="1764">
              <a:solidFill>
                <a:schemeClr val="dk1"/>
              </a:solidFill>
              <a:latin typeface="MS Gothic"/>
              <a:ea typeface="MS Gothic"/>
              <a:cs typeface="MS Gothic"/>
              <a:sym typeface="MS Gothic"/>
            </a:endParaRPr>
          </a:p>
        </p:txBody>
      </p:sp>
      <p:sp>
        <p:nvSpPr>
          <p:cNvPr id="1370" name="Google Shape;1370;p147"/>
          <p:cNvSpPr txBox="1"/>
          <p:nvPr/>
        </p:nvSpPr>
        <p:spPr>
          <a:xfrm>
            <a:off x="1970980" y="5277119"/>
            <a:ext cx="808805" cy="546902"/>
          </a:xfrm>
          <a:prstGeom prst="rect">
            <a:avLst/>
          </a:prstGeom>
          <a:noFill/>
          <a:ln>
            <a:noFill/>
          </a:ln>
        </p:spPr>
        <p:txBody>
          <a:bodyPr spcFirstLastPara="1" wrap="square" lIns="0" tIns="33600" rIns="0" bIns="0" anchor="t" anchorCtr="0">
            <a:spAutoFit/>
          </a:bodyPr>
          <a:lstStyle/>
          <a:p>
            <a:pPr marL="0" marR="5602" lvl="0" indent="0" algn="l" rtl="0">
              <a:lnSpc>
                <a:spcPct val="113775"/>
              </a:lnSpc>
              <a:spcBef>
                <a:spcPts val="0"/>
              </a:spcBef>
              <a:spcAft>
                <a:spcPts val="0"/>
              </a:spcAft>
              <a:buNone/>
            </a:pPr>
            <a:r>
              <a:rPr lang="en-US" sz="1764" b="1">
                <a:solidFill>
                  <a:schemeClr val="dk1"/>
                </a:solidFill>
                <a:latin typeface="MS Gothic"/>
                <a:ea typeface="MS Gothic"/>
                <a:cs typeface="MS Gothic"/>
                <a:sym typeface="MS Gothic"/>
              </a:rPr>
              <a:t>elektr. svazek</a:t>
            </a:r>
            <a:endParaRPr sz="1764">
              <a:solidFill>
                <a:schemeClr val="dk1"/>
              </a:solidFill>
              <a:latin typeface="MS Gothic"/>
              <a:ea typeface="MS Gothic"/>
              <a:cs typeface="MS Gothic"/>
              <a:sym typeface="MS Gothic"/>
            </a:endParaRPr>
          </a:p>
        </p:txBody>
      </p:sp>
      <p:sp>
        <p:nvSpPr>
          <p:cNvPr id="1371" name="Google Shape;1371;p147"/>
          <p:cNvSpPr txBox="1"/>
          <p:nvPr/>
        </p:nvSpPr>
        <p:spPr>
          <a:xfrm>
            <a:off x="3040844" y="5280479"/>
            <a:ext cx="694662" cy="284920"/>
          </a:xfrm>
          <a:prstGeom prst="rect">
            <a:avLst/>
          </a:prstGeom>
          <a:noFill/>
          <a:ln>
            <a:noFill/>
          </a:ln>
        </p:spPr>
        <p:txBody>
          <a:bodyPr spcFirstLastPara="1" wrap="square" lIns="0" tIns="13300" rIns="0" bIns="0" anchor="t" anchorCtr="0">
            <a:spAutoFit/>
          </a:bodyPr>
          <a:lstStyle/>
          <a:p>
            <a:pPr marL="0" marR="0" lvl="0" indent="0" algn="l" rtl="0">
              <a:spcBef>
                <a:spcPts val="0"/>
              </a:spcBef>
              <a:spcAft>
                <a:spcPts val="0"/>
              </a:spcAft>
              <a:buNone/>
            </a:pPr>
            <a:r>
              <a:rPr lang="en-US" sz="1764" b="1">
                <a:solidFill>
                  <a:schemeClr val="dk1"/>
                </a:solidFill>
                <a:latin typeface="MS Gothic"/>
                <a:ea typeface="MS Gothic"/>
                <a:cs typeface="MS Gothic"/>
                <a:sym typeface="MS Gothic"/>
              </a:rPr>
              <a:t>plazma</a:t>
            </a:r>
            <a:endParaRPr sz="1764">
              <a:solidFill>
                <a:schemeClr val="dk1"/>
              </a:solidFill>
              <a:latin typeface="MS Gothic"/>
              <a:ea typeface="MS Gothic"/>
              <a:cs typeface="MS Gothic"/>
              <a:sym typeface="MS Gothic"/>
            </a:endParaRPr>
          </a:p>
        </p:txBody>
      </p:sp>
      <p:sp>
        <p:nvSpPr>
          <p:cNvPr id="1372" name="Google Shape;1372;p147"/>
          <p:cNvSpPr txBox="1"/>
          <p:nvPr/>
        </p:nvSpPr>
        <p:spPr>
          <a:xfrm>
            <a:off x="4391374" y="5295886"/>
            <a:ext cx="694662" cy="284920"/>
          </a:xfrm>
          <a:prstGeom prst="rect">
            <a:avLst/>
          </a:prstGeom>
          <a:noFill/>
          <a:ln>
            <a:noFill/>
          </a:ln>
        </p:spPr>
        <p:txBody>
          <a:bodyPr spcFirstLastPara="1" wrap="square" lIns="0" tIns="13300" rIns="0" bIns="0" anchor="t" anchorCtr="0">
            <a:spAutoFit/>
          </a:bodyPr>
          <a:lstStyle/>
          <a:p>
            <a:pPr marL="0" marR="0" lvl="0" indent="0" algn="l" rtl="0">
              <a:spcBef>
                <a:spcPts val="0"/>
              </a:spcBef>
              <a:spcAft>
                <a:spcPts val="0"/>
              </a:spcAft>
              <a:buNone/>
            </a:pPr>
            <a:r>
              <a:rPr lang="en-US" sz="1764" b="1">
                <a:solidFill>
                  <a:schemeClr val="dk1"/>
                </a:solidFill>
                <a:latin typeface="MS Gothic"/>
                <a:ea typeface="MS Gothic"/>
                <a:cs typeface="MS Gothic"/>
                <a:sym typeface="MS Gothic"/>
              </a:rPr>
              <a:t>oblouk</a:t>
            </a:r>
            <a:endParaRPr sz="1764">
              <a:solidFill>
                <a:schemeClr val="dk1"/>
              </a:solidFill>
              <a:latin typeface="MS Gothic"/>
              <a:ea typeface="MS Gothic"/>
              <a:cs typeface="MS Gothic"/>
              <a:sym typeface="MS Gothic"/>
            </a:endParaRPr>
          </a:p>
        </p:txBody>
      </p:sp>
      <p:sp>
        <p:nvSpPr>
          <p:cNvPr id="1373" name="Google Shape;1373;p147"/>
          <p:cNvSpPr/>
          <p:nvPr/>
        </p:nvSpPr>
        <p:spPr>
          <a:xfrm>
            <a:off x="1084447" y="2054365"/>
            <a:ext cx="835415" cy="3803833"/>
          </a:xfrm>
          <a:custGeom>
            <a:avLst/>
            <a:gdLst/>
            <a:ahLst/>
            <a:cxnLst/>
            <a:rect l="l" t="t" r="r" b="b"/>
            <a:pathLst>
              <a:path w="757555" h="3449320" extrusionOk="0">
                <a:moveTo>
                  <a:pt x="0" y="3448812"/>
                </a:moveTo>
                <a:lnTo>
                  <a:pt x="757428" y="3448812"/>
                </a:lnTo>
                <a:lnTo>
                  <a:pt x="757428" y="0"/>
                </a:lnTo>
                <a:lnTo>
                  <a:pt x="0" y="0"/>
                </a:lnTo>
                <a:lnTo>
                  <a:pt x="0" y="3448812"/>
                </a:lnTo>
                <a:close/>
              </a:path>
            </a:pathLst>
          </a:custGeom>
          <a:noFill/>
          <a:ln w="38075" cap="flat" cmpd="sng">
            <a:solidFill>
              <a:srgbClr val="FF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374" name="Google Shape;1374;p147"/>
          <p:cNvSpPr txBox="1">
            <a:spLocks noGrp="1"/>
          </p:cNvSpPr>
          <p:nvPr>
            <p:ph type="title"/>
          </p:nvPr>
        </p:nvSpPr>
        <p:spPr>
          <a:xfrm>
            <a:off x="391632" y="789282"/>
            <a:ext cx="5330409" cy="488821"/>
          </a:xfrm>
          <a:prstGeom prst="rect">
            <a:avLst/>
          </a:prstGeom>
          <a:noFill/>
          <a:ln>
            <a:noFill/>
          </a:ln>
        </p:spPr>
        <p:txBody>
          <a:bodyPr spcFirstLastPara="1" wrap="square" lIns="0" tIns="13300" rIns="0" bIns="0" anchor="t" anchorCtr="0">
            <a:spAutoFit/>
          </a:bodyPr>
          <a:lstStyle/>
          <a:p>
            <a:pPr marL="14007" lvl="0"/>
            <a:r>
              <a:rPr lang="en-US" sz="3089" i="1" dirty="0">
                <a:solidFill>
                  <a:srgbClr val="FF3300"/>
                </a:solidFill>
                <a:latin typeface="Arial"/>
                <a:ea typeface="Arial"/>
                <a:cs typeface="Arial"/>
                <a:sym typeface="Arial"/>
              </a:rPr>
              <a:t>Properties of laser radiation</a:t>
            </a:r>
            <a:endParaRPr sz="3089" dirty="0">
              <a:latin typeface="Arial"/>
              <a:ea typeface="Arial"/>
              <a:cs typeface="Arial"/>
              <a:sym typeface="Arial"/>
            </a:endParaRPr>
          </a:p>
        </p:txBody>
      </p:sp>
    </p:spTree>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Shape 1378"/>
        <p:cNvGrpSpPr/>
        <p:nvPr/>
      </p:nvGrpSpPr>
      <p:grpSpPr>
        <a:xfrm>
          <a:off x="0" y="0"/>
          <a:ext cx="0" cy="0"/>
          <a:chOff x="0" y="0"/>
          <a:chExt cx="0" cy="0"/>
        </a:xfrm>
      </p:grpSpPr>
      <p:sp>
        <p:nvSpPr>
          <p:cNvPr id="1380" name="Google Shape;1380;p148"/>
          <p:cNvSpPr txBox="1">
            <a:spLocks noGrp="1"/>
          </p:cNvSpPr>
          <p:nvPr>
            <p:ph type="title"/>
          </p:nvPr>
        </p:nvSpPr>
        <p:spPr>
          <a:xfrm>
            <a:off x="391633" y="789282"/>
            <a:ext cx="6922109" cy="488821"/>
          </a:xfrm>
          <a:prstGeom prst="rect">
            <a:avLst/>
          </a:prstGeom>
          <a:noFill/>
          <a:ln>
            <a:noFill/>
          </a:ln>
        </p:spPr>
        <p:txBody>
          <a:bodyPr spcFirstLastPara="1" wrap="square" lIns="0" tIns="13300" rIns="0" bIns="0" anchor="t" anchorCtr="0">
            <a:spAutoFit/>
          </a:bodyPr>
          <a:lstStyle/>
          <a:p>
            <a:pPr marL="14007" lvl="0"/>
            <a:r>
              <a:rPr lang="en-US" sz="3089" i="1" dirty="0">
                <a:solidFill>
                  <a:srgbClr val="FF3300"/>
                </a:solidFill>
                <a:latin typeface="Arial"/>
                <a:ea typeface="Arial"/>
                <a:cs typeface="Arial"/>
                <a:sym typeface="Arial"/>
              </a:rPr>
              <a:t>Laser beam transmission methods</a:t>
            </a:r>
            <a:endParaRPr sz="3089" dirty="0">
              <a:latin typeface="Arial"/>
              <a:ea typeface="Arial"/>
              <a:cs typeface="Arial"/>
              <a:sym typeface="Arial"/>
            </a:endParaRPr>
          </a:p>
        </p:txBody>
      </p:sp>
      <p:pic>
        <p:nvPicPr>
          <p:cNvPr id="1381" name="Google Shape;1381;p148"/>
          <p:cNvPicPr preferRelativeResize="0"/>
          <p:nvPr/>
        </p:nvPicPr>
        <p:blipFill rotWithShape="1">
          <a:blip r:embed="rId3">
            <a:alphaModFix/>
          </a:blip>
          <a:srcRect/>
          <a:stretch/>
        </p:blipFill>
        <p:spPr>
          <a:xfrm>
            <a:off x="1721019" y="2156656"/>
            <a:ext cx="7264052" cy="4520515"/>
          </a:xfrm>
          <a:prstGeom prst="rect">
            <a:avLst/>
          </a:prstGeom>
          <a:noFill/>
          <a:ln>
            <a:noFill/>
          </a:ln>
        </p:spPr>
      </p:pic>
    </p:spTree>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Shape 1386"/>
        <p:cNvGrpSpPr/>
        <p:nvPr/>
      </p:nvGrpSpPr>
      <p:grpSpPr>
        <a:xfrm>
          <a:off x="0" y="0"/>
          <a:ext cx="0" cy="0"/>
          <a:chOff x="0" y="0"/>
          <a:chExt cx="0" cy="0"/>
        </a:xfrm>
      </p:grpSpPr>
      <p:sp>
        <p:nvSpPr>
          <p:cNvPr id="1388" name="Google Shape;1388;p149"/>
          <p:cNvSpPr txBox="1">
            <a:spLocks noGrp="1"/>
          </p:cNvSpPr>
          <p:nvPr>
            <p:ph type="title"/>
          </p:nvPr>
        </p:nvSpPr>
        <p:spPr>
          <a:xfrm>
            <a:off x="391632" y="777808"/>
            <a:ext cx="9451462" cy="442668"/>
          </a:xfrm>
          <a:prstGeom prst="rect">
            <a:avLst/>
          </a:prstGeom>
          <a:noFill/>
          <a:ln>
            <a:noFill/>
          </a:ln>
        </p:spPr>
        <p:txBody>
          <a:bodyPr spcFirstLastPara="1" wrap="square" lIns="0" tIns="18200" rIns="0" bIns="0" anchor="t" anchorCtr="0">
            <a:spAutoFit/>
          </a:bodyPr>
          <a:lstStyle/>
          <a:p>
            <a:pPr marL="14007" lvl="0"/>
            <a:r>
              <a:rPr lang="en-US" sz="2757" dirty="0">
                <a:solidFill>
                  <a:srgbClr val="FF3300"/>
                </a:solidFill>
              </a:rPr>
              <a:t>TRANSMISSION METHODS AND BEAM FOCUSING</a:t>
            </a:r>
            <a:endParaRPr sz="2757" dirty="0"/>
          </a:p>
        </p:txBody>
      </p:sp>
      <p:pic>
        <p:nvPicPr>
          <p:cNvPr id="1389" name="Google Shape;1389;p149"/>
          <p:cNvPicPr preferRelativeResize="0"/>
          <p:nvPr/>
        </p:nvPicPr>
        <p:blipFill rotWithShape="1">
          <a:blip r:embed="rId3">
            <a:alphaModFix/>
          </a:blip>
          <a:srcRect/>
          <a:stretch/>
        </p:blipFill>
        <p:spPr>
          <a:xfrm>
            <a:off x="1276165" y="2107392"/>
            <a:ext cx="1806341" cy="4528003"/>
          </a:xfrm>
          <a:prstGeom prst="rect">
            <a:avLst/>
          </a:prstGeom>
          <a:noFill/>
          <a:ln>
            <a:noFill/>
          </a:ln>
        </p:spPr>
      </p:pic>
      <p:grpSp>
        <p:nvGrpSpPr>
          <p:cNvPr id="1390" name="Google Shape;1390;p149"/>
          <p:cNvGrpSpPr/>
          <p:nvPr/>
        </p:nvGrpSpPr>
        <p:grpSpPr>
          <a:xfrm>
            <a:off x="3271117" y="1903575"/>
            <a:ext cx="6571882" cy="4868795"/>
            <a:chOff x="2642616" y="2086355"/>
            <a:chExt cx="5959389" cy="4415028"/>
          </a:xfrm>
        </p:grpSpPr>
        <p:pic>
          <p:nvPicPr>
            <p:cNvPr id="1391" name="Google Shape;1391;p149"/>
            <p:cNvPicPr preferRelativeResize="0"/>
            <p:nvPr/>
          </p:nvPicPr>
          <p:blipFill rotWithShape="1">
            <a:blip r:embed="rId4">
              <a:alphaModFix/>
            </a:blip>
            <a:srcRect/>
            <a:stretch/>
          </p:blipFill>
          <p:spPr>
            <a:xfrm>
              <a:off x="4589467" y="2086355"/>
              <a:ext cx="4012538" cy="4262966"/>
            </a:xfrm>
            <a:prstGeom prst="rect">
              <a:avLst/>
            </a:prstGeom>
            <a:noFill/>
            <a:ln>
              <a:noFill/>
            </a:ln>
          </p:spPr>
        </p:pic>
        <p:pic>
          <p:nvPicPr>
            <p:cNvPr id="1392" name="Google Shape;1392;p149"/>
            <p:cNvPicPr preferRelativeResize="0"/>
            <p:nvPr/>
          </p:nvPicPr>
          <p:blipFill rotWithShape="1">
            <a:blip r:embed="rId5">
              <a:alphaModFix/>
            </a:blip>
            <a:srcRect/>
            <a:stretch/>
          </p:blipFill>
          <p:spPr>
            <a:xfrm>
              <a:off x="2642616" y="4905755"/>
              <a:ext cx="3557015" cy="1595628"/>
            </a:xfrm>
            <a:prstGeom prst="rect">
              <a:avLst/>
            </a:prstGeom>
            <a:noFill/>
            <a:ln>
              <a:noFill/>
            </a:ln>
          </p:spPr>
        </p:pic>
      </p:grpSp>
      <p:sp>
        <p:nvSpPr>
          <p:cNvPr id="1393" name="Google Shape;1393;p149"/>
          <p:cNvSpPr txBox="1"/>
          <p:nvPr/>
        </p:nvSpPr>
        <p:spPr>
          <a:xfrm>
            <a:off x="1163714" y="1124266"/>
            <a:ext cx="2467382" cy="667714"/>
          </a:xfrm>
          <a:prstGeom prst="rect">
            <a:avLst/>
          </a:prstGeom>
          <a:noFill/>
          <a:ln>
            <a:noFill/>
          </a:ln>
        </p:spPr>
        <p:txBody>
          <a:bodyPr spcFirstLastPara="1" wrap="square" lIns="0" tIns="14000" rIns="0" bIns="0" anchor="t" anchorCtr="0">
            <a:spAutoFit/>
          </a:bodyPr>
          <a:lstStyle/>
          <a:p>
            <a:pPr lvl="0" algn="ctr"/>
            <a:r>
              <a:rPr lang="en-US" sz="2647" dirty="0">
                <a:solidFill>
                  <a:schemeClr val="dk1"/>
                </a:solidFill>
                <a:latin typeface="Times New Roman"/>
                <a:ea typeface="Times New Roman"/>
                <a:cs typeface="Times New Roman"/>
                <a:sym typeface="Times New Roman"/>
              </a:rPr>
              <a:t>Through lenses</a:t>
            </a:r>
          </a:p>
          <a:p>
            <a:pPr lvl="0" algn="ctr"/>
            <a:r>
              <a:rPr lang="en-US" sz="1600" dirty="0">
                <a:solidFill>
                  <a:schemeClr val="dk1"/>
                </a:solidFill>
                <a:latin typeface="Times New Roman"/>
                <a:ea typeface="Times New Roman"/>
                <a:cs typeface="Times New Roman"/>
                <a:sym typeface="Times New Roman"/>
              </a:rPr>
              <a:t>(transparent optics)</a:t>
            </a:r>
            <a:endParaRPr sz="1600" dirty="0">
              <a:solidFill>
                <a:schemeClr val="dk1"/>
              </a:solidFill>
              <a:latin typeface="Times New Roman"/>
              <a:ea typeface="Times New Roman"/>
              <a:cs typeface="Times New Roman"/>
              <a:sym typeface="Times New Roman"/>
            </a:endParaRPr>
          </a:p>
        </p:txBody>
      </p:sp>
      <p:sp>
        <p:nvSpPr>
          <p:cNvPr id="1394" name="Google Shape;1394;p149"/>
          <p:cNvSpPr txBox="1"/>
          <p:nvPr/>
        </p:nvSpPr>
        <p:spPr>
          <a:xfrm>
            <a:off x="6521602" y="1124266"/>
            <a:ext cx="2467382" cy="667714"/>
          </a:xfrm>
          <a:prstGeom prst="rect">
            <a:avLst/>
          </a:prstGeom>
          <a:noFill/>
          <a:ln>
            <a:noFill/>
          </a:ln>
        </p:spPr>
        <p:txBody>
          <a:bodyPr spcFirstLastPara="1" wrap="square" lIns="0" tIns="14000" rIns="0" bIns="0" anchor="t" anchorCtr="0">
            <a:spAutoFit/>
          </a:bodyPr>
          <a:lstStyle/>
          <a:p>
            <a:pPr lvl="0" algn="ctr"/>
            <a:r>
              <a:rPr lang="en-US" sz="2647" dirty="0">
                <a:solidFill>
                  <a:schemeClr val="dk1"/>
                </a:solidFill>
                <a:latin typeface="Times New Roman"/>
                <a:ea typeface="Times New Roman"/>
                <a:cs typeface="Times New Roman"/>
                <a:sym typeface="Times New Roman"/>
              </a:rPr>
              <a:t>With mirrors</a:t>
            </a:r>
          </a:p>
          <a:p>
            <a:pPr lvl="0" algn="ctr"/>
            <a:r>
              <a:rPr lang="en-US" sz="1600" dirty="0">
                <a:solidFill>
                  <a:schemeClr val="dk1"/>
                </a:solidFill>
                <a:latin typeface="Times New Roman"/>
                <a:ea typeface="Times New Roman"/>
                <a:cs typeface="Times New Roman"/>
                <a:sym typeface="Times New Roman"/>
              </a:rPr>
              <a:t>(reflective optics)</a:t>
            </a:r>
            <a:endParaRPr sz="1600" dirty="0">
              <a:solidFill>
                <a:schemeClr val="dk1"/>
              </a:solidFill>
              <a:latin typeface="Times New Roman"/>
              <a:ea typeface="Times New Roman"/>
              <a:cs typeface="Times New Roman"/>
              <a:sym typeface="Times New Roman"/>
            </a:endParaRPr>
          </a:p>
        </p:txBody>
      </p:sp>
    </p:spTree>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Shape 1399"/>
        <p:cNvGrpSpPr/>
        <p:nvPr/>
      </p:nvGrpSpPr>
      <p:grpSpPr>
        <a:xfrm>
          <a:off x="0" y="0"/>
          <a:ext cx="0" cy="0"/>
          <a:chOff x="0" y="0"/>
          <a:chExt cx="0" cy="0"/>
        </a:xfrm>
      </p:grpSpPr>
      <p:sp>
        <p:nvSpPr>
          <p:cNvPr id="1401" name="Google Shape;1401;p150"/>
          <p:cNvSpPr txBox="1">
            <a:spLocks noGrp="1"/>
          </p:cNvSpPr>
          <p:nvPr>
            <p:ph type="title"/>
          </p:nvPr>
        </p:nvSpPr>
        <p:spPr>
          <a:xfrm>
            <a:off x="391633" y="787601"/>
            <a:ext cx="5441751" cy="488816"/>
          </a:xfrm>
          <a:prstGeom prst="rect">
            <a:avLst/>
          </a:prstGeom>
          <a:noFill/>
          <a:ln>
            <a:noFill/>
          </a:ln>
        </p:spPr>
        <p:txBody>
          <a:bodyPr spcFirstLastPara="1" wrap="square" lIns="0" tIns="13300" rIns="0" bIns="0" anchor="t" anchorCtr="0">
            <a:spAutoFit/>
          </a:bodyPr>
          <a:lstStyle/>
          <a:p>
            <a:pPr marL="14007" lvl="0" indent="0" algn="l" rtl="0">
              <a:spcBef>
                <a:spcPts val="0"/>
              </a:spcBef>
              <a:spcAft>
                <a:spcPts val="0"/>
              </a:spcAft>
              <a:buNone/>
            </a:pPr>
            <a:r>
              <a:rPr lang="en-US" sz="3089" i="1" dirty="0">
                <a:solidFill>
                  <a:srgbClr val="FF3300"/>
                </a:solidFill>
                <a:latin typeface="Arial"/>
                <a:ea typeface="Arial"/>
                <a:cs typeface="Arial"/>
                <a:sym typeface="Arial"/>
              </a:rPr>
              <a:t>Laser beam focusing</a:t>
            </a:r>
            <a:endParaRPr sz="3089" dirty="0">
              <a:latin typeface="Arial"/>
              <a:ea typeface="Arial"/>
              <a:cs typeface="Arial"/>
              <a:sym typeface="Arial"/>
            </a:endParaRPr>
          </a:p>
        </p:txBody>
      </p:sp>
      <p:pic>
        <p:nvPicPr>
          <p:cNvPr id="1402" name="Google Shape;1402;p150"/>
          <p:cNvPicPr preferRelativeResize="0"/>
          <p:nvPr/>
        </p:nvPicPr>
        <p:blipFill rotWithShape="1">
          <a:blip r:embed="rId3">
            <a:alphaModFix/>
          </a:blip>
          <a:srcRect/>
          <a:stretch/>
        </p:blipFill>
        <p:spPr>
          <a:xfrm>
            <a:off x="1319723" y="1885888"/>
            <a:ext cx="8147686" cy="4450284"/>
          </a:xfrm>
          <a:prstGeom prst="rect">
            <a:avLst/>
          </a:prstGeom>
          <a:noFill/>
          <a:ln>
            <a:noFill/>
          </a:ln>
        </p:spPr>
      </p:pic>
    </p:spTree>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Shape 1407"/>
        <p:cNvGrpSpPr/>
        <p:nvPr/>
      </p:nvGrpSpPr>
      <p:grpSpPr>
        <a:xfrm>
          <a:off x="0" y="0"/>
          <a:ext cx="0" cy="0"/>
          <a:chOff x="0" y="0"/>
          <a:chExt cx="0" cy="0"/>
        </a:xfrm>
      </p:grpSpPr>
      <p:sp>
        <p:nvSpPr>
          <p:cNvPr id="1409" name="Google Shape;1409;p151"/>
          <p:cNvSpPr txBox="1">
            <a:spLocks noGrp="1"/>
          </p:cNvSpPr>
          <p:nvPr>
            <p:ph type="title"/>
          </p:nvPr>
        </p:nvSpPr>
        <p:spPr>
          <a:xfrm>
            <a:off x="391632" y="787601"/>
            <a:ext cx="6266662" cy="488821"/>
          </a:xfrm>
          <a:prstGeom prst="rect">
            <a:avLst/>
          </a:prstGeom>
          <a:noFill/>
          <a:ln>
            <a:noFill/>
          </a:ln>
        </p:spPr>
        <p:txBody>
          <a:bodyPr spcFirstLastPara="1" wrap="square" lIns="0" tIns="13300" rIns="0" bIns="0" anchor="t" anchorCtr="0">
            <a:spAutoFit/>
          </a:bodyPr>
          <a:lstStyle/>
          <a:p>
            <a:pPr marL="14007" lvl="0"/>
            <a:r>
              <a:rPr lang="en-US" sz="3089" i="1" dirty="0">
                <a:solidFill>
                  <a:srgbClr val="FF3300"/>
                </a:solidFill>
                <a:latin typeface="Arial"/>
                <a:ea typeface="Arial"/>
                <a:cs typeface="Arial"/>
                <a:sym typeface="Arial"/>
              </a:rPr>
              <a:t>Laser comparison - beam quality</a:t>
            </a:r>
            <a:endParaRPr sz="3089" dirty="0">
              <a:latin typeface="Arial"/>
              <a:ea typeface="Arial"/>
              <a:cs typeface="Arial"/>
              <a:sym typeface="Arial"/>
            </a:endParaRPr>
          </a:p>
        </p:txBody>
      </p:sp>
      <p:pic>
        <p:nvPicPr>
          <p:cNvPr id="1410" name="Google Shape;1410;p151"/>
          <p:cNvPicPr preferRelativeResize="0"/>
          <p:nvPr/>
        </p:nvPicPr>
        <p:blipFill rotWithShape="1">
          <a:blip r:embed="rId3">
            <a:alphaModFix/>
          </a:blip>
          <a:srcRect/>
          <a:stretch/>
        </p:blipFill>
        <p:spPr>
          <a:xfrm>
            <a:off x="2249293" y="1573073"/>
            <a:ext cx="2626829" cy="2310871"/>
          </a:xfrm>
          <a:prstGeom prst="rect">
            <a:avLst/>
          </a:prstGeom>
          <a:noFill/>
          <a:ln>
            <a:noFill/>
          </a:ln>
        </p:spPr>
      </p:pic>
      <p:pic>
        <p:nvPicPr>
          <p:cNvPr id="1411" name="Google Shape;1411;p151"/>
          <p:cNvPicPr preferRelativeResize="0"/>
          <p:nvPr/>
        </p:nvPicPr>
        <p:blipFill rotWithShape="1">
          <a:blip r:embed="rId4">
            <a:alphaModFix/>
          </a:blip>
          <a:srcRect/>
          <a:stretch/>
        </p:blipFill>
        <p:spPr>
          <a:xfrm>
            <a:off x="5343340" y="1573072"/>
            <a:ext cx="2626829" cy="2436918"/>
          </a:xfrm>
          <a:prstGeom prst="rect">
            <a:avLst/>
          </a:prstGeom>
          <a:noFill/>
          <a:ln>
            <a:noFill/>
          </a:ln>
        </p:spPr>
      </p:pic>
      <p:sp>
        <p:nvSpPr>
          <p:cNvPr id="1412" name="Google Shape;1412;p151"/>
          <p:cNvSpPr/>
          <p:nvPr/>
        </p:nvSpPr>
        <p:spPr>
          <a:xfrm>
            <a:off x="7582363" y="4994421"/>
            <a:ext cx="457272" cy="15406"/>
          </a:xfrm>
          <a:custGeom>
            <a:avLst/>
            <a:gdLst/>
            <a:ahLst/>
            <a:cxnLst/>
            <a:rect l="l" t="t" r="r" b="b"/>
            <a:pathLst>
              <a:path w="414654" h="13970" extrusionOk="0">
                <a:moveTo>
                  <a:pt x="414527" y="0"/>
                </a:moveTo>
                <a:lnTo>
                  <a:pt x="0" y="0"/>
                </a:lnTo>
                <a:lnTo>
                  <a:pt x="0" y="13715"/>
                </a:lnTo>
                <a:lnTo>
                  <a:pt x="414527" y="13715"/>
                </a:lnTo>
                <a:lnTo>
                  <a:pt x="414527" y="0"/>
                </a:lnTo>
                <a:close/>
              </a:path>
            </a:pathLst>
          </a:custGeom>
          <a:solidFill>
            <a:srgbClr val="FF00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413" name="Google Shape;1413;p151"/>
          <p:cNvSpPr txBox="1"/>
          <p:nvPr/>
        </p:nvSpPr>
        <p:spPr>
          <a:xfrm>
            <a:off x="6270770" y="4828599"/>
            <a:ext cx="1807381" cy="284984"/>
          </a:xfrm>
          <a:prstGeom prst="rect">
            <a:avLst/>
          </a:prstGeom>
          <a:noFill/>
          <a:ln>
            <a:noFill/>
          </a:ln>
        </p:spPr>
        <p:txBody>
          <a:bodyPr spcFirstLastPara="1" wrap="square" lIns="0" tIns="13300" rIns="0" bIns="0" anchor="t" anchorCtr="0">
            <a:spAutoFit/>
          </a:bodyPr>
          <a:lstStyle/>
          <a:p>
            <a:pPr marL="42019" marR="0" lvl="0" indent="0" algn="l" rtl="0">
              <a:spcBef>
                <a:spcPts val="0"/>
              </a:spcBef>
              <a:spcAft>
                <a:spcPts val="0"/>
              </a:spcAft>
              <a:buNone/>
            </a:pPr>
            <a:r>
              <a:rPr lang="en-US" sz="1764">
                <a:solidFill>
                  <a:srgbClr val="FF0000"/>
                </a:solidFill>
                <a:latin typeface="Cambria Math"/>
                <a:ea typeface="Cambria Math"/>
                <a:cs typeface="Cambria Math"/>
                <a:sym typeface="Cambria Math"/>
              </a:rPr>
              <a:t>𝑑 = 4 ∗ 𝑀</a:t>
            </a:r>
            <a:r>
              <a:rPr lang="en-US" sz="1902" baseline="30000">
                <a:solidFill>
                  <a:srgbClr val="FF0000"/>
                </a:solidFill>
                <a:latin typeface="Cambria Math"/>
                <a:ea typeface="Cambria Math"/>
                <a:cs typeface="Cambria Math"/>
                <a:sym typeface="Cambria Math"/>
              </a:rPr>
              <a:t>2 </a:t>
            </a:r>
            <a:r>
              <a:rPr lang="en-US" sz="1764">
                <a:solidFill>
                  <a:srgbClr val="FF0000"/>
                </a:solidFill>
                <a:latin typeface="Cambria Math"/>
                <a:ea typeface="Cambria Math"/>
                <a:cs typeface="Cambria Math"/>
                <a:sym typeface="Cambria Math"/>
              </a:rPr>
              <a:t>∗ </a:t>
            </a:r>
            <a:r>
              <a:rPr lang="en-US" sz="2647" baseline="30000">
                <a:solidFill>
                  <a:srgbClr val="FF0000"/>
                </a:solidFill>
                <a:latin typeface="Cambria Math"/>
                <a:ea typeface="Cambria Math"/>
                <a:cs typeface="Cambria Math"/>
                <a:sym typeface="Cambria Math"/>
              </a:rPr>
              <a:t>𝑓 ∗ 𝜆</a:t>
            </a:r>
            <a:endParaRPr sz="2647" baseline="30000">
              <a:solidFill>
                <a:schemeClr val="dk1"/>
              </a:solidFill>
              <a:latin typeface="Cambria Math"/>
              <a:ea typeface="Cambria Math"/>
              <a:cs typeface="Cambria Math"/>
              <a:sym typeface="Cambria Math"/>
            </a:endParaRPr>
          </a:p>
        </p:txBody>
      </p:sp>
      <p:sp>
        <p:nvSpPr>
          <p:cNvPr id="1415" name="Google Shape;1415;p151"/>
          <p:cNvSpPr txBox="1"/>
          <p:nvPr/>
        </p:nvSpPr>
        <p:spPr>
          <a:xfrm>
            <a:off x="7650289" y="4977840"/>
            <a:ext cx="315819" cy="284920"/>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1764">
                <a:solidFill>
                  <a:srgbClr val="FF0000"/>
                </a:solidFill>
                <a:latin typeface="Cambria Math"/>
                <a:ea typeface="Cambria Math"/>
                <a:cs typeface="Cambria Math"/>
                <a:sym typeface="Cambria Math"/>
              </a:rPr>
              <a:t>𝜋𝐷</a:t>
            </a:r>
            <a:endParaRPr sz="1764">
              <a:solidFill>
                <a:schemeClr val="dk1"/>
              </a:solidFill>
              <a:latin typeface="Cambria Math"/>
              <a:ea typeface="Cambria Math"/>
              <a:cs typeface="Cambria Math"/>
              <a:sym typeface="Cambria Math"/>
            </a:endParaRPr>
          </a:p>
        </p:txBody>
      </p:sp>
      <p:sp>
        <p:nvSpPr>
          <p:cNvPr id="1416" name="Google Shape;1416;p151"/>
          <p:cNvSpPr txBox="1"/>
          <p:nvPr/>
        </p:nvSpPr>
        <p:spPr>
          <a:xfrm>
            <a:off x="668938" y="4131416"/>
            <a:ext cx="7908080" cy="284920"/>
          </a:xfrm>
          <a:prstGeom prst="rect">
            <a:avLst/>
          </a:prstGeom>
          <a:noFill/>
          <a:ln>
            <a:noFill/>
          </a:ln>
        </p:spPr>
        <p:txBody>
          <a:bodyPr spcFirstLastPara="1" wrap="square" lIns="0" tIns="13300" rIns="0" bIns="0" anchor="t" anchorCtr="0">
            <a:spAutoFit/>
          </a:bodyPr>
          <a:lstStyle/>
          <a:p>
            <a:pPr marL="14007" lvl="0"/>
            <a:r>
              <a:rPr lang="en-US" sz="1764" b="1" i="1" dirty="0">
                <a:solidFill>
                  <a:schemeClr val="dk1"/>
                </a:solidFill>
              </a:rPr>
              <a:t>What matters is the ability to focus the laser beam (area energy density):</a:t>
            </a:r>
            <a:endParaRPr sz="1764" dirty="0">
              <a:solidFill>
                <a:schemeClr val="dk1"/>
              </a:solidFill>
              <a:latin typeface="Arial"/>
              <a:ea typeface="Arial"/>
              <a:cs typeface="Arial"/>
              <a:sym typeface="Arial"/>
            </a:endParaRPr>
          </a:p>
        </p:txBody>
      </p:sp>
      <p:sp>
        <p:nvSpPr>
          <p:cNvPr id="1417" name="Google Shape;1417;p151"/>
          <p:cNvSpPr txBox="1"/>
          <p:nvPr/>
        </p:nvSpPr>
        <p:spPr>
          <a:xfrm>
            <a:off x="668937" y="4938541"/>
            <a:ext cx="3116174" cy="827884"/>
          </a:xfrm>
          <a:prstGeom prst="rect">
            <a:avLst/>
          </a:prstGeom>
          <a:noFill/>
          <a:ln>
            <a:noFill/>
          </a:ln>
        </p:spPr>
        <p:txBody>
          <a:bodyPr spcFirstLastPara="1" wrap="square" lIns="0" tIns="13300" rIns="0" bIns="0" anchor="t" anchorCtr="0">
            <a:spAutoFit/>
          </a:bodyPr>
          <a:lstStyle/>
          <a:p>
            <a:pPr marL="14007" lvl="0"/>
            <a:r>
              <a:rPr lang="en-US" sz="1764" i="1" dirty="0">
                <a:solidFill>
                  <a:srgbClr val="FF0000"/>
                </a:solidFill>
              </a:rPr>
              <a:t>Focus grows with:</a:t>
            </a:r>
          </a:p>
          <a:p>
            <a:pPr marL="14007" lvl="0"/>
            <a:r>
              <a:rPr lang="en-US" sz="1764" i="1" dirty="0">
                <a:solidFill>
                  <a:srgbClr val="FF0000"/>
                </a:solidFill>
              </a:rPr>
              <a:t>f - lens focal length</a:t>
            </a:r>
          </a:p>
          <a:p>
            <a:pPr marL="14007" lvl="0"/>
            <a:r>
              <a:rPr lang="el-GR" sz="1764" i="1" dirty="0">
                <a:solidFill>
                  <a:srgbClr val="FF0000"/>
                </a:solidFill>
              </a:rPr>
              <a:t>λ - </a:t>
            </a:r>
            <a:r>
              <a:rPr lang="en-US" sz="1764" i="1" dirty="0">
                <a:solidFill>
                  <a:srgbClr val="FF0000"/>
                </a:solidFill>
              </a:rPr>
              <a:t>wavelength</a:t>
            </a:r>
            <a:endParaRPr sz="1764" dirty="0">
              <a:solidFill>
                <a:schemeClr val="dk1"/>
              </a:solidFill>
              <a:latin typeface="Arial"/>
              <a:ea typeface="Arial"/>
              <a:cs typeface="Arial"/>
              <a:sym typeface="Arial"/>
            </a:endParaRPr>
          </a:p>
        </p:txBody>
      </p:sp>
      <p:sp>
        <p:nvSpPr>
          <p:cNvPr id="1418" name="Google Shape;1418;p151"/>
          <p:cNvSpPr txBox="1"/>
          <p:nvPr/>
        </p:nvSpPr>
        <p:spPr>
          <a:xfrm>
            <a:off x="546101" y="5726442"/>
            <a:ext cx="8854137" cy="827889"/>
          </a:xfrm>
          <a:prstGeom prst="rect">
            <a:avLst/>
          </a:prstGeom>
          <a:noFill/>
          <a:ln>
            <a:noFill/>
          </a:ln>
        </p:spPr>
        <p:txBody>
          <a:bodyPr spcFirstLastPara="1" wrap="square" lIns="0" tIns="13300" rIns="0" bIns="0" anchor="t" anchorCtr="0">
            <a:spAutoFit/>
          </a:bodyPr>
          <a:lstStyle/>
          <a:p>
            <a:pPr marL="56025" lvl="0"/>
            <a:r>
              <a:rPr lang="en-US" sz="1764" i="1" dirty="0">
                <a:solidFill>
                  <a:srgbClr val="FF0000"/>
                </a:solidFill>
                <a:latin typeface="Arial"/>
                <a:ea typeface="Arial"/>
                <a:cs typeface="Arial"/>
                <a:sym typeface="Arial"/>
              </a:rPr>
              <a:t> M</a:t>
            </a:r>
            <a:r>
              <a:rPr lang="en-US" sz="1737" i="1" baseline="30000" dirty="0">
                <a:solidFill>
                  <a:srgbClr val="FF0000"/>
                </a:solidFill>
                <a:latin typeface="Arial"/>
                <a:ea typeface="Arial"/>
                <a:cs typeface="Arial"/>
                <a:sym typeface="Arial"/>
              </a:rPr>
              <a:t>2 </a:t>
            </a:r>
            <a:r>
              <a:rPr lang="en-US" sz="1764" i="1" dirty="0">
                <a:solidFill>
                  <a:srgbClr val="FF0000"/>
                </a:solidFill>
                <a:latin typeface="Arial"/>
                <a:ea typeface="Arial"/>
                <a:cs typeface="Arial"/>
                <a:sym typeface="Arial"/>
              </a:rPr>
              <a:t>- </a:t>
            </a:r>
            <a:r>
              <a:rPr lang="en-US" sz="1764" i="1" dirty="0">
                <a:solidFill>
                  <a:srgbClr val="FF0000"/>
                </a:solidFill>
              </a:rPr>
              <a:t>beam propagation ratio; how close the beam is to the ideal Gaussian beam</a:t>
            </a:r>
          </a:p>
          <a:p>
            <a:pPr marL="56025" lvl="0"/>
            <a:r>
              <a:rPr lang="en-US" sz="1764" i="1" dirty="0">
                <a:solidFill>
                  <a:srgbClr val="00AF50"/>
                </a:solidFill>
              </a:rPr>
              <a:t> Focus decreases with:</a:t>
            </a:r>
          </a:p>
          <a:p>
            <a:pPr marL="56025" lvl="0"/>
            <a:r>
              <a:rPr lang="en-US" sz="1764" i="1" dirty="0">
                <a:solidFill>
                  <a:srgbClr val="00AF50"/>
                </a:solidFill>
              </a:rPr>
              <a:t> D - beam diameter in front of the lens</a:t>
            </a:r>
            <a:endParaRPr sz="1764" dirty="0">
              <a:solidFill>
                <a:schemeClr val="dk1"/>
              </a:solidFill>
              <a:latin typeface="Arial"/>
              <a:ea typeface="Arial"/>
              <a:cs typeface="Arial"/>
              <a:sym typeface="Arial"/>
            </a:endParaRPr>
          </a:p>
        </p:txBody>
      </p:sp>
    </p:spTree>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Shape 1422"/>
        <p:cNvGrpSpPr/>
        <p:nvPr/>
      </p:nvGrpSpPr>
      <p:grpSpPr>
        <a:xfrm>
          <a:off x="0" y="0"/>
          <a:ext cx="0" cy="0"/>
          <a:chOff x="0" y="0"/>
          <a:chExt cx="0" cy="0"/>
        </a:xfrm>
      </p:grpSpPr>
      <p:sp>
        <p:nvSpPr>
          <p:cNvPr id="1424" name="Google Shape;1424;p152"/>
          <p:cNvSpPr txBox="1">
            <a:spLocks noGrp="1"/>
          </p:cNvSpPr>
          <p:nvPr>
            <p:ph type="title"/>
          </p:nvPr>
        </p:nvSpPr>
        <p:spPr>
          <a:xfrm>
            <a:off x="391633" y="787601"/>
            <a:ext cx="10074981" cy="964203"/>
          </a:xfrm>
          <a:prstGeom prst="rect">
            <a:avLst/>
          </a:prstGeom>
          <a:noFill/>
          <a:ln>
            <a:noFill/>
          </a:ln>
        </p:spPr>
        <p:txBody>
          <a:bodyPr spcFirstLastPara="1" wrap="square" lIns="0" tIns="13300" rIns="0" bIns="0" anchor="t" anchorCtr="0">
            <a:spAutoFit/>
          </a:bodyPr>
          <a:lstStyle/>
          <a:p>
            <a:pPr marL="14007" lvl="0"/>
            <a:r>
              <a:rPr lang="en-US" sz="3089" i="1" dirty="0">
                <a:solidFill>
                  <a:srgbClr val="FF3300"/>
                </a:solidFill>
                <a:latin typeface="Arial"/>
                <a:ea typeface="Arial"/>
                <a:cs typeface="Arial"/>
                <a:sym typeface="Arial"/>
              </a:rPr>
              <a:t>Transverse modes - radiation energy distribution in a resonator</a:t>
            </a:r>
            <a:endParaRPr sz="3089" dirty="0">
              <a:latin typeface="Arial"/>
              <a:ea typeface="Arial"/>
              <a:cs typeface="Arial"/>
              <a:sym typeface="Arial"/>
            </a:endParaRPr>
          </a:p>
        </p:txBody>
      </p:sp>
      <p:pic>
        <p:nvPicPr>
          <p:cNvPr id="1425" name="Google Shape;1425;p152"/>
          <p:cNvPicPr preferRelativeResize="0"/>
          <p:nvPr/>
        </p:nvPicPr>
        <p:blipFill rotWithShape="1">
          <a:blip r:embed="rId3">
            <a:alphaModFix/>
          </a:blip>
          <a:srcRect/>
          <a:stretch/>
        </p:blipFill>
        <p:spPr>
          <a:xfrm>
            <a:off x="1810179" y="2073615"/>
            <a:ext cx="7398145" cy="4929232"/>
          </a:xfrm>
          <a:prstGeom prst="rect">
            <a:avLst/>
          </a:prstGeom>
          <a:noFill/>
          <a:ln>
            <a:noFill/>
          </a:ln>
        </p:spPr>
      </p:pic>
    </p:spTree>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Shape 1430"/>
        <p:cNvGrpSpPr/>
        <p:nvPr/>
      </p:nvGrpSpPr>
      <p:grpSpPr>
        <a:xfrm>
          <a:off x="0" y="0"/>
          <a:ext cx="0" cy="0"/>
          <a:chOff x="0" y="0"/>
          <a:chExt cx="0" cy="0"/>
        </a:xfrm>
      </p:grpSpPr>
      <p:sp>
        <p:nvSpPr>
          <p:cNvPr id="1432" name="Google Shape;1432;p153"/>
          <p:cNvSpPr txBox="1">
            <a:spLocks noGrp="1"/>
          </p:cNvSpPr>
          <p:nvPr>
            <p:ph type="title"/>
          </p:nvPr>
        </p:nvSpPr>
        <p:spPr>
          <a:xfrm>
            <a:off x="391632" y="774809"/>
            <a:ext cx="7291848" cy="552797"/>
          </a:xfrm>
          <a:prstGeom prst="rect">
            <a:avLst/>
          </a:prstGeom>
          <a:noFill/>
          <a:ln>
            <a:noFill/>
          </a:ln>
        </p:spPr>
        <p:txBody>
          <a:bodyPr spcFirstLastPara="1" wrap="square" lIns="0" tIns="14000" rIns="0" bIns="0" anchor="t" anchorCtr="0">
            <a:spAutoFit/>
          </a:bodyPr>
          <a:lstStyle/>
          <a:p>
            <a:pPr marL="14007" lvl="0"/>
            <a:r>
              <a:rPr lang="en-US" dirty="0">
                <a:solidFill>
                  <a:srgbClr val="FF3300"/>
                </a:solidFill>
              </a:rPr>
              <a:t>Advantages and uses of laser systems</a:t>
            </a:r>
            <a:endParaRPr dirty="0"/>
          </a:p>
        </p:txBody>
      </p:sp>
      <p:sp>
        <p:nvSpPr>
          <p:cNvPr id="1433" name="Google Shape;1433;p153"/>
          <p:cNvSpPr txBox="1"/>
          <p:nvPr/>
        </p:nvSpPr>
        <p:spPr>
          <a:xfrm>
            <a:off x="864563" y="1695170"/>
            <a:ext cx="7323360" cy="3103132"/>
          </a:xfrm>
          <a:prstGeom prst="rect">
            <a:avLst/>
          </a:prstGeom>
          <a:noFill/>
          <a:ln>
            <a:noFill/>
          </a:ln>
        </p:spPr>
        <p:txBody>
          <a:bodyPr spcFirstLastPara="1" wrap="square" lIns="0" tIns="47600" rIns="0" bIns="0" anchor="t" anchorCtr="0">
            <a:spAutoFit/>
          </a:bodyPr>
          <a:lstStyle/>
          <a:p>
            <a:pPr marL="392178" lvl="0" indent="-378171">
              <a:buClr>
                <a:schemeClr val="dk1"/>
              </a:buClr>
              <a:buSzPts val="2206"/>
              <a:buFont typeface="Noto Sans Symbols"/>
              <a:buChar char="⮚"/>
            </a:pPr>
            <a:r>
              <a:rPr lang="en-US" sz="2206" i="1" dirty="0">
                <a:solidFill>
                  <a:schemeClr val="dk1"/>
                </a:solidFill>
              </a:rPr>
              <a:t>High power density corresponding to TEM</a:t>
            </a:r>
          </a:p>
          <a:p>
            <a:pPr marL="392178" lvl="0" indent="-378171">
              <a:buClr>
                <a:schemeClr val="dk1"/>
              </a:buClr>
              <a:buSzPts val="2206"/>
              <a:buFont typeface="Noto Sans Symbols"/>
              <a:buChar char="⮚"/>
            </a:pPr>
            <a:r>
              <a:rPr lang="en-US" sz="2206" i="1" dirty="0">
                <a:solidFill>
                  <a:schemeClr val="dk1"/>
                </a:solidFill>
              </a:rPr>
              <a:t>Efficient parameters of the active environment (temperature, pressure, consumption, etc.)</a:t>
            </a:r>
          </a:p>
          <a:p>
            <a:pPr marL="392178" lvl="0" indent="-378171">
              <a:buClr>
                <a:schemeClr val="dk1"/>
              </a:buClr>
              <a:buSzPts val="2206"/>
              <a:buFont typeface="Noto Sans Symbols"/>
              <a:buChar char="⮚"/>
            </a:pPr>
            <a:r>
              <a:rPr lang="en-US" sz="2206" i="1" dirty="0">
                <a:solidFill>
                  <a:schemeClr val="dk1"/>
                </a:solidFill>
              </a:rPr>
              <a:t>Required size of the impact area</a:t>
            </a:r>
          </a:p>
          <a:p>
            <a:pPr marL="392178" lvl="0" indent="-378171">
              <a:buClr>
                <a:schemeClr val="dk1"/>
              </a:buClr>
              <a:buSzPts val="2206"/>
              <a:buFont typeface="Noto Sans Symbols"/>
              <a:buChar char="⮚"/>
            </a:pPr>
            <a:r>
              <a:rPr lang="en-US" sz="2206" i="1" dirty="0">
                <a:solidFill>
                  <a:schemeClr val="dk1"/>
                </a:solidFill>
              </a:rPr>
              <a:t>Accuracy of reproduction of technological parameters</a:t>
            </a:r>
          </a:p>
          <a:p>
            <a:pPr marL="392178" lvl="0" indent="-378171">
              <a:buClr>
                <a:schemeClr val="dk1"/>
              </a:buClr>
              <a:buSzPts val="2206"/>
              <a:buFont typeface="Noto Sans Symbols"/>
              <a:buChar char="⮚"/>
            </a:pPr>
            <a:endParaRPr lang="en-US" sz="2206" i="1" dirty="0">
              <a:solidFill>
                <a:schemeClr val="dk1"/>
              </a:solidFill>
            </a:endParaRPr>
          </a:p>
          <a:p>
            <a:pPr marL="392178" lvl="0" indent="-378171">
              <a:buClr>
                <a:schemeClr val="dk1"/>
              </a:buClr>
              <a:buSzPts val="2206"/>
              <a:buFont typeface="Noto Sans Symbols"/>
              <a:buChar char="⮚"/>
            </a:pPr>
            <a:r>
              <a:rPr lang="en-US" sz="2206" b="1" i="1" dirty="0">
                <a:solidFill>
                  <a:schemeClr val="dk1"/>
                </a:solidFill>
              </a:rPr>
              <a:t>USE:</a:t>
            </a:r>
          </a:p>
          <a:p>
            <a:pPr marL="392178" lvl="0" indent="-378171">
              <a:buClr>
                <a:schemeClr val="dk1"/>
              </a:buClr>
              <a:buSzPts val="2206"/>
              <a:buFont typeface="Noto Sans Symbols"/>
              <a:buChar char="⮚"/>
            </a:pPr>
            <a:r>
              <a:rPr lang="en-US" sz="2206" i="1" dirty="0">
                <a:solidFill>
                  <a:schemeClr val="dk1"/>
                </a:solidFill>
              </a:rPr>
              <a:t>welding</a:t>
            </a:r>
          </a:p>
          <a:p>
            <a:pPr marL="392178" lvl="0" indent="-378171">
              <a:buClr>
                <a:schemeClr val="dk1"/>
              </a:buClr>
              <a:buSzPts val="2206"/>
              <a:buFont typeface="Noto Sans Symbols"/>
              <a:buChar char="⮚"/>
            </a:pPr>
            <a:r>
              <a:rPr lang="en-US" sz="2206" i="1" dirty="0">
                <a:solidFill>
                  <a:schemeClr val="dk1"/>
                </a:solidFill>
              </a:rPr>
              <a:t>cutting, drilling, marking, engraving, heat treatment</a:t>
            </a:r>
            <a:endParaRPr sz="2206" dirty="0">
              <a:solidFill>
                <a:schemeClr val="dk1"/>
              </a:solidFill>
              <a:latin typeface="Arial"/>
              <a:ea typeface="Arial"/>
              <a:cs typeface="Arial"/>
              <a:sym typeface="Arial"/>
            </a:endParaRPr>
          </a:p>
        </p:txBody>
      </p:sp>
      <p:pic>
        <p:nvPicPr>
          <p:cNvPr id="1434" name="Google Shape;1434;p153"/>
          <p:cNvPicPr preferRelativeResize="0"/>
          <p:nvPr/>
        </p:nvPicPr>
        <p:blipFill rotWithShape="1">
          <a:blip r:embed="rId3">
            <a:alphaModFix/>
          </a:blip>
          <a:srcRect/>
          <a:stretch/>
        </p:blipFill>
        <p:spPr>
          <a:xfrm>
            <a:off x="7683480" y="3599299"/>
            <a:ext cx="2532362" cy="3132095"/>
          </a:xfrm>
          <a:prstGeom prst="rect">
            <a:avLst/>
          </a:prstGeom>
          <a:noFill/>
          <a:ln>
            <a:noFill/>
          </a:ln>
        </p:spPr>
      </p:pic>
    </p:spTree>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Shape 1439"/>
        <p:cNvGrpSpPr/>
        <p:nvPr/>
      </p:nvGrpSpPr>
      <p:grpSpPr>
        <a:xfrm>
          <a:off x="0" y="0"/>
          <a:ext cx="0" cy="0"/>
          <a:chOff x="0" y="0"/>
          <a:chExt cx="0" cy="0"/>
        </a:xfrm>
      </p:grpSpPr>
      <p:pic>
        <p:nvPicPr>
          <p:cNvPr id="1441" name="Google Shape;1441;p154"/>
          <p:cNvPicPr preferRelativeResize="0"/>
          <p:nvPr/>
        </p:nvPicPr>
        <p:blipFill rotWithShape="1">
          <a:blip r:embed="rId3">
            <a:alphaModFix/>
          </a:blip>
          <a:srcRect/>
          <a:stretch/>
        </p:blipFill>
        <p:spPr>
          <a:xfrm>
            <a:off x="5267710" y="3657058"/>
            <a:ext cx="4922575" cy="3618404"/>
          </a:xfrm>
          <a:prstGeom prst="rect">
            <a:avLst/>
          </a:prstGeom>
          <a:noFill/>
          <a:ln>
            <a:noFill/>
          </a:ln>
        </p:spPr>
      </p:pic>
      <p:pic>
        <p:nvPicPr>
          <p:cNvPr id="1442" name="Google Shape;1442;p154"/>
          <p:cNvPicPr preferRelativeResize="0"/>
          <p:nvPr/>
        </p:nvPicPr>
        <p:blipFill rotWithShape="1">
          <a:blip r:embed="rId4">
            <a:alphaModFix/>
          </a:blip>
          <a:srcRect/>
          <a:stretch/>
        </p:blipFill>
        <p:spPr>
          <a:xfrm>
            <a:off x="717185" y="3620909"/>
            <a:ext cx="4186264" cy="3275955"/>
          </a:xfrm>
          <a:prstGeom prst="rect">
            <a:avLst/>
          </a:prstGeom>
          <a:noFill/>
          <a:ln>
            <a:noFill/>
          </a:ln>
        </p:spPr>
      </p:pic>
      <p:sp>
        <p:nvSpPr>
          <p:cNvPr id="1443" name="Google Shape;1443;p154"/>
          <p:cNvSpPr txBox="1"/>
          <p:nvPr/>
        </p:nvSpPr>
        <p:spPr>
          <a:xfrm>
            <a:off x="3429097" y="5929275"/>
            <a:ext cx="1774764" cy="322377"/>
          </a:xfrm>
          <a:prstGeom prst="rect">
            <a:avLst/>
          </a:prstGeom>
          <a:solidFill>
            <a:srgbClr val="FFFFFF"/>
          </a:solidFill>
          <a:ln>
            <a:noFill/>
          </a:ln>
        </p:spPr>
        <p:txBody>
          <a:bodyPr spcFirstLastPara="1" wrap="square" lIns="0" tIns="50400" rIns="0" bIns="0" anchor="t" anchorCtr="0">
            <a:spAutoFit/>
          </a:bodyPr>
          <a:lstStyle/>
          <a:p>
            <a:pPr marL="107849" marR="0" lvl="0" indent="0" algn="l" rtl="0">
              <a:spcBef>
                <a:spcPts val="0"/>
              </a:spcBef>
              <a:spcAft>
                <a:spcPts val="0"/>
              </a:spcAft>
              <a:buNone/>
            </a:pPr>
            <a:r>
              <a:rPr lang="en-US" sz="1764" dirty="0">
                <a:solidFill>
                  <a:schemeClr val="dk1"/>
                </a:solidFill>
                <a:latin typeface="Times New Roman"/>
                <a:ea typeface="Times New Roman"/>
                <a:cs typeface="Times New Roman"/>
                <a:sym typeface="Times New Roman"/>
              </a:rPr>
              <a:t>Transmission</a:t>
            </a:r>
            <a:endParaRPr sz="1764" dirty="0">
              <a:solidFill>
                <a:schemeClr val="dk1"/>
              </a:solidFill>
              <a:latin typeface="Times New Roman"/>
              <a:ea typeface="Times New Roman"/>
              <a:cs typeface="Times New Roman"/>
              <a:sym typeface="Times New Roman"/>
            </a:endParaRPr>
          </a:p>
        </p:txBody>
      </p:sp>
      <p:grpSp>
        <p:nvGrpSpPr>
          <p:cNvPr id="1444" name="Google Shape;1444;p154"/>
          <p:cNvGrpSpPr/>
          <p:nvPr/>
        </p:nvGrpSpPr>
        <p:grpSpPr>
          <a:xfrm>
            <a:off x="4158493" y="4754513"/>
            <a:ext cx="808805" cy="386546"/>
            <a:chOff x="3494532" y="4311396"/>
            <a:chExt cx="733425" cy="350520"/>
          </a:xfrm>
        </p:grpSpPr>
        <p:sp>
          <p:nvSpPr>
            <p:cNvPr id="1445" name="Google Shape;1445;p154"/>
            <p:cNvSpPr/>
            <p:nvPr/>
          </p:nvSpPr>
          <p:spPr>
            <a:xfrm>
              <a:off x="3494532" y="4311396"/>
              <a:ext cx="733425" cy="350520"/>
            </a:xfrm>
            <a:custGeom>
              <a:avLst/>
              <a:gdLst/>
              <a:ahLst/>
              <a:cxnLst/>
              <a:rect l="l" t="t" r="r" b="b"/>
              <a:pathLst>
                <a:path w="733425" h="350520" extrusionOk="0">
                  <a:moveTo>
                    <a:pt x="733043" y="0"/>
                  </a:moveTo>
                  <a:lnTo>
                    <a:pt x="0" y="0"/>
                  </a:lnTo>
                  <a:lnTo>
                    <a:pt x="0" y="350519"/>
                  </a:lnTo>
                  <a:lnTo>
                    <a:pt x="733043" y="350519"/>
                  </a:lnTo>
                  <a:lnTo>
                    <a:pt x="733043" y="0"/>
                  </a:lnTo>
                  <a:close/>
                </a:path>
              </a:pathLst>
            </a:custGeom>
            <a:solidFill>
              <a:srgbClr val="FFF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446" name="Google Shape;1446;p154"/>
            <p:cNvSpPr/>
            <p:nvPr/>
          </p:nvSpPr>
          <p:spPr>
            <a:xfrm>
              <a:off x="3494532" y="4311396"/>
              <a:ext cx="733425" cy="350520"/>
            </a:xfrm>
            <a:custGeom>
              <a:avLst/>
              <a:gdLst/>
              <a:ahLst/>
              <a:cxnLst/>
              <a:rect l="l" t="t" r="r" b="b"/>
              <a:pathLst>
                <a:path w="733425" h="350520" extrusionOk="0">
                  <a:moveTo>
                    <a:pt x="0" y="350519"/>
                  </a:moveTo>
                  <a:lnTo>
                    <a:pt x="733043" y="350519"/>
                  </a:lnTo>
                  <a:lnTo>
                    <a:pt x="733043" y="0"/>
                  </a:lnTo>
                  <a:lnTo>
                    <a:pt x="0" y="0"/>
                  </a:lnTo>
                  <a:lnTo>
                    <a:pt x="0" y="350519"/>
                  </a:lnTo>
                  <a:close/>
                </a:path>
              </a:pathLst>
            </a:custGeom>
            <a:noFill/>
            <a:ln w="1217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1447" name="Google Shape;1447;p154"/>
          <p:cNvSpPr txBox="1"/>
          <p:nvPr/>
        </p:nvSpPr>
        <p:spPr>
          <a:xfrm>
            <a:off x="4245323" y="4785183"/>
            <a:ext cx="958537" cy="284914"/>
          </a:xfrm>
          <a:prstGeom prst="rect">
            <a:avLst/>
          </a:prstGeom>
          <a:noFill/>
          <a:ln>
            <a:noFill/>
          </a:ln>
        </p:spPr>
        <p:txBody>
          <a:bodyPr spcFirstLastPara="1" wrap="square" lIns="0" tIns="13300" rIns="0" bIns="0" anchor="t" anchorCtr="0">
            <a:spAutoFit/>
          </a:bodyPr>
          <a:lstStyle/>
          <a:p>
            <a:pPr marL="14007" lvl="0"/>
            <a:r>
              <a:rPr lang="en-US" sz="1764" dirty="0">
                <a:solidFill>
                  <a:schemeClr val="dk1"/>
                </a:solidFill>
                <a:latin typeface="Times New Roman"/>
                <a:ea typeface="Times New Roman"/>
                <a:cs typeface="Times New Roman"/>
                <a:sym typeface="Times New Roman"/>
              </a:rPr>
              <a:t>Quarry</a:t>
            </a:r>
            <a:endParaRPr sz="1764" dirty="0">
              <a:solidFill>
                <a:schemeClr val="dk1"/>
              </a:solidFill>
              <a:latin typeface="Times New Roman"/>
              <a:ea typeface="Times New Roman"/>
              <a:cs typeface="Times New Roman"/>
              <a:sym typeface="Times New Roman"/>
            </a:endParaRPr>
          </a:p>
        </p:txBody>
      </p:sp>
      <p:grpSp>
        <p:nvGrpSpPr>
          <p:cNvPr id="1448" name="Google Shape;1448;p154"/>
          <p:cNvGrpSpPr/>
          <p:nvPr/>
        </p:nvGrpSpPr>
        <p:grpSpPr>
          <a:xfrm>
            <a:off x="3308092" y="3352863"/>
            <a:ext cx="1294088" cy="385145"/>
            <a:chOff x="2723388" y="3040379"/>
            <a:chExt cx="1173480" cy="349250"/>
          </a:xfrm>
        </p:grpSpPr>
        <p:sp>
          <p:nvSpPr>
            <p:cNvPr id="1449" name="Google Shape;1449;p154"/>
            <p:cNvSpPr/>
            <p:nvPr/>
          </p:nvSpPr>
          <p:spPr>
            <a:xfrm>
              <a:off x="2723388" y="3040379"/>
              <a:ext cx="1173480" cy="349250"/>
            </a:xfrm>
            <a:custGeom>
              <a:avLst/>
              <a:gdLst/>
              <a:ahLst/>
              <a:cxnLst/>
              <a:rect l="l" t="t" r="r" b="b"/>
              <a:pathLst>
                <a:path w="1173479" h="349250" extrusionOk="0">
                  <a:moveTo>
                    <a:pt x="1173480" y="0"/>
                  </a:moveTo>
                  <a:lnTo>
                    <a:pt x="0" y="0"/>
                  </a:lnTo>
                  <a:lnTo>
                    <a:pt x="0" y="348996"/>
                  </a:lnTo>
                  <a:lnTo>
                    <a:pt x="1173480" y="348996"/>
                  </a:lnTo>
                  <a:lnTo>
                    <a:pt x="1173480" y="0"/>
                  </a:lnTo>
                  <a:close/>
                </a:path>
              </a:pathLst>
            </a:custGeom>
            <a:solidFill>
              <a:srgbClr val="FFF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450" name="Google Shape;1450;p154"/>
            <p:cNvSpPr/>
            <p:nvPr/>
          </p:nvSpPr>
          <p:spPr>
            <a:xfrm>
              <a:off x="2723388" y="3040379"/>
              <a:ext cx="1173480" cy="349250"/>
            </a:xfrm>
            <a:custGeom>
              <a:avLst/>
              <a:gdLst/>
              <a:ahLst/>
              <a:cxnLst/>
              <a:rect l="l" t="t" r="r" b="b"/>
              <a:pathLst>
                <a:path w="1173479" h="349250" extrusionOk="0">
                  <a:moveTo>
                    <a:pt x="0" y="348996"/>
                  </a:moveTo>
                  <a:lnTo>
                    <a:pt x="1173480" y="348996"/>
                  </a:lnTo>
                  <a:lnTo>
                    <a:pt x="1173480" y="0"/>
                  </a:lnTo>
                  <a:lnTo>
                    <a:pt x="0" y="0"/>
                  </a:lnTo>
                  <a:lnTo>
                    <a:pt x="0" y="348996"/>
                  </a:lnTo>
                  <a:close/>
                </a:path>
              </a:pathLst>
            </a:custGeom>
            <a:noFill/>
            <a:ln w="1217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1451" name="Google Shape;1451;p154"/>
          <p:cNvSpPr txBox="1"/>
          <p:nvPr/>
        </p:nvSpPr>
        <p:spPr>
          <a:xfrm>
            <a:off x="3522413" y="3493035"/>
            <a:ext cx="1130703" cy="284914"/>
          </a:xfrm>
          <a:prstGeom prst="rect">
            <a:avLst/>
          </a:prstGeom>
          <a:noFill/>
          <a:ln>
            <a:noFill/>
          </a:ln>
        </p:spPr>
        <p:txBody>
          <a:bodyPr spcFirstLastPara="1" wrap="square" lIns="0" tIns="13300" rIns="0" bIns="0" anchor="t" anchorCtr="0">
            <a:spAutoFit/>
          </a:bodyPr>
          <a:lstStyle/>
          <a:p>
            <a:pPr marL="14007" lvl="0"/>
            <a:r>
              <a:rPr lang="en-US" sz="1764" dirty="0">
                <a:solidFill>
                  <a:schemeClr val="dk1"/>
                </a:solidFill>
                <a:latin typeface="Times New Roman"/>
                <a:ea typeface="Times New Roman"/>
                <a:cs typeface="Times New Roman"/>
                <a:sym typeface="Times New Roman"/>
              </a:rPr>
              <a:t>Reflection</a:t>
            </a:r>
            <a:endParaRPr sz="1764" dirty="0">
              <a:solidFill>
                <a:schemeClr val="dk1"/>
              </a:solidFill>
              <a:latin typeface="Times New Roman"/>
              <a:ea typeface="Times New Roman"/>
              <a:cs typeface="Times New Roman"/>
              <a:sym typeface="Times New Roman"/>
            </a:endParaRPr>
          </a:p>
        </p:txBody>
      </p:sp>
      <p:sp>
        <p:nvSpPr>
          <p:cNvPr id="1452" name="Google Shape;1452;p154"/>
          <p:cNvSpPr txBox="1"/>
          <p:nvPr/>
        </p:nvSpPr>
        <p:spPr>
          <a:xfrm>
            <a:off x="1374228" y="5453679"/>
            <a:ext cx="1308093" cy="322377"/>
          </a:xfrm>
          <a:prstGeom prst="rect">
            <a:avLst/>
          </a:prstGeom>
          <a:solidFill>
            <a:srgbClr val="FFFFFF"/>
          </a:solidFill>
          <a:ln>
            <a:noFill/>
          </a:ln>
        </p:spPr>
        <p:txBody>
          <a:bodyPr spcFirstLastPara="1" wrap="square" lIns="0" tIns="50400" rIns="0" bIns="0" anchor="t" anchorCtr="0">
            <a:spAutoFit/>
          </a:bodyPr>
          <a:lstStyle/>
          <a:p>
            <a:pPr marL="107849" marR="0" lvl="0" indent="0" algn="l" rtl="0">
              <a:spcBef>
                <a:spcPts val="0"/>
              </a:spcBef>
              <a:spcAft>
                <a:spcPts val="0"/>
              </a:spcAft>
              <a:buNone/>
            </a:pPr>
            <a:r>
              <a:rPr lang="en-US" sz="1764" dirty="0">
                <a:solidFill>
                  <a:schemeClr val="dk1"/>
                </a:solidFill>
                <a:latin typeface="Times New Roman"/>
                <a:ea typeface="Times New Roman"/>
                <a:cs typeface="Times New Roman"/>
                <a:sym typeface="Times New Roman"/>
              </a:rPr>
              <a:t>Absorption</a:t>
            </a:r>
            <a:endParaRPr sz="1764" dirty="0">
              <a:solidFill>
                <a:schemeClr val="dk1"/>
              </a:solidFill>
              <a:latin typeface="Times New Roman"/>
              <a:ea typeface="Times New Roman"/>
              <a:cs typeface="Times New Roman"/>
              <a:sym typeface="Times New Roman"/>
            </a:endParaRPr>
          </a:p>
        </p:txBody>
      </p:sp>
      <p:grpSp>
        <p:nvGrpSpPr>
          <p:cNvPr id="1453" name="Google Shape;1453;p154"/>
          <p:cNvGrpSpPr/>
          <p:nvPr/>
        </p:nvGrpSpPr>
        <p:grpSpPr>
          <a:xfrm>
            <a:off x="578743" y="3573027"/>
            <a:ext cx="2104293" cy="385145"/>
            <a:chOff x="248411" y="3240023"/>
            <a:chExt cx="1908175" cy="349250"/>
          </a:xfrm>
        </p:grpSpPr>
        <p:sp>
          <p:nvSpPr>
            <p:cNvPr id="1454" name="Google Shape;1454;p154"/>
            <p:cNvSpPr/>
            <p:nvPr/>
          </p:nvSpPr>
          <p:spPr>
            <a:xfrm>
              <a:off x="248411" y="3240023"/>
              <a:ext cx="1908175" cy="349250"/>
            </a:xfrm>
            <a:custGeom>
              <a:avLst/>
              <a:gdLst/>
              <a:ahLst/>
              <a:cxnLst/>
              <a:rect l="l" t="t" r="r" b="b"/>
              <a:pathLst>
                <a:path w="1908175" h="349250" extrusionOk="0">
                  <a:moveTo>
                    <a:pt x="1908048" y="0"/>
                  </a:moveTo>
                  <a:lnTo>
                    <a:pt x="0" y="0"/>
                  </a:lnTo>
                  <a:lnTo>
                    <a:pt x="0" y="348996"/>
                  </a:lnTo>
                  <a:lnTo>
                    <a:pt x="1908048" y="348996"/>
                  </a:lnTo>
                  <a:lnTo>
                    <a:pt x="1908048" y="0"/>
                  </a:lnTo>
                  <a:close/>
                </a:path>
              </a:pathLst>
            </a:custGeom>
            <a:solidFill>
              <a:srgbClr val="FFF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455" name="Google Shape;1455;p154"/>
            <p:cNvSpPr/>
            <p:nvPr/>
          </p:nvSpPr>
          <p:spPr>
            <a:xfrm>
              <a:off x="248411" y="3240023"/>
              <a:ext cx="1908175" cy="349250"/>
            </a:xfrm>
            <a:custGeom>
              <a:avLst/>
              <a:gdLst/>
              <a:ahLst/>
              <a:cxnLst/>
              <a:rect l="l" t="t" r="r" b="b"/>
              <a:pathLst>
                <a:path w="1908175" h="349250" extrusionOk="0">
                  <a:moveTo>
                    <a:pt x="0" y="348996"/>
                  </a:moveTo>
                  <a:lnTo>
                    <a:pt x="1908048" y="348996"/>
                  </a:lnTo>
                  <a:lnTo>
                    <a:pt x="1908048" y="0"/>
                  </a:lnTo>
                  <a:lnTo>
                    <a:pt x="0" y="0"/>
                  </a:lnTo>
                  <a:lnTo>
                    <a:pt x="0" y="348996"/>
                  </a:lnTo>
                  <a:close/>
                </a:path>
              </a:pathLst>
            </a:custGeom>
            <a:noFill/>
            <a:ln w="1217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1456" name="Google Shape;1456;p154"/>
          <p:cNvSpPr txBox="1"/>
          <p:nvPr/>
        </p:nvSpPr>
        <p:spPr>
          <a:xfrm>
            <a:off x="666248" y="3603697"/>
            <a:ext cx="1766066" cy="284920"/>
          </a:xfrm>
          <a:prstGeom prst="rect">
            <a:avLst/>
          </a:prstGeom>
          <a:noFill/>
          <a:ln>
            <a:noFill/>
          </a:ln>
        </p:spPr>
        <p:txBody>
          <a:bodyPr spcFirstLastPara="1" wrap="square" lIns="0" tIns="13300" rIns="0" bIns="0" anchor="t" anchorCtr="0">
            <a:spAutoFit/>
          </a:bodyPr>
          <a:lstStyle/>
          <a:p>
            <a:pPr marL="14007" lvl="0"/>
            <a:r>
              <a:rPr lang="en-US" sz="1764" dirty="0">
                <a:solidFill>
                  <a:schemeClr val="dk1"/>
                </a:solidFill>
                <a:latin typeface="Times New Roman"/>
                <a:ea typeface="Times New Roman"/>
                <a:cs typeface="Times New Roman"/>
                <a:sym typeface="Times New Roman"/>
              </a:rPr>
              <a:t>Incident beam</a:t>
            </a:r>
            <a:endParaRPr sz="1764" dirty="0">
              <a:solidFill>
                <a:schemeClr val="dk1"/>
              </a:solidFill>
              <a:latin typeface="Times New Roman"/>
              <a:ea typeface="Times New Roman"/>
              <a:cs typeface="Times New Roman"/>
              <a:sym typeface="Times New Roman"/>
            </a:endParaRPr>
          </a:p>
        </p:txBody>
      </p:sp>
      <p:sp>
        <p:nvSpPr>
          <p:cNvPr id="1457" name="Google Shape;1457;p154"/>
          <p:cNvSpPr txBox="1"/>
          <p:nvPr/>
        </p:nvSpPr>
        <p:spPr>
          <a:xfrm>
            <a:off x="1039236" y="6357836"/>
            <a:ext cx="1873906" cy="388242"/>
          </a:xfrm>
          <a:prstGeom prst="rect">
            <a:avLst/>
          </a:prstGeom>
          <a:solidFill>
            <a:srgbClr val="FFFFFF"/>
          </a:solidFill>
          <a:ln>
            <a:noFill/>
          </a:ln>
        </p:spPr>
        <p:txBody>
          <a:bodyPr spcFirstLastPara="1" wrap="square" lIns="0" tIns="48300" rIns="0" bIns="0" anchor="t" anchorCtr="0">
            <a:spAutoFit/>
          </a:bodyPr>
          <a:lstStyle/>
          <a:p>
            <a:pPr marL="107849" marR="0" lvl="0" indent="0" algn="l" rtl="0">
              <a:spcBef>
                <a:spcPts val="0"/>
              </a:spcBef>
              <a:spcAft>
                <a:spcPts val="0"/>
              </a:spcAft>
              <a:buNone/>
            </a:pPr>
            <a:r>
              <a:rPr lang="en-US" sz="2206">
                <a:solidFill>
                  <a:schemeClr val="dk1"/>
                </a:solidFill>
                <a:latin typeface="Times New Roman"/>
                <a:ea typeface="Times New Roman"/>
                <a:cs typeface="Times New Roman"/>
                <a:sym typeface="Times New Roman"/>
              </a:rPr>
              <a:t>L+O+A+T=1</a:t>
            </a:r>
            <a:endParaRPr sz="2206">
              <a:solidFill>
                <a:schemeClr val="dk1"/>
              </a:solidFill>
              <a:latin typeface="Times New Roman"/>
              <a:ea typeface="Times New Roman"/>
              <a:cs typeface="Times New Roman"/>
              <a:sym typeface="Times New Roman"/>
            </a:endParaRPr>
          </a:p>
        </p:txBody>
      </p:sp>
      <p:sp>
        <p:nvSpPr>
          <p:cNvPr id="1458" name="Google Shape;1458;p154"/>
          <p:cNvSpPr txBox="1"/>
          <p:nvPr/>
        </p:nvSpPr>
        <p:spPr>
          <a:xfrm>
            <a:off x="5831562" y="3281996"/>
            <a:ext cx="4055228" cy="284920"/>
          </a:xfrm>
          <a:prstGeom prst="rect">
            <a:avLst/>
          </a:prstGeom>
          <a:noFill/>
          <a:ln>
            <a:noFill/>
          </a:ln>
        </p:spPr>
        <p:txBody>
          <a:bodyPr spcFirstLastPara="1" wrap="square" lIns="0" tIns="13300" rIns="0" bIns="0" anchor="t" anchorCtr="0">
            <a:spAutoFit/>
          </a:bodyPr>
          <a:lstStyle/>
          <a:p>
            <a:pPr marL="14007" lvl="0"/>
            <a:r>
              <a:rPr lang="en-US" sz="1764" dirty="0">
                <a:solidFill>
                  <a:schemeClr val="dk1"/>
                </a:solidFill>
                <a:latin typeface="Times New Roman"/>
                <a:ea typeface="Times New Roman"/>
                <a:cs typeface="Times New Roman"/>
                <a:sym typeface="Times New Roman"/>
              </a:rPr>
              <a:t>Laser beam absorption for various materials</a:t>
            </a:r>
            <a:endParaRPr sz="1764" dirty="0">
              <a:solidFill>
                <a:schemeClr val="dk1"/>
              </a:solidFill>
              <a:latin typeface="Times New Roman"/>
              <a:ea typeface="Times New Roman"/>
              <a:cs typeface="Times New Roman"/>
              <a:sym typeface="Times New Roman"/>
            </a:endParaRPr>
          </a:p>
        </p:txBody>
      </p:sp>
      <p:sp>
        <p:nvSpPr>
          <p:cNvPr id="1459" name="Google Shape;1459;p154"/>
          <p:cNvSpPr txBox="1">
            <a:spLocks noGrp="1"/>
          </p:cNvSpPr>
          <p:nvPr>
            <p:ph type="title"/>
          </p:nvPr>
        </p:nvSpPr>
        <p:spPr>
          <a:xfrm>
            <a:off x="391632" y="787601"/>
            <a:ext cx="7684696" cy="964203"/>
          </a:xfrm>
          <a:prstGeom prst="rect">
            <a:avLst/>
          </a:prstGeom>
          <a:noFill/>
          <a:ln>
            <a:noFill/>
          </a:ln>
        </p:spPr>
        <p:txBody>
          <a:bodyPr spcFirstLastPara="1" wrap="square" lIns="0" tIns="13300" rIns="0" bIns="0" anchor="t" anchorCtr="0">
            <a:spAutoFit/>
          </a:bodyPr>
          <a:lstStyle/>
          <a:p>
            <a:pPr marL="14007" lvl="0"/>
            <a:r>
              <a:rPr lang="en-US" sz="3089" i="1" dirty="0">
                <a:solidFill>
                  <a:srgbClr val="FF3300"/>
                </a:solidFill>
                <a:latin typeface="Arial"/>
                <a:ea typeface="Arial"/>
                <a:cs typeface="Arial"/>
                <a:sym typeface="Arial"/>
              </a:rPr>
              <a:t>Interaction of laser radiation with material</a:t>
            </a:r>
            <a:endParaRPr sz="3089" dirty="0">
              <a:latin typeface="Arial"/>
              <a:ea typeface="Arial"/>
              <a:cs typeface="Arial"/>
              <a:sym typeface="Arial"/>
            </a:endParaRPr>
          </a:p>
        </p:txBody>
      </p:sp>
      <p:pic>
        <p:nvPicPr>
          <p:cNvPr id="1460" name="Google Shape;1460;p154"/>
          <p:cNvPicPr preferRelativeResize="0"/>
          <p:nvPr/>
        </p:nvPicPr>
        <p:blipFill rotWithShape="1">
          <a:blip r:embed="rId5">
            <a:alphaModFix/>
          </a:blip>
          <a:srcRect/>
          <a:stretch/>
        </p:blipFill>
        <p:spPr>
          <a:xfrm>
            <a:off x="692481" y="2637553"/>
            <a:ext cx="1085866" cy="240397"/>
          </a:xfrm>
          <a:prstGeom prst="rect">
            <a:avLst/>
          </a:prstGeom>
          <a:noFill/>
          <a:ln>
            <a:noFill/>
          </a:ln>
        </p:spPr>
      </p:pic>
      <p:grpSp>
        <p:nvGrpSpPr>
          <p:cNvPr id="1461" name="Google Shape;1461;p154"/>
          <p:cNvGrpSpPr/>
          <p:nvPr/>
        </p:nvGrpSpPr>
        <p:grpSpPr>
          <a:xfrm>
            <a:off x="2225128" y="2482295"/>
            <a:ext cx="2308987" cy="626035"/>
            <a:chOff x="1741354" y="2250948"/>
            <a:chExt cx="2093792" cy="567689"/>
          </a:xfrm>
        </p:grpSpPr>
        <p:pic>
          <p:nvPicPr>
            <p:cNvPr id="1462" name="Google Shape;1462;p154"/>
            <p:cNvPicPr preferRelativeResize="0"/>
            <p:nvPr/>
          </p:nvPicPr>
          <p:blipFill rotWithShape="1">
            <a:blip r:embed="rId6">
              <a:alphaModFix/>
            </a:blip>
            <a:srcRect/>
            <a:stretch/>
          </p:blipFill>
          <p:spPr>
            <a:xfrm>
              <a:off x="1741354" y="2350861"/>
              <a:ext cx="856822" cy="304281"/>
            </a:xfrm>
            <a:prstGeom prst="rect">
              <a:avLst/>
            </a:prstGeom>
            <a:noFill/>
            <a:ln>
              <a:noFill/>
            </a:ln>
          </p:spPr>
        </p:pic>
        <p:pic>
          <p:nvPicPr>
            <p:cNvPr id="1463" name="Google Shape;1463;p154"/>
            <p:cNvPicPr preferRelativeResize="0"/>
            <p:nvPr/>
          </p:nvPicPr>
          <p:blipFill rotWithShape="1">
            <a:blip r:embed="rId7">
              <a:alphaModFix/>
            </a:blip>
            <a:srcRect/>
            <a:stretch/>
          </p:blipFill>
          <p:spPr>
            <a:xfrm>
              <a:off x="2491740" y="2250948"/>
              <a:ext cx="1343406" cy="567689"/>
            </a:xfrm>
            <a:prstGeom prst="rect">
              <a:avLst/>
            </a:prstGeom>
            <a:noFill/>
            <a:ln>
              <a:noFill/>
            </a:ln>
          </p:spPr>
        </p:pic>
      </p:grpSp>
      <p:pic>
        <p:nvPicPr>
          <p:cNvPr id="1464" name="Google Shape;1464;p154"/>
          <p:cNvPicPr preferRelativeResize="0"/>
          <p:nvPr/>
        </p:nvPicPr>
        <p:blipFill rotWithShape="1">
          <a:blip r:embed="rId8">
            <a:alphaModFix/>
          </a:blip>
          <a:srcRect/>
          <a:stretch/>
        </p:blipFill>
        <p:spPr>
          <a:xfrm>
            <a:off x="4831774" y="2642560"/>
            <a:ext cx="970094" cy="285472"/>
          </a:xfrm>
          <a:prstGeom prst="rect">
            <a:avLst/>
          </a:prstGeom>
          <a:noFill/>
          <a:ln>
            <a:noFill/>
          </a:ln>
        </p:spPr>
      </p:pic>
      <p:grpSp>
        <p:nvGrpSpPr>
          <p:cNvPr id="1465" name="Google Shape;1465;p154"/>
          <p:cNvGrpSpPr/>
          <p:nvPr/>
        </p:nvGrpSpPr>
        <p:grpSpPr>
          <a:xfrm>
            <a:off x="6505935" y="2482295"/>
            <a:ext cx="2769244" cy="626035"/>
            <a:chOff x="5623195" y="2250948"/>
            <a:chExt cx="2511153" cy="567689"/>
          </a:xfrm>
        </p:grpSpPr>
        <p:pic>
          <p:nvPicPr>
            <p:cNvPr id="1466" name="Google Shape;1466;p154"/>
            <p:cNvPicPr preferRelativeResize="0"/>
            <p:nvPr/>
          </p:nvPicPr>
          <p:blipFill rotWithShape="1">
            <a:blip r:embed="rId9">
              <a:alphaModFix/>
            </a:blip>
            <a:srcRect/>
            <a:stretch/>
          </p:blipFill>
          <p:spPr>
            <a:xfrm>
              <a:off x="5623195" y="2391735"/>
              <a:ext cx="825922" cy="217992"/>
            </a:xfrm>
            <a:prstGeom prst="rect">
              <a:avLst/>
            </a:prstGeom>
            <a:noFill/>
            <a:ln>
              <a:noFill/>
            </a:ln>
          </p:spPr>
        </p:pic>
        <p:pic>
          <p:nvPicPr>
            <p:cNvPr id="1467" name="Google Shape;1467;p154"/>
            <p:cNvPicPr preferRelativeResize="0"/>
            <p:nvPr/>
          </p:nvPicPr>
          <p:blipFill rotWithShape="1">
            <a:blip r:embed="rId10">
              <a:alphaModFix/>
            </a:blip>
            <a:srcRect/>
            <a:stretch/>
          </p:blipFill>
          <p:spPr>
            <a:xfrm>
              <a:off x="6339839" y="2250948"/>
              <a:ext cx="989838" cy="567689"/>
            </a:xfrm>
            <a:prstGeom prst="rect">
              <a:avLst/>
            </a:prstGeom>
            <a:noFill/>
            <a:ln>
              <a:noFill/>
            </a:ln>
          </p:spPr>
        </p:pic>
        <p:pic>
          <p:nvPicPr>
            <p:cNvPr id="1468" name="Google Shape;1468;p154"/>
            <p:cNvPicPr preferRelativeResize="0"/>
            <p:nvPr/>
          </p:nvPicPr>
          <p:blipFill rotWithShape="1">
            <a:blip r:embed="rId11">
              <a:alphaModFix/>
            </a:blip>
            <a:srcRect/>
            <a:stretch/>
          </p:blipFill>
          <p:spPr>
            <a:xfrm>
              <a:off x="7059167" y="2250948"/>
              <a:ext cx="1075181" cy="567689"/>
            </a:xfrm>
            <a:prstGeom prst="rect">
              <a:avLst/>
            </a:prstGeom>
            <a:noFill/>
            <a:ln>
              <a:noFill/>
            </a:ln>
          </p:spPr>
        </p:pic>
      </p:grpSp>
      <p:sp>
        <p:nvSpPr>
          <p:cNvPr id="1469" name="Google Shape;1469;p154"/>
          <p:cNvSpPr txBox="1"/>
          <p:nvPr/>
        </p:nvSpPr>
        <p:spPr>
          <a:xfrm>
            <a:off x="668938" y="1510609"/>
            <a:ext cx="9356926" cy="1125742"/>
          </a:xfrm>
          <a:prstGeom prst="rect">
            <a:avLst/>
          </a:prstGeom>
          <a:noFill/>
          <a:ln>
            <a:noFill/>
          </a:ln>
        </p:spPr>
        <p:txBody>
          <a:bodyPr spcFirstLastPara="1" wrap="square" lIns="0" tIns="52500" rIns="0" bIns="0" anchor="t" anchorCtr="0">
            <a:spAutoFit/>
          </a:bodyPr>
          <a:lstStyle/>
          <a:p>
            <a:pPr marL="14007" marR="5602" lvl="0">
              <a:lnSpc>
                <a:spcPct val="107978"/>
              </a:lnSpc>
            </a:pPr>
            <a:r>
              <a:rPr lang="en-US" sz="2206" i="1" dirty="0">
                <a:solidFill>
                  <a:schemeClr val="dk1"/>
                </a:solidFill>
              </a:rPr>
              <a:t>Various materials; bodies have significantly different optical properties, which significantly affect energy absorption.</a:t>
            </a:r>
            <a:endParaRPr sz="2702" dirty="0">
              <a:solidFill>
                <a:schemeClr val="dk1"/>
              </a:solidFill>
              <a:latin typeface="Arial"/>
              <a:ea typeface="Arial"/>
              <a:cs typeface="Arial"/>
              <a:sym typeface="Arial"/>
            </a:endParaRPr>
          </a:p>
          <a:p>
            <a:pPr marL="14007" lvl="0"/>
            <a:r>
              <a:rPr lang="en-US" sz="2206" b="1" i="1" dirty="0">
                <a:solidFill>
                  <a:schemeClr val="dk1"/>
                </a:solidFill>
              </a:rPr>
              <a:t>Material    Surface treatment   Temperature      Radiation wavelength</a:t>
            </a:r>
            <a:endParaRPr sz="2206" dirty="0">
              <a:solidFill>
                <a:schemeClr val="dk1"/>
              </a:solidFill>
              <a:latin typeface="Arial"/>
              <a:ea typeface="Arial"/>
              <a:cs typeface="Arial"/>
              <a:sym typeface="Arial"/>
            </a:endParaRPr>
          </a:p>
        </p:txBody>
      </p:sp>
    </p:spTree>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Shape 1474"/>
        <p:cNvGrpSpPr/>
        <p:nvPr/>
      </p:nvGrpSpPr>
      <p:grpSpPr>
        <a:xfrm>
          <a:off x="0" y="0"/>
          <a:ext cx="0" cy="0"/>
          <a:chOff x="0" y="0"/>
          <a:chExt cx="0" cy="0"/>
        </a:xfrm>
      </p:grpSpPr>
      <p:sp>
        <p:nvSpPr>
          <p:cNvPr id="1476" name="Google Shape;1476;p155"/>
          <p:cNvSpPr txBox="1">
            <a:spLocks noGrp="1"/>
          </p:cNvSpPr>
          <p:nvPr>
            <p:ph type="title"/>
          </p:nvPr>
        </p:nvSpPr>
        <p:spPr>
          <a:xfrm>
            <a:off x="391632" y="787601"/>
            <a:ext cx="7684696" cy="964203"/>
          </a:xfrm>
          <a:prstGeom prst="rect">
            <a:avLst/>
          </a:prstGeom>
          <a:noFill/>
          <a:ln>
            <a:noFill/>
          </a:ln>
        </p:spPr>
        <p:txBody>
          <a:bodyPr spcFirstLastPara="1" wrap="square" lIns="0" tIns="13300" rIns="0" bIns="0" anchor="t" anchorCtr="0">
            <a:spAutoFit/>
          </a:bodyPr>
          <a:lstStyle/>
          <a:p>
            <a:pPr marL="14007" lvl="0"/>
            <a:r>
              <a:rPr lang="en-US" sz="3089" i="1" dirty="0">
                <a:solidFill>
                  <a:srgbClr val="FF3300"/>
                </a:solidFill>
                <a:latin typeface="Arial"/>
                <a:ea typeface="Arial"/>
                <a:cs typeface="Arial"/>
                <a:sym typeface="Arial"/>
              </a:rPr>
              <a:t>Interaction of laser radiation with material</a:t>
            </a:r>
            <a:endParaRPr sz="3089" dirty="0">
              <a:latin typeface="Arial"/>
              <a:ea typeface="Arial"/>
              <a:cs typeface="Arial"/>
              <a:sym typeface="Arial"/>
            </a:endParaRPr>
          </a:p>
        </p:txBody>
      </p:sp>
      <p:pic>
        <p:nvPicPr>
          <p:cNvPr id="1477" name="Google Shape;1477;p155"/>
          <p:cNvPicPr preferRelativeResize="0"/>
          <p:nvPr/>
        </p:nvPicPr>
        <p:blipFill rotWithShape="1">
          <a:blip r:embed="rId3">
            <a:alphaModFix/>
          </a:blip>
          <a:srcRect/>
          <a:stretch/>
        </p:blipFill>
        <p:spPr>
          <a:xfrm>
            <a:off x="1244221" y="2020162"/>
            <a:ext cx="7852771" cy="4175937"/>
          </a:xfrm>
          <a:prstGeom prst="rect">
            <a:avLst/>
          </a:prstGeom>
          <a:noFill/>
          <a:ln>
            <a:noFill/>
          </a:ln>
        </p:spPr>
      </p:pic>
    </p:spTree>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Shape 1482"/>
        <p:cNvGrpSpPr/>
        <p:nvPr/>
      </p:nvGrpSpPr>
      <p:grpSpPr>
        <a:xfrm>
          <a:off x="0" y="0"/>
          <a:ext cx="0" cy="0"/>
          <a:chOff x="0" y="0"/>
          <a:chExt cx="0" cy="0"/>
        </a:xfrm>
      </p:grpSpPr>
      <p:sp>
        <p:nvSpPr>
          <p:cNvPr id="1484" name="Google Shape;1484;p156"/>
          <p:cNvSpPr txBox="1"/>
          <p:nvPr/>
        </p:nvSpPr>
        <p:spPr>
          <a:xfrm>
            <a:off x="391633" y="793398"/>
            <a:ext cx="9473678" cy="488816"/>
          </a:xfrm>
          <a:prstGeom prst="rect">
            <a:avLst/>
          </a:prstGeom>
          <a:noFill/>
          <a:ln>
            <a:noFill/>
          </a:ln>
        </p:spPr>
        <p:txBody>
          <a:bodyPr spcFirstLastPara="1" wrap="square" lIns="0" tIns="13300" rIns="0" bIns="0" anchor="t" anchorCtr="0">
            <a:spAutoFit/>
          </a:bodyPr>
          <a:lstStyle/>
          <a:p>
            <a:pPr marL="14007" lvl="0"/>
            <a:r>
              <a:rPr lang="en-US" sz="3089" b="1" i="1" dirty="0">
                <a:solidFill>
                  <a:srgbClr val="FF3300"/>
                </a:solidFill>
              </a:rPr>
              <a:t>Interaction of laser radiation with material</a:t>
            </a:r>
            <a:endParaRPr sz="3089" dirty="0">
              <a:solidFill>
                <a:schemeClr val="dk1"/>
              </a:solidFill>
              <a:latin typeface="Arial"/>
              <a:ea typeface="Arial"/>
              <a:cs typeface="Arial"/>
              <a:sym typeface="Arial"/>
            </a:endParaRPr>
          </a:p>
        </p:txBody>
      </p:sp>
      <p:pic>
        <p:nvPicPr>
          <p:cNvPr id="1485" name="Google Shape;1485;p156"/>
          <p:cNvPicPr preferRelativeResize="0"/>
          <p:nvPr/>
        </p:nvPicPr>
        <p:blipFill rotWithShape="1">
          <a:blip r:embed="rId3">
            <a:alphaModFix/>
          </a:blip>
          <a:srcRect/>
          <a:stretch/>
        </p:blipFill>
        <p:spPr>
          <a:xfrm>
            <a:off x="826136" y="1991008"/>
            <a:ext cx="9039175" cy="4379997"/>
          </a:xfrm>
          <a:prstGeom prst="rect">
            <a:avLst/>
          </a:prstGeom>
          <a:noFill/>
          <a:ln>
            <a:noFill/>
          </a:ln>
        </p:spPr>
      </p:pic>
      <p:sp>
        <p:nvSpPr>
          <p:cNvPr id="1486" name="Google Shape;1486;p156"/>
          <p:cNvSpPr txBox="1"/>
          <p:nvPr/>
        </p:nvSpPr>
        <p:spPr>
          <a:xfrm>
            <a:off x="6387432" y="1704330"/>
            <a:ext cx="2639295" cy="779864"/>
          </a:xfrm>
          <a:prstGeom prst="rect">
            <a:avLst/>
          </a:prstGeom>
          <a:noFill/>
          <a:ln>
            <a:noFill/>
          </a:ln>
        </p:spPr>
        <p:txBody>
          <a:bodyPr spcFirstLastPara="1" wrap="square" lIns="0" tIns="14000" rIns="0" bIns="0" anchor="t" anchorCtr="0">
            <a:spAutoFit/>
          </a:bodyPr>
          <a:lstStyle/>
          <a:p>
            <a:pPr marL="14007" marR="5602" lvl="0" indent="0" algn="l" rtl="0">
              <a:lnSpc>
                <a:spcPct val="150100"/>
              </a:lnSpc>
              <a:spcBef>
                <a:spcPts val="0"/>
              </a:spcBef>
              <a:spcAft>
                <a:spcPts val="0"/>
              </a:spcAft>
              <a:buNone/>
            </a:pPr>
            <a:r>
              <a:rPr lang="en-US" sz="1764">
                <a:solidFill>
                  <a:schemeClr val="dk1"/>
                </a:solidFill>
                <a:latin typeface="Times New Roman"/>
                <a:ea typeface="Times New Roman"/>
                <a:cs typeface="Times New Roman"/>
                <a:sym typeface="Times New Roman"/>
              </a:rPr>
              <a:t>Závislost absorpce na teplotě (Anomální absorpce)</a:t>
            </a:r>
            <a:endParaRPr sz="1764">
              <a:solidFill>
                <a:schemeClr val="dk1"/>
              </a:solidFill>
              <a:latin typeface="Times New Roman"/>
              <a:ea typeface="Times New Roman"/>
              <a:cs typeface="Times New Roman"/>
              <a:sym typeface="Times New Roman"/>
            </a:endParaRPr>
          </a:p>
        </p:txBody>
      </p:sp>
    </p:spTree>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Shape 1491"/>
        <p:cNvGrpSpPr/>
        <p:nvPr/>
      </p:nvGrpSpPr>
      <p:grpSpPr>
        <a:xfrm>
          <a:off x="0" y="0"/>
          <a:ext cx="0" cy="0"/>
          <a:chOff x="0" y="0"/>
          <a:chExt cx="0" cy="0"/>
        </a:xfrm>
      </p:grpSpPr>
      <p:grpSp>
        <p:nvGrpSpPr>
          <p:cNvPr id="1493" name="Google Shape;1493;p157"/>
          <p:cNvGrpSpPr/>
          <p:nvPr/>
        </p:nvGrpSpPr>
        <p:grpSpPr>
          <a:xfrm>
            <a:off x="1881234" y="1438623"/>
            <a:ext cx="6693963" cy="5588705"/>
            <a:chOff x="1429511" y="1304544"/>
            <a:chExt cx="6070092" cy="5067843"/>
          </a:xfrm>
        </p:grpSpPr>
        <p:pic>
          <p:nvPicPr>
            <p:cNvPr id="1494" name="Google Shape;1494;p157"/>
            <p:cNvPicPr preferRelativeResize="0"/>
            <p:nvPr/>
          </p:nvPicPr>
          <p:blipFill rotWithShape="1">
            <a:blip r:embed="rId3">
              <a:alphaModFix/>
            </a:blip>
            <a:srcRect/>
            <a:stretch/>
          </p:blipFill>
          <p:spPr>
            <a:xfrm>
              <a:off x="1429511" y="1841384"/>
              <a:ext cx="6070092" cy="4531003"/>
            </a:xfrm>
            <a:prstGeom prst="rect">
              <a:avLst/>
            </a:prstGeom>
            <a:noFill/>
            <a:ln>
              <a:noFill/>
            </a:ln>
          </p:spPr>
        </p:pic>
        <p:pic>
          <p:nvPicPr>
            <p:cNvPr id="1495" name="Google Shape;1495;p157"/>
            <p:cNvPicPr preferRelativeResize="0"/>
            <p:nvPr/>
          </p:nvPicPr>
          <p:blipFill rotWithShape="1">
            <a:blip r:embed="rId4">
              <a:alphaModFix/>
            </a:blip>
            <a:srcRect/>
            <a:stretch/>
          </p:blipFill>
          <p:spPr>
            <a:xfrm>
              <a:off x="1787651" y="1304544"/>
              <a:ext cx="5182361" cy="677417"/>
            </a:xfrm>
            <a:prstGeom prst="rect">
              <a:avLst/>
            </a:prstGeom>
            <a:noFill/>
            <a:ln>
              <a:noFill/>
            </a:ln>
          </p:spPr>
        </p:pic>
      </p:grpSp>
      <p:sp>
        <p:nvSpPr>
          <p:cNvPr id="1496" name="Google Shape;1496;p157"/>
          <p:cNvSpPr txBox="1"/>
          <p:nvPr/>
        </p:nvSpPr>
        <p:spPr>
          <a:xfrm>
            <a:off x="2472956" y="1524839"/>
            <a:ext cx="6693963" cy="421492"/>
          </a:xfrm>
          <a:prstGeom prst="rect">
            <a:avLst/>
          </a:prstGeom>
          <a:noFill/>
          <a:ln>
            <a:noFill/>
          </a:ln>
        </p:spPr>
        <p:txBody>
          <a:bodyPr spcFirstLastPara="1" wrap="square" lIns="0" tIns="14000" rIns="0" bIns="0" anchor="t" anchorCtr="0">
            <a:spAutoFit/>
          </a:bodyPr>
          <a:lstStyle/>
          <a:p>
            <a:pPr marL="14007" lvl="0"/>
            <a:r>
              <a:rPr lang="en-US" sz="2647" dirty="0">
                <a:solidFill>
                  <a:schemeClr val="dk1"/>
                </a:solidFill>
              </a:rPr>
              <a:t>Electromagnetic spectrum of radiation</a:t>
            </a:r>
            <a:endParaRPr sz="2647" dirty="0">
              <a:solidFill>
                <a:schemeClr val="dk1"/>
              </a:solidFill>
              <a:latin typeface="Arial"/>
              <a:ea typeface="Arial"/>
              <a:cs typeface="Arial"/>
              <a:sym typeface="Arial"/>
            </a:endParaRPr>
          </a:p>
        </p:txBody>
      </p:sp>
      <p:sp>
        <p:nvSpPr>
          <p:cNvPr id="1498" name="Google Shape;1498;p157"/>
          <p:cNvSpPr txBox="1"/>
          <p:nvPr/>
        </p:nvSpPr>
        <p:spPr>
          <a:xfrm>
            <a:off x="391633" y="774807"/>
            <a:ext cx="10301767" cy="445024"/>
          </a:xfrm>
          <a:prstGeom prst="rect">
            <a:avLst/>
          </a:prstGeom>
          <a:noFill/>
          <a:ln>
            <a:noFill/>
          </a:ln>
        </p:spPr>
        <p:txBody>
          <a:bodyPr spcFirstLastPara="1" wrap="square" lIns="0" tIns="14000" rIns="0" bIns="0" anchor="t" anchorCtr="0">
            <a:spAutoFit/>
          </a:bodyPr>
          <a:lstStyle/>
          <a:p>
            <a:pPr marL="14007" lvl="0"/>
            <a:r>
              <a:rPr lang="en-US" sz="2800" b="1" i="1" dirty="0">
                <a:solidFill>
                  <a:srgbClr val="FF3300"/>
                </a:solidFill>
                <a:latin typeface="Tahoma"/>
                <a:ea typeface="Tahoma"/>
                <a:cs typeface="Tahoma"/>
                <a:sym typeface="Tahoma"/>
              </a:rPr>
              <a:t>PROPERTIES OF ELECTROMAGNETIC RADIATION</a:t>
            </a:r>
            <a:endParaRPr sz="2800" dirty="0">
              <a:solidFill>
                <a:schemeClr val="dk1"/>
              </a:solidFill>
              <a:latin typeface="Tahoma"/>
              <a:ea typeface="Tahoma"/>
              <a:cs typeface="Tahoma"/>
              <a:sym typeface="Tahoma"/>
            </a:endParaRPr>
          </a:p>
        </p:txBody>
      </p:sp>
    </p:spTree>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Shape 1502"/>
        <p:cNvGrpSpPr/>
        <p:nvPr/>
      </p:nvGrpSpPr>
      <p:grpSpPr>
        <a:xfrm>
          <a:off x="0" y="0"/>
          <a:ext cx="0" cy="0"/>
          <a:chOff x="0" y="0"/>
          <a:chExt cx="0" cy="0"/>
        </a:xfrm>
      </p:grpSpPr>
      <p:sp>
        <p:nvSpPr>
          <p:cNvPr id="1504" name="Google Shape;1504;p158"/>
          <p:cNvSpPr txBox="1"/>
          <p:nvPr/>
        </p:nvSpPr>
        <p:spPr>
          <a:xfrm>
            <a:off x="273385" y="1264558"/>
            <a:ext cx="4601057" cy="6489114"/>
          </a:xfrm>
          <a:prstGeom prst="rect">
            <a:avLst/>
          </a:prstGeom>
          <a:noFill/>
          <a:ln>
            <a:noFill/>
          </a:ln>
        </p:spPr>
        <p:txBody>
          <a:bodyPr spcFirstLastPara="1" wrap="square" lIns="0" tIns="14000" rIns="0" bIns="0" anchor="t" anchorCtr="0">
            <a:spAutoFit/>
          </a:bodyPr>
          <a:lstStyle/>
          <a:p>
            <a:pPr marL="218500" marR="551150" lvl="0" indent="-92442"/>
            <a:r>
              <a:rPr lang="en-US" sz="2647" b="1" i="1" dirty="0">
                <a:solidFill>
                  <a:schemeClr val="dk1"/>
                </a:solidFill>
              </a:rPr>
              <a:t>Depending on the type of active environment:</a:t>
            </a:r>
            <a:endParaRPr sz="2647" dirty="0">
              <a:solidFill>
                <a:schemeClr val="dk1"/>
              </a:solidFill>
              <a:latin typeface="Arial"/>
              <a:ea typeface="Arial"/>
              <a:cs typeface="Arial"/>
              <a:sym typeface="Arial"/>
            </a:endParaRPr>
          </a:p>
          <a:p>
            <a:pPr marL="714324" marR="0" lvl="0" indent="-588267" algn="l" rtl="0">
              <a:lnSpc>
                <a:spcPct val="119748"/>
              </a:lnSpc>
              <a:spcBef>
                <a:spcPts val="2393"/>
              </a:spcBef>
              <a:spcAft>
                <a:spcPts val="0"/>
              </a:spcAft>
              <a:buClr>
                <a:schemeClr val="dk1"/>
              </a:buClr>
              <a:buSzPts val="1985"/>
              <a:buFont typeface="Arial"/>
              <a:buAutoNum type="arabicPeriod"/>
            </a:pPr>
            <a:r>
              <a:rPr lang="en-US" sz="1985" b="1" i="1" dirty="0">
                <a:solidFill>
                  <a:schemeClr val="dk1"/>
                </a:solidFill>
                <a:latin typeface="Arial"/>
                <a:ea typeface="Arial"/>
                <a:cs typeface="Arial"/>
                <a:sym typeface="Arial"/>
              </a:rPr>
              <a:t>Solid state matters </a:t>
            </a:r>
            <a:r>
              <a:rPr lang="en-US" sz="1985" dirty="0">
                <a:solidFill>
                  <a:schemeClr val="dk1"/>
                </a:solidFill>
                <a:latin typeface="Arial"/>
                <a:ea typeface="Arial"/>
                <a:cs typeface="Arial"/>
                <a:sym typeface="Arial"/>
              </a:rPr>
              <a:t>– Nd</a:t>
            </a:r>
            <a:r>
              <a:rPr lang="en-US" sz="1985" baseline="30000" dirty="0">
                <a:solidFill>
                  <a:schemeClr val="dk1"/>
                </a:solidFill>
                <a:latin typeface="Arial"/>
                <a:ea typeface="Arial"/>
                <a:cs typeface="Arial"/>
                <a:sym typeface="Arial"/>
              </a:rPr>
              <a:t>3+</a:t>
            </a:r>
            <a:r>
              <a:rPr lang="en-US" sz="1985" dirty="0">
                <a:solidFill>
                  <a:schemeClr val="dk1"/>
                </a:solidFill>
                <a:latin typeface="Arial"/>
                <a:ea typeface="Arial"/>
                <a:cs typeface="Arial"/>
                <a:sym typeface="Arial"/>
              </a:rPr>
              <a:t>:YAG,</a:t>
            </a:r>
            <a:endParaRPr sz="1985" dirty="0">
              <a:solidFill>
                <a:schemeClr val="dk1"/>
              </a:solidFill>
              <a:latin typeface="Arial"/>
              <a:ea typeface="Arial"/>
              <a:cs typeface="Arial"/>
              <a:sym typeface="Arial"/>
            </a:endParaRPr>
          </a:p>
          <a:p>
            <a:pPr marL="714324" marR="0" lvl="0" indent="0" algn="l" rtl="0">
              <a:lnSpc>
                <a:spcPct val="119748"/>
              </a:lnSpc>
              <a:spcBef>
                <a:spcPts val="0"/>
              </a:spcBef>
              <a:spcAft>
                <a:spcPts val="0"/>
              </a:spcAft>
              <a:buNone/>
            </a:pPr>
            <a:r>
              <a:rPr lang="en-US" sz="1985" dirty="0" err="1">
                <a:solidFill>
                  <a:schemeClr val="dk1"/>
                </a:solidFill>
                <a:latin typeface="Arial"/>
                <a:ea typeface="Arial"/>
                <a:cs typeface="Arial"/>
                <a:sym typeface="Arial"/>
              </a:rPr>
              <a:t>Yb:YAG</a:t>
            </a:r>
            <a:r>
              <a:rPr lang="en-US" sz="1985" dirty="0">
                <a:solidFill>
                  <a:schemeClr val="dk1"/>
                </a:solidFill>
                <a:latin typeface="Arial"/>
                <a:ea typeface="Arial"/>
                <a:cs typeface="Arial"/>
                <a:sym typeface="Arial"/>
              </a:rPr>
              <a:t>, ruby</a:t>
            </a:r>
            <a:endParaRPr sz="1985" dirty="0">
              <a:solidFill>
                <a:schemeClr val="dk1"/>
              </a:solidFill>
              <a:latin typeface="Arial"/>
              <a:ea typeface="Arial"/>
              <a:cs typeface="Arial"/>
              <a:sym typeface="Arial"/>
            </a:endParaRPr>
          </a:p>
          <a:p>
            <a:pPr marL="126057" lvl="0">
              <a:spcBef>
                <a:spcPts val="11"/>
              </a:spcBef>
            </a:pPr>
            <a:r>
              <a:rPr lang="en-US" sz="1764" b="1" dirty="0">
                <a:solidFill>
                  <a:schemeClr val="dk1"/>
                </a:solidFill>
                <a:latin typeface="Times New Roman"/>
                <a:ea typeface="Times New Roman"/>
                <a:cs typeface="Times New Roman"/>
                <a:sym typeface="Times New Roman"/>
              </a:rPr>
              <a:t>(welding, cutting, marking, drilling, etc.)</a:t>
            </a:r>
            <a:endParaRPr sz="1764" dirty="0">
              <a:solidFill>
                <a:schemeClr val="dk1"/>
              </a:solidFill>
              <a:latin typeface="Times New Roman"/>
              <a:ea typeface="Times New Roman"/>
              <a:cs typeface="Times New Roman"/>
              <a:sym typeface="Times New Roman"/>
            </a:endParaRPr>
          </a:p>
          <a:p>
            <a:pPr marL="0" marR="0" lvl="0" indent="0" algn="l" rtl="0">
              <a:spcBef>
                <a:spcPts val="39"/>
              </a:spcBef>
              <a:spcAft>
                <a:spcPts val="0"/>
              </a:spcAft>
              <a:buNone/>
            </a:pPr>
            <a:endParaRPr sz="1489" dirty="0">
              <a:solidFill>
                <a:schemeClr val="dk1"/>
              </a:solidFill>
              <a:latin typeface="Times New Roman"/>
              <a:ea typeface="Times New Roman"/>
              <a:cs typeface="Times New Roman"/>
              <a:sym typeface="Times New Roman"/>
            </a:endParaRPr>
          </a:p>
          <a:p>
            <a:pPr marL="714324" marR="0" lvl="0" indent="-588267" algn="l" rtl="0">
              <a:lnSpc>
                <a:spcPct val="120000"/>
              </a:lnSpc>
              <a:spcBef>
                <a:spcPts val="0"/>
              </a:spcBef>
              <a:spcAft>
                <a:spcPts val="0"/>
              </a:spcAft>
              <a:buClr>
                <a:schemeClr val="dk1"/>
              </a:buClr>
              <a:buSzPts val="1985"/>
              <a:buFont typeface="Arial"/>
              <a:buAutoNum type="arabicPeriod" startAt="2"/>
            </a:pPr>
            <a:r>
              <a:rPr lang="en-US" sz="1985" b="1" i="1" dirty="0">
                <a:solidFill>
                  <a:schemeClr val="dk1"/>
                </a:solidFill>
                <a:latin typeface="Arial"/>
                <a:ea typeface="Arial"/>
                <a:cs typeface="Arial"/>
                <a:sym typeface="Arial"/>
              </a:rPr>
              <a:t>Gaseous state matters </a:t>
            </a:r>
            <a:r>
              <a:rPr lang="en-US" sz="1985" dirty="0">
                <a:solidFill>
                  <a:schemeClr val="dk1"/>
                </a:solidFill>
                <a:latin typeface="Arial"/>
                <a:ea typeface="Arial"/>
                <a:cs typeface="Arial"/>
                <a:sym typeface="Arial"/>
              </a:rPr>
              <a:t>– CO</a:t>
            </a:r>
            <a:r>
              <a:rPr lang="en-US" sz="1985" baseline="-25000" dirty="0">
                <a:solidFill>
                  <a:schemeClr val="dk1"/>
                </a:solidFill>
                <a:latin typeface="Arial"/>
                <a:ea typeface="Arial"/>
                <a:cs typeface="Arial"/>
                <a:sym typeface="Arial"/>
              </a:rPr>
              <a:t>2</a:t>
            </a:r>
            <a:r>
              <a:rPr lang="en-US" sz="1985" dirty="0">
                <a:solidFill>
                  <a:schemeClr val="dk1"/>
                </a:solidFill>
                <a:latin typeface="Arial"/>
                <a:ea typeface="Arial"/>
                <a:cs typeface="Arial"/>
                <a:sym typeface="Arial"/>
              </a:rPr>
              <a:t>, </a:t>
            </a:r>
            <a:r>
              <a:rPr lang="en-US" sz="1985" dirty="0" err="1">
                <a:solidFill>
                  <a:schemeClr val="dk1"/>
                </a:solidFill>
                <a:latin typeface="Arial"/>
                <a:ea typeface="Arial"/>
                <a:cs typeface="Arial"/>
                <a:sym typeface="Arial"/>
              </a:rPr>
              <a:t>Ar</a:t>
            </a:r>
            <a:r>
              <a:rPr lang="en-US" sz="1985" dirty="0">
                <a:solidFill>
                  <a:schemeClr val="dk1"/>
                </a:solidFill>
                <a:latin typeface="Arial"/>
                <a:ea typeface="Arial"/>
                <a:cs typeface="Arial"/>
                <a:sym typeface="Arial"/>
              </a:rPr>
              <a:t>, He-Ne</a:t>
            </a:r>
            <a:endParaRPr sz="1985" dirty="0">
              <a:solidFill>
                <a:schemeClr val="dk1"/>
              </a:solidFill>
              <a:latin typeface="Arial"/>
              <a:ea typeface="Arial"/>
              <a:cs typeface="Arial"/>
              <a:sym typeface="Arial"/>
            </a:endParaRPr>
          </a:p>
          <a:p>
            <a:pPr marL="126057" lvl="0">
              <a:lnSpc>
                <a:spcPct val="120011"/>
              </a:lnSpc>
            </a:pPr>
            <a:r>
              <a:rPr lang="en-US" sz="1764" b="1" dirty="0">
                <a:solidFill>
                  <a:schemeClr val="dk1"/>
                </a:solidFill>
                <a:latin typeface="Times New Roman"/>
                <a:ea typeface="Times New Roman"/>
                <a:cs typeface="Times New Roman"/>
                <a:sym typeface="Times New Roman"/>
              </a:rPr>
              <a:t>(cutting, welding, measuring, marking)</a:t>
            </a:r>
            <a:endParaRPr sz="1764" dirty="0">
              <a:solidFill>
                <a:schemeClr val="dk1"/>
              </a:solidFill>
              <a:latin typeface="Times New Roman"/>
              <a:ea typeface="Times New Roman"/>
              <a:cs typeface="Times New Roman"/>
              <a:sym typeface="Times New Roman"/>
            </a:endParaRPr>
          </a:p>
          <a:p>
            <a:pPr marL="0" marR="0" lvl="0" indent="0" algn="l" rtl="0">
              <a:spcBef>
                <a:spcPts val="39"/>
              </a:spcBef>
              <a:spcAft>
                <a:spcPts val="0"/>
              </a:spcAft>
              <a:buNone/>
            </a:pPr>
            <a:endParaRPr sz="1489" dirty="0">
              <a:solidFill>
                <a:schemeClr val="dk1"/>
              </a:solidFill>
              <a:latin typeface="Times New Roman"/>
              <a:ea typeface="Times New Roman"/>
              <a:cs typeface="Times New Roman"/>
              <a:sym typeface="Times New Roman"/>
            </a:endParaRPr>
          </a:p>
          <a:p>
            <a:pPr marL="714324" lvl="0" indent="-588267">
              <a:buClr>
                <a:schemeClr val="dk1"/>
              </a:buClr>
              <a:buSzPts val="1985"/>
              <a:buFont typeface="Arial"/>
              <a:buAutoNum type="arabicPeriod" startAt="3"/>
            </a:pPr>
            <a:r>
              <a:rPr lang="en-US" sz="1985" b="1" i="1" dirty="0">
                <a:solidFill>
                  <a:schemeClr val="dk1"/>
                </a:solidFill>
                <a:latin typeface="Arial"/>
                <a:ea typeface="Arial"/>
                <a:cs typeface="Arial"/>
                <a:sym typeface="Arial"/>
              </a:rPr>
              <a:t>Excimer matters </a:t>
            </a:r>
            <a:r>
              <a:rPr lang="en-US" sz="1985" dirty="0">
                <a:solidFill>
                  <a:schemeClr val="dk1"/>
                </a:solidFill>
                <a:latin typeface="Arial"/>
                <a:ea typeface="Arial"/>
                <a:cs typeface="Arial"/>
                <a:sym typeface="Arial"/>
              </a:rPr>
              <a:t>– </a:t>
            </a:r>
            <a:r>
              <a:rPr lang="en-US" sz="1985" dirty="0">
                <a:solidFill>
                  <a:schemeClr val="dk1"/>
                </a:solidFill>
              </a:rPr>
              <a:t>mostly gaseous compounds, </a:t>
            </a:r>
            <a:r>
              <a:rPr lang="en-US" sz="1985" dirty="0" err="1">
                <a:solidFill>
                  <a:schemeClr val="dk1"/>
                </a:solidFill>
                <a:latin typeface="Arial"/>
                <a:ea typeface="Arial"/>
                <a:cs typeface="Arial"/>
                <a:sym typeface="Arial"/>
              </a:rPr>
              <a:t>KrF</a:t>
            </a:r>
            <a:r>
              <a:rPr lang="en-US" sz="1985" dirty="0">
                <a:solidFill>
                  <a:schemeClr val="dk1"/>
                </a:solidFill>
                <a:latin typeface="Arial"/>
                <a:ea typeface="Arial"/>
                <a:cs typeface="Arial"/>
                <a:sym typeface="Arial"/>
              </a:rPr>
              <a:t>, </a:t>
            </a:r>
            <a:r>
              <a:rPr lang="en-US" sz="1985" dirty="0" err="1">
                <a:solidFill>
                  <a:schemeClr val="dk1"/>
                </a:solidFill>
                <a:latin typeface="Arial"/>
                <a:ea typeface="Arial"/>
                <a:cs typeface="Arial"/>
                <a:sym typeface="Arial"/>
              </a:rPr>
              <a:t>XeF</a:t>
            </a:r>
            <a:endParaRPr sz="1985" dirty="0">
              <a:solidFill>
                <a:schemeClr val="dk1"/>
              </a:solidFill>
              <a:latin typeface="Arial"/>
              <a:ea typeface="Arial"/>
              <a:cs typeface="Arial"/>
              <a:sym typeface="Arial"/>
            </a:endParaRPr>
          </a:p>
          <a:p>
            <a:pPr marL="714324" marR="0" lvl="0" indent="0" algn="l" rtl="0">
              <a:spcBef>
                <a:spcPts val="695"/>
              </a:spcBef>
              <a:spcAft>
                <a:spcPts val="0"/>
              </a:spcAft>
              <a:buNone/>
            </a:pPr>
            <a:r>
              <a:rPr lang="en-US" sz="1764" b="1" dirty="0">
                <a:solidFill>
                  <a:schemeClr val="dk1"/>
                </a:solidFill>
                <a:latin typeface="Times New Roman"/>
                <a:ea typeface="Times New Roman"/>
                <a:cs typeface="Times New Roman"/>
                <a:sym typeface="Times New Roman"/>
              </a:rPr>
              <a:t>(medicine, etc.)</a:t>
            </a:r>
            <a:endParaRPr sz="1764" dirty="0">
              <a:solidFill>
                <a:schemeClr val="dk1"/>
              </a:solidFill>
              <a:latin typeface="Times New Roman"/>
              <a:ea typeface="Times New Roman"/>
              <a:cs typeface="Times New Roman"/>
              <a:sym typeface="Times New Roman"/>
            </a:endParaRPr>
          </a:p>
          <a:p>
            <a:pPr marL="0" marR="0" lvl="0" indent="0" algn="l" rtl="0">
              <a:spcBef>
                <a:spcPts val="17"/>
              </a:spcBef>
              <a:spcAft>
                <a:spcPts val="0"/>
              </a:spcAft>
              <a:buNone/>
            </a:pPr>
            <a:endParaRPr sz="1544" dirty="0">
              <a:solidFill>
                <a:schemeClr val="dk1"/>
              </a:solidFill>
              <a:latin typeface="Times New Roman"/>
              <a:ea typeface="Times New Roman"/>
              <a:cs typeface="Times New Roman"/>
              <a:sym typeface="Times New Roman"/>
            </a:endParaRPr>
          </a:p>
          <a:p>
            <a:pPr marL="714324" marR="0" lvl="0" indent="-588267" algn="l" rtl="0">
              <a:spcBef>
                <a:spcPts val="0"/>
              </a:spcBef>
              <a:spcAft>
                <a:spcPts val="0"/>
              </a:spcAft>
              <a:buClr>
                <a:schemeClr val="dk1"/>
              </a:buClr>
              <a:buSzPts val="1985"/>
              <a:buFont typeface="Arial"/>
              <a:buAutoNum type="arabicPeriod" startAt="4"/>
            </a:pPr>
            <a:r>
              <a:rPr lang="en-US" sz="1985" b="1" dirty="0">
                <a:solidFill>
                  <a:schemeClr val="dk1"/>
                </a:solidFill>
                <a:latin typeface="Arial"/>
                <a:ea typeface="Arial"/>
                <a:cs typeface="Arial"/>
                <a:sym typeface="Arial"/>
              </a:rPr>
              <a:t>Semi-conducting materials </a:t>
            </a:r>
            <a:r>
              <a:rPr lang="en-US" sz="1985" dirty="0">
                <a:solidFill>
                  <a:schemeClr val="dk1"/>
                </a:solidFill>
                <a:latin typeface="Arial"/>
                <a:ea typeface="Arial"/>
                <a:cs typeface="Arial"/>
                <a:sym typeface="Arial"/>
              </a:rPr>
              <a:t>– </a:t>
            </a:r>
            <a:r>
              <a:rPr lang="en-US" sz="1985" dirty="0" err="1">
                <a:solidFill>
                  <a:schemeClr val="dk1"/>
                </a:solidFill>
                <a:latin typeface="Arial"/>
                <a:ea typeface="Arial"/>
                <a:cs typeface="Arial"/>
                <a:sym typeface="Arial"/>
              </a:rPr>
              <a:t>AlGaAs</a:t>
            </a:r>
            <a:r>
              <a:rPr lang="en-US" sz="1985" dirty="0">
                <a:solidFill>
                  <a:schemeClr val="dk1"/>
                </a:solidFill>
                <a:latin typeface="Arial"/>
                <a:ea typeface="Arial"/>
                <a:cs typeface="Arial"/>
                <a:sym typeface="Arial"/>
              </a:rPr>
              <a:t>, </a:t>
            </a:r>
            <a:r>
              <a:rPr lang="en-US" sz="1985" dirty="0" err="1">
                <a:solidFill>
                  <a:schemeClr val="dk1"/>
                </a:solidFill>
                <a:latin typeface="Arial"/>
                <a:ea typeface="Arial"/>
                <a:cs typeface="Arial"/>
                <a:sym typeface="Arial"/>
              </a:rPr>
              <a:t>GaN</a:t>
            </a:r>
            <a:endParaRPr sz="1985" dirty="0">
              <a:solidFill>
                <a:schemeClr val="dk1"/>
              </a:solidFill>
              <a:latin typeface="Arial"/>
              <a:ea typeface="Arial"/>
              <a:cs typeface="Arial"/>
              <a:sym typeface="Arial"/>
            </a:endParaRPr>
          </a:p>
          <a:p>
            <a:pPr marL="0" marR="0" lvl="0" indent="0" algn="l" rtl="0">
              <a:spcBef>
                <a:spcPts val="39"/>
              </a:spcBef>
              <a:spcAft>
                <a:spcPts val="0"/>
              </a:spcAft>
              <a:buClr>
                <a:schemeClr val="dk1"/>
              </a:buClr>
              <a:buSzPts val="2592"/>
              <a:buFont typeface="Calibri"/>
              <a:buNone/>
            </a:pPr>
            <a:endParaRPr sz="2592" dirty="0">
              <a:solidFill>
                <a:schemeClr val="dk1"/>
              </a:solidFill>
              <a:latin typeface="Arial"/>
              <a:ea typeface="Arial"/>
              <a:cs typeface="Arial"/>
              <a:sym typeface="Arial"/>
            </a:endParaRPr>
          </a:p>
          <a:p>
            <a:pPr marL="714324" marR="814469" lvl="0" indent="-588267">
              <a:buClr>
                <a:schemeClr val="dk1"/>
              </a:buClr>
              <a:buSzPts val="1985"/>
              <a:buFont typeface="Arial"/>
              <a:buAutoNum type="arabicPeriod" startAt="4"/>
            </a:pPr>
            <a:r>
              <a:rPr lang="en-US" sz="1985" dirty="0">
                <a:solidFill>
                  <a:schemeClr val="dk1"/>
                </a:solidFill>
              </a:rPr>
              <a:t>Other - a laser on free electrons</a:t>
            </a:r>
            <a:endParaRPr sz="1985" dirty="0">
              <a:solidFill>
                <a:schemeClr val="dk1"/>
              </a:solidFill>
              <a:latin typeface="Arial"/>
              <a:ea typeface="Arial"/>
              <a:cs typeface="Arial"/>
              <a:sym typeface="Arial"/>
            </a:endParaRPr>
          </a:p>
        </p:txBody>
      </p:sp>
      <p:sp>
        <p:nvSpPr>
          <p:cNvPr id="1505" name="Google Shape;1505;p158"/>
          <p:cNvSpPr txBox="1">
            <a:spLocks noGrp="1"/>
          </p:cNvSpPr>
          <p:nvPr>
            <p:ph type="title"/>
          </p:nvPr>
        </p:nvSpPr>
        <p:spPr>
          <a:xfrm>
            <a:off x="391633" y="774809"/>
            <a:ext cx="3922598" cy="552746"/>
          </a:xfrm>
          <a:prstGeom prst="rect">
            <a:avLst/>
          </a:prstGeom>
          <a:noFill/>
          <a:ln>
            <a:noFill/>
          </a:ln>
        </p:spPr>
        <p:txBody>
          <a:bodyPr spcFirstLastPara="1" wrap="square" lIns="0" tIns="14000" rIns="0" bIns="0" anchor="t" anchorCtr="0">
            <a:spAutoFit/>
          </a:bodyPr>
          <a:lstStyle/>
          <a:p>
            <a:pPr marL="14007" lvl="0" indent="0" algn="l" rtl="0">
              <a:spcBef>
                <a:spcPts val="0"/>
              </a:spcBef>
              <a:spcAft>
                <a:spcPts val="0"/>
              </a:spcAft>
              <a:buNone/>
            </a:pPr>
            <a:r>
              <a:rPr lang="en-US" dirty="0">
                <a:solidFill>
                  <a:srgbClr val="FF3300"/>
                </a:solidFill>
              </a:rPr>
              <a:t>TYPES OF LASERS</a:t>
            </a:r>
            <a:endParaRPr dirty="0"/>
          </a:p>
        </p:txBody>
      </p:sp>
      <p:pic>
        <p:nvPicPr>
          <p:cNvPr id="1507" name="Google Shape;1507;p158"/>
          <p:cNvPicPr preferRelativeResize="0"/>
          <p:nvPr/>
        </p:nvPicPr>
        <p:blipFill rotWithShape="1">
          <a:blip r:embed="rId3">
            <a:alphaModFix/>
          </a:blip>
          <a:srcRect/>
          <a:stretch/>
        </p:blipFill>
        <p:spPr>
          <a:xfrm>
            <a:off x="4874442" y="709227"/>
            <a:ext cx="5267104" cy="6406574"/>
          </a:xfrm>
          <a:prstGeom prst="rect">
            <a:avLst/>
          </a:prstGeom>
          <a:noFill/>
          <a:ln>
            <a:noFill/>
          </a:ln>
        </p:spPr>
      </p:pic>
    </p:spTree>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Shape 1511"/>
        <p:cNvGrpSpPr/>
        <p:nvPr/>
      </p:nvGrpSpPr>
      <p:grpSpPr>
        <a:xfrm>
          <a:off x="0" y="0"/>
          <a:ext cx="0" cy="0"/>
          <a:chOff x="0" y="0"/>
          <a:chExt cx="0" cy="0"/>
        </a:xfrm>
      </p:grpSpPr>
      <p:sp>
        <p:nvSpPr>
          <p:cNvPr id="1513" name="Google Shape;1513;p159"/>
          <p:cNvSpPr txBox="1">
            <a:spLocks noGrp="1"/>
          </p:cNvSpPr>
          <p:nvPr>
            <p:ph type="title"/>
          </p:nvPr>
        </p:nvSpPr>
        <p:spPr>
          <a:xfrm>
            <a:off x="391633" y="774809"/>
            <a:ext cx="2720525" cy="1091355"/>
          </a:xfrm>
          <a:prstGeom prst="rect">
            <a:avLst/>
          </a:prstGeom>
          <a:noFill/>
          <a:ln>
            <a:noFill/>
          </a:ln>
        </p:spPr>
        <p:txBody>
          <a:bodyPr spcFirstLastPara="1" wrap="square" lIns="0" tIns="14000" rIns="0" bIns="0" anchor="t" anchorCtr="0">
            <a:spAutoFit/>
          </a:bodyPr>
          <a:lstStyle/>
          <a:p>
            <a:pPr marL="14007" lvl="0"/>
            <a:r>
              <a:rPr lang="en-US" dirty="0">
                <a:solidFill>
                  <a:srgbClr val="FF3300"/>
                </a:solidFill>
              </a:rPr>
              <a:t>TYPES OF LASERS</a:t>
            </a:r>
            <a:endParaRPr dirty="0"/>
          </a:p>
        </p:txBody>
      </p:sp>
      <p:pic>
        <p:nvPicPr>
          <p:cNvPr id="1514" name="Google Shape;1514;p159"/>
          <p:cNvPicPr preferRelativeResize="0"/>
          <p:nvPr/>
        </p:nvPicPr>
        <p:blipFill rotWithShape="1">
          <a:blip r:embed="rId3">
            <a:alphaModFix/>
          </a:blip>
          <a:srcRect/>
          <a:stretch/>
        </p:blipFill>
        <p:spPr>
          <a:xfrm>
            <a:off x="6457599" y="1884949"/>
            <a:ext cx="2907445" cy="4556987"/>
          </a:xfrm>
          <a:prstGeom prst="rect">
            <a:avLst/>
          </a:prstGeom>
          <a:noFill/>
          <a:ln>
            <a:noFill/>
          </a:ln>
        </p:spPr>
      </p:pic>
      <p:pic>
        <p:nvPicPr>
          <p:cNvPr id="1515" name="Google Shape;1515;p159"/>
          <p:cNvPicPr preferRelativeResize="0"/>
          <p:nvPr/>
        </p:nvPicPr>
        <p:blipFill rotWithShape="1">
          <a:blip r:embed="rId4">
            <a:alphaModFix/>
          </a:blip>
          <a:srcRect/>
          <a:stretch/>
        </p:blipFill>
        <p:spPr>
          <a:xfrm>
            <a:off x="1328356" y="2489911"/>
            <a:ext cx="4356703" cy="1381297"/>
          </a:xfrm>
          <a:prstGeom prst="rect">
            <a:avLst/>
          </a:prstGeom>
          <a:noFill/>
          <a:ln>
            <a:noFill/>
          </a:ln>
        </p:spPr>
      </p:pic>
    </p:spTree>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Shape 1520"/>
        <p:cNvGrpSpPr/>
        <p:nvPr/>
      </p:nvGrpSpPr>
      <p:grpSpPr>
        <a:xfrm>
          <a:off x="0" y="0"/>
          <a:ext cx="0" cy="0"/>
          <a:chOff x="0" y="0"/>
          <a:chExt cx="0" cy="0"/>
        </a:xfrm>
      </p:grpSpPr>
      <p:sp>
        <p:nvSpPr>
          <p:cNvPr id="1522" name="Google Shape;1522;p160"/>
          <p:cNvSpPr txBox="1"/>
          <p:nvPr/>
        </p:nvSpPr>
        <p:spPr>
          <a:xfrm>
            <a:off x="391633" y="774807"/>
            <a:ext cx="5111096" cy="514723"/>
          </a:xfrm>
          <a:prstGeom prst="rect">
            <a:avLst/>
          </a:prstGeom>
          <a:noFill/>
          <a:ln>
            <a:noFill/>
          </a:ln>
        </p:spPr>
        <p:txBody>
          <a:bodyPr spcFirstLastPara="1" wrap="square" lIns="0" tIns="14000" rIns="0" bIns="0" anchor="t" anchorCtr="0">
            <a:spAutoFit/>
          </a:bodyPr>
          <a:lstStyle/>
          <a:p>
            <a:pPr marL="14007" lvl="0"/>
            <a:r>
              <a:rPr lang="en-US" sz="3253" b="1" i="1" dirty="0">
                <a:solidFill>
                  <a:srgbClr val="FF3300"/>
                </a:solidFill>
                <a:latin typeface="Tahoma"/>
                <a:ea typeface="Tahoma"/>
                <a:cs typeface="Tahoma"/>
                <a:sym typeface="Tahoma"/>
              </a:rPr>
              <a:t>Classification of lasers</a:t>
            </a:r>
            <a:endParaRPr sz="3253" dirty="0">
              <a:solidFill>
                <a:schemeClr val="dk1"/>
              </a:solidFill>
              <a:latin typeface="Tahoma"/>
              <a:ea typeface="Tahoma"/>
              <a:cs typeface="Tahoma"/>
              <a:sym typeface="Tahoma"/>
            </a:endParaRPr>
          </a:p>
        </p:txBody>
      </p:sp>
      <p:sp>
        <p:nvSpPr>
          <p:cNvPr id="1523" name="Google Shape;1523;p160"/>
          <p:cNvSpPr txBox="1"/>
          <p:nvPr/>
        </p:nvSpPr>
        <p:spPr>
          <a:xfrm>
            <a:off x="1021871" y="1602484"/>
            <a:ext cx="5873113" cy="488821"/>
          </a:xfrm>
          <a:prstGeom prst="rect">
            <a:avLst/>
          </a:prstGeom>
          <a:noFill/>
          <a:ln>
            <a:noFill/>
          </a:ln>
        </p:spPr>
        <p:txBody>
          <a:bodyPr spcFirstLastPara="1" wrap="square" lIns="0" tIns="13300" rIns="0" bIns="0" anchor="t" anchorCtr="0">
            <a:spAutoFit/>
          </a:bodyPr>
          <a:lstStyle/>
          <a:p>
            <a:pPr marL="14007" lvl="0"/>
            <a:r>
              <a:rPr lang="en-US" sz="3089" b="1" i="1" dirty="0">
                <a:solidFill>
                  <a:schemeClr val="dk1"/>
                </a:solidFill>
              </a:rPr>
              <a:t>Classification of lasers</a:t>
            </a:r>
            <a:endParaRPr sz="3089" dirty="0">
              <a:solidFill>
                <a:schemeClr val="dk1"/>
              </a:solidFill>
              <a:latin typeface="Arial"/>
              <a:ea typeface="Arial"/>
              <a:cs typeface="Arial"/>
              <a:sym typeface="Arial"/>
            </a:endParaRPr>
          </a:p>
        </p:txBody>
      </p:sp>
      <p:pic>
        <p:nvPicPr>
          <p:cNvPr id="1524" name="Google Shape;1524;p160"/>
          <p:cNvPicPr preferRelativeResize="0"/>
          <p:nvPr/>
        </p:nvPicPr>
        <p:blipFill rotWithShape="1">
          <a:blip r:embed="rId3">
            <a:alphaModFix/>
          </a:blip>
          <a:srcRect/>
          <a:stretch/>
        </p:blipFill>
        <p:spPr>
          <a:xfrm>
            <a:off x="2773819" y="4648633"/>
            <a:ext cx="5251810" cy="2411709"/>
          </a:xfrm>
          <a:prstGeom prst="rect">
            <a:avLst/>
          </a:prstGeom>
          <a:noFill/>
          <a:ln>
            <a:noFill/>
          </a:ln>
        </p:spPr>
      </p:pic>
      <p:pic>
        <p:nvPicPr>
          <p:cNvPr id="1526" name="Google Shape;1526;p160"/>
          <p:cNvPicPr preferRelativeResize="0"/>
          <p:nvPr/>
        </p:nvPicPr>
        <p:blipFill rotWithShape="1">
          <a:blip r:embed="rId4">
            <a:alphaModFix/>
          </a:blip>
          <a:srcRect/>
          <a:stretch/>
        </p:blipFill>
        <p:spPr>
          <a:xfrm>
            <a:off x="2353492" y="2206671"/>
            <a:ext cx="5860368" cy="2272216"/>
          </a:xfrm>
          <a:prstGeom prst="rect">
            <a:avLst/>
          </a:prstGeom>
          <a:noFill/>
          <a:ln>
            <a:noFill/>
          </a:ln>
        </p:spPr>
      </p:pic>
    </p:spTree>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Shape 1530"/>
        <p:cNvGrpSpPr/>
        <p:nvPr/>
      </p:nvGrpSpPr>
      <p:grpSpPr>
        <a:xfrm>
          <a:off x="0" y="0"/>
          <a:ext cx="0" cy="0"/>
          <a:chOff x="0" y="0"/>
          <a:chExt cx="0" cy="0"/>
        </a:xfrm>
      </p:grpSpPr>
      <p:sp>
        <p:nvSpPr>
          <p:cNvPr id="1532" name="Google Shape;1532;p161"/>
          <p:cNvSpPr txBox="1">
            <a:spLocks noGrp="1"/>
          </p:cNvSpPr>
          <p:nvPr>
            <p:ph type="title"/>
          </p:nvPr>
        </p:nvSpPr>
        <p:spPr>
          <a:xfrm>
            <a:off x="363621" y="774808"/>
            <a:ext cx="7207116" cy="552746"/>
          </a:xfrm>
          <a:prstGeom prst="rect">
            <a:avLst/>
          </a:prstGeom>
          <a:noFill/>
          <a:ln>
            <a:noFill/>
          </a:ln>
        </p:spPr>
        <p:txBody>
          <a:bodyPr spcFirstLastPara="1" wrap="square" lIns="0" tIns="14000" rIns="0" bIns="0" anchor="t" anchorCtr="0">
            <a:spAutoFit/>
          </a:bodyPr>
          <a:lstStyle/>
          <a:p>
            <a:pPr marL="42019" lvl="0" indent="0" algn="l" rtl="0">
              <a:spcBef>
                <a:spcPts val="0"/>
              </a:spcBef>
              <a:spcAft>
                <a:spcPts val="0"/>
              </a:spcAft>
              <a:buNone/>
            </a:pPr>
            <a:r>
              <a:rPr lang="en-US" dirty="0"/>
              <a:t>Solid state laser :	</a:t>
            </a:r>
            <a:r>
              <a:rPr lang="en-US" sz="3089" b="0" dirty="0">
                <a:latin typeface="Tahoma"/>
                <a:ea typeface="Tahoma"/>
                <a:cs typeface="Tahoma"/>
                <a:sym typeface="Tahoma"/>
              </a:rPr>
              <a:t>Nd</a:t>
            </a:r>
            <a:r>
              <a:rPr lang="en-US" sz="3060" b="0" baseline="30000" dirty="0">
                <a:latin typeface="Tahoma"/>
                <a:ea typeface="Tahoma"/>
                <a:cs typeface="Tahoma"/>
                <a:sym typeface="Tahoma"/>
              </a:rPr>
              <a:t>3+</a:t>
            </a:r>
            <a:r>
              <a:rPr lang="en-US" sz="3089" b="0" dirty="0">
                <a:latin typeface="Tahoma"/>
                <a:ea typeface="Tahoma"/>
                <a:cs typeface="Tahoma"/>
                <a:sym typeface="Tahoma"/>
              </a:rPr>
              <a:t>:YAG LASER</a:t>
            </a:r>
            <a:endParaRPr sz="3089" dirty="0">
              <a:latin typeface="Tahoma"/>
              <a:ea typeface="Tahoma"/>
              <a:cs typeface="Tahoma"/>
              <a:sym typeface="Tahoma"/>
            </a:endParaRPr>
          </a:p>
        </p:txBody>
      </p:sp>
      <p:pic>
        <p:nvPicPr>
          <p:cNvPr id="1533" name="Google Shape;1533;p161"/>
          <p:cNvPicPr preferRelativeResize="0"/>
          <p:nvPr/>
        </p:nvPicPr>
        <p:blipFill rotWithShape="1">
          <a:blip r:embed="rId3">
            <a:alphaModFix/>
          </a:blip>
          <a:srcRect/>
          <a:stretch/>
        </p:blipFill>
        <p:spPr>
          <a:xfrm>
            <a:off x="528518" y="1934785"/>
            <a:ext cx="4356957" cy="2989588"/>
          </a:xfrm>
          <a:prstGeom prst="rect">
            <a:avLst/>
          </a:prstGeom>
          <a:noFill/>
          <a:ln>
            <a:noFill/>
          </a:ln>
        </p:spPr>
      </p:pic>
      <p:pic>
        <p:nvPicPr>
          <p:cNvPr id="1534" name="Google Shape;1534;p161"/>
          <p:cNvPicPr preferRelativeResize="0"/>
          <p:nvPr/>
        </p:nvPicPr>
        <p:blipFill rotWithShape="1">
          <a:blip r:embed="rId4">
            <a:alphaModFix/>
          </a:blip>
          <a:srcRect/>
          <a:stretch/>
        </p:blipFill>
        <p:spPr>
          <a:xfrm>
            <a:off x="728201" y="6163713"/>
            <a:ext cx="2656238" cy="545157"/>
          </a:xfrm>
          <a:prstGeom prst="rect">
            <a:avLst/>
          </a:prstGeom>
          <a:noFill/>
          <a:ln>
            <a:noFill/>
          </a:ln>
        </p:spPr>
      </p:pic>
      <p:sp>
        <p:nvSpPr>
          <p:cNvPr id="1535" name="Google Shape;1535;p161"/>
          <p:cNvSpPr txBox="1"/>
          <p:nvPr/>
        </p:nvSpPr>
        <p:spPr>
          <a:xfrm>
            <a:off x="6501715" y="2446493"/>
            <a:ext cx="3392779" cy="930541"/>
          </a:xfrm>
          <a:prstGeom prst="rect">
            <a:avLst/>
          </a:prstGeom>
          <a:noFill/>
          <a:ln>
            <a:noFill/>
          </a:ln>
        </p:spPr>
        <p:txBody>
          <a:bodyPr spcFirstLastPara="1" wrap="square" lIns="0" tIns="14000" rIns="0" bIns="0" anchor="t" anchorCtr="0">
            <a:spAutoFit/>
          </a:bodyPr>
          <a:lstStyle/>
          <a:p>
            <a:pPr marL="14007" marR="5602" lvl="0" indent="398480"/>
            <a:r>
              <a:rPr lang="en-US" sz="1985" b="1" dirty="0">
                <a:solidFill>
                  <a:schemeClr val="dk1"/>
                </a:solidFill>
                <a:latin typeface="Times New Roman"/>
                <a:ea typeface="Times New Roman"/>
                <a:cs typeface="Times New Roman"/>
                <a:sym typeface="Times New Roman"/>
              </a:rPr>
              <a:t>Utilization of energy emitted by the lamp for pumping of crystal:</a:t>
            </a:r>
            <a:endParaRPr sz="1985" dirty="0">
              <a:solidFill>
                <a:schemeClr val="dk1"/>
              </a:solidFill>
              <a:latin typeface="Times New Roman"/>
              <a:ea typeface="Times New Roman"/>
              <a:cs typeface="Times New Roman"/>
              <a:sym typeface="Times New Roman"/>
            </a:endParaRPr>
          </a:p>
        </p:txBody>
      </p:sp>
      <p:pic>
        <p:nvPicPr>
          <p:cNvPr id="1536" name="Google Shape;1536;p161"/>
          <p:cNvPicPr preferRelativeResize="0"/>
          <p:nvPr/>
        </p:nvPicPr>
        <p:blipFill rotWithShape="1">
          <a:blip r:embed="rId5">
            <a:alphaModFix/>
          </a:blip>
          <a:srcRect/>
          <a:stretch/>
        </p:blipFill>
        <p:spPr>
          <a:xfrm>
            <a:off x="5141262" y="3404647"/>
            <a:ext cx="4972759" cy="3031645"/>
          </a:xfrm>
          <a:prstGeom prst="rect">
            <a:avLst/>
          </a:prstGeom>
          <a:noFill/>
          <a:ln>
            <a:noFill/>
          </a:ln>
        </p:spPr>
      </p:pic>
      <p:sp>
        <p:nvSpPr>
          <p:cNvPr id="1537" name="Google Shape;1537;p161"/>
          <p:cNvSpPr txBox="1"/>
          <p:nvPr/>
        </p:nvSpPr>
        <p:spPr>
          <a:xfrm>
            <a:off x="706921" y="5387496"/>
            <a:ext cx="4639779" cy="827884"/>
          </a:xfrm>
          <a:prstGeom prst="rect">
            <a:avLst/>
          </a:prstGeom>
          <a:noFill/>
          <a:ln>
            <a:noFill/>
          </a:ln>
        </p:spPr>
        <p:txBody>
          <a:bodyPr spcFirstLastPara="1" wrap="square" lIns="0" tIns="13300" rIns="0" bIns="0" anchor="t" anchorCtr="0">
            <a:spAutoFit/>
          </a:bodyPr>
          <a:lstStyle/>
          <a:p>
            <a:pPr marL="14007" lvl="0"/>
            <a:r>
              <a:rPr lang="en-US" sz="1764" dirty="0">
                <a:solidFill>
                  <a:schemeClr val="dk1"/>
                </a:solidFill>
                <a:latin typeface="Times New Roman"/>
                <a:ea typeface="Times New Roman"/>
                <a:cs typeface="Times New Roman"/>
                <a:sym typeface="Times New Roman"/>
              </a:rPr>
              <a:t>Active environment: YAG - Yttrium-</a:t>
            </a:r>
            <a:r>
              <a:rPr lang="en-US" sz="1764" dirty="0" err="1">
                <a:solidFill>
                  <a:schemeClr val="dk1"/>
                </a:solidFill>
                <a:latin typeface="Times New Roman"/>
                <a:ea typeface="Times New Roman"/>
                <a:cs typeface="Times New Roman"/>
                <a:sym typeface="Times New Roman"/>
              </a:rPr>
              <a:t>aluminium</a:t>
            </a:r>
            <a:r>
              <a:rPr lang="en-US" sz="1764" dirty="0">
                <a:solidFill>
                  <a:schemeClr val="dk1"/>
                </a:solidFill>
                <a:latin typeface="Times New Roman"/>
                <a:ea typeface="Times New Roman"/>
                <a:cs typeface="Times New Roman"/>
                <a:sym typeface="Times New Roman"/>
              </a:rPr>
              <a:t> garnet </a:t>
            </a:r>
          </a:p>
          <a:p>
            <a:pPr marL="14007" lvl="0"/>
            <a:r>
              <a:rPr lang="en-US" sz="1764" dirty="0">
                <a:solidFill>
                  <a:schemeClr val="dk1"/>
                </a:solidFill>
                <a:latin typeface="Times New Roman"/>
                <a:ea typeface="Times New Roman"/>
                <a:cs typeface="Times New Roman"/>
                <a:sym typeface="Times New Roman"/>
              </a:rPr>
              <a:t>doped with Neodymium</a:t>
            </a:r>
            <a:endParaRPr sz="1764" dirty="0">
              <a:solidFill>
                <a:schemeClr val="dk1"/>
              </a:solidFill>
              <a:latin typeface="Times New Roman"/>
              <a:ea typeface="Times New Roman"/>
              <a:cs typeface="Times New Roman"/>
              <a:sym typeface="Times New Roman"/>
            </a:endParaRPr>
          </a:p>
        </p:txBody>
      </p:sp>
    </p:spTree>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Shape 1542"/>
        <p:cNvGrpSpPr/>
        <p:nvPr/>
      </p:nvGrpSpPr>
      <p:grpSpPr>
        <a:xfrm>
          <a:off x="0" y="0"/>
          <a:ext cx="0" cy="0"/>
          <a:chOff x="0" y="0"/>
          <a:chExt cx="0" cy="0"/>
        </a:xfrm>
      </p:grpSpPr>
      <p:sp>
        <p:nvSpPr>
          <p:cNvPr id="1544" name="Google Shape;1544;p162"/>
          <p:cNvSpPr txBox="1">
            <a:spLocks noGrp="1"/>
          </p:cNvSpPr>
          <p:nvPr>
            <p:ph type="title"/>
          </p:nvPr>
        </p:nvSpPr>
        <p:spPr>
          <a:xfrm>
            <a:off x="950625" y="777317"/>
            <a:ext cx="5691475" cy="552797"/>
          </a:xfrm>
          <a:prstGeom prst="rect">
            <a:avLst/>
          </a:prstGeom>
          <a:noFill/>
          <a:ln>
            <a:noFill/>
          </a:ln>
        </p:spPr>
        <p:txBody>
          <a:bodyPr spcFirstLastPara="1" wrap="square" lIns="0" tIns="14000" rIns="0" bIns="0" anchor="t" anchorCtr="0">
            <a:spAutoFit/>
          </a:bodyPr>
          <a:lstStyle/>
          <a:p>
            <a:pPr marL="14007" lvl="0"/>
            <a:r>
              <a:rPr lang="en-US" dirty="0"/>
              <a:t>Solid state laser scheme</a:t>
            </a:r>
            <a:endParaRPr dirty="0"/>
          </a:p>
        </p:txBody>
      </p:sp>
      <p:sp>
        <p:nvSpPr>
          <p:cNvPr id="1545" name="Google Shape;1545;p162"/>
          <p:cNvSpPr txBox="1"/>
          <p:nvPr/>
        </p:nvSpPr>
        <p:spPr>
          <a:xfrm>
            <a:off x="706919" y="1922784"/>
            <a:ext cx="4203552" cy="1642337"/>
          </a:xfrm>
          <a:prstGeom prst="rect">
            <a:avLst/>
          </a:prstGeom>
          <a:noFill/>
          <a:ln>
            <a:noFill/>
          </a:ln>
        </p:spPr>
        <p:txBody>
          <a:bodyPr spcFirstLastPara="1" wrap="square" lIns="0" tIns="13300" rIns="0" bIns="0" anchor="t" anchorCtr="0">
            <a:spAutoFit/>
          </a:bodyPr>
          <a:lstStyle/>
          <a:p>
            <a:pPr marL="182082" lvl="0" indent="-168077">
              <a:buClr>
                <a:schemeClr val="dk1"/>
              </a:buClr>
              <a:buSzPts val="1764"/>
              <a:buFont typeface="Times New Roman"/>
              <a:buAutoNum type="arabicPlain"/>
            </a:pPr>
            <a:r>
              <a:rPr lang="en-US" sz="1764" i="1" dirty="0">
                <a:solidFill>
                  <a:schemeClr val="dk1"/>
                </a:solidFill>
                <a:latin typeface="Times New Roman"/>
                <a:ea typeface="Times New Roman"/>
                <a:cs typeface="Times New Roman"/>
                <a:sym typeface="Times New Roman"/>
              </a:rPr>
              <a:t>– active environment</a:t>
            </a:r>
          </a:p>
          <a:p>
            <a:pPr marL="182082" lvl="0" indent="-168077">
              <a:buClr>
                <a:schemeClr val="dk1"/>
              </a:buClr>
              <a:buSzPts val="1764"/>
              <a:buFont typeface="Times New Roman"/>
              <a:buAutoNum type="arabicPlain"/>
            </a:pPr>
            <a:r>
              <a:rPr lang="en-US" sz="1764" i="1" dirty="0">
                <a:solidFill>
                  <a:schemeClr val="dk1"/>
                </a:solidFill>
                <a:latin typeface="Times New Roman"/>
                <a:ea typeface="Times New Roman"/>
                <a:cs typeface="Times New Roman"/>
                <a:sym typeface="Times New Roman"/>
              </a:rPr>
              <a:t>- semi-transparent mirror</a:t>
            </a:r>
          </a:p>
          <a:p>
            <a:pPr marL="182082" lvl="0" indent="-168077">
              <a:buClr>
                <a:schemeClr val="dk1"/>
              </a:buClr>
              <a:buSzPts val="1764"/>
              <a:buFont typeface="Times New Roman"/>
              <a:buAutoNum type="arabicPlain"/>
            </a:pPr>
            <a:r>
              <a:rPr lang="en-US" sz="1764" i="1" dirty="0">
                <a:solidFill>
                  <a:schemeClr val="dk1"/>
                </a:solidFill>
                <a:latin typeface="Times New Roman"/>
                <a:ea typeface="Times New Roman"/>
                <a:cs typeface="Times New Roman"/>
                <a:sym typeface="Times New Roman"/>
              </a:rPr>
              <a:t>- impermeable resonator mirror</a:t>
            </a:r>
          </a:p>
          <a:p>
            <a:pPr marL="182082" lvl="0" indent="-168077">
              <a:buClr>
                <a:schemeClr val="dk1"/>
              </a:buClr>
              <a:buSzPts val="1764"/>
              <a:buFont typeface="Times New Roman"/>
              <a:buAutoNum type="arabicPlain"/>
            </a:pPr>
            <a:r>
              <a:rPr lang="en-US" sz="1764" i="1" dirty="0">
                <a:solidFill>
                  <a:schemeClr val="dk1"/>
                </a:solidFill>
                <a:latin typeface="Times New Roman"/>
                <a:ea typeface="Times New Roman"/>
                <a:cs typeface="Times New Roman"/>
                <a:sym typeface="Times New Roman"/>
              </a:rPr>
              <a:t>- pumping (excitation) of the active medium</a:t>
            </a:r>
          </a:p>
          <a:p>
            <a:pPr marL="182082" lvl="0" indent="-168077">
              <a:buClr>
                <a:schemeClr val="dk1"/>
              </a:buClr>
              <a:buSzPts val="1764"/>
              <a:buFont typeface="Times New Roman"/>
              <a:buAutoNum type="arabicPlain"/>
            </a:pPr>
            <a:r>
              <a:rPr lang="en-US" sz="1764" i="1" dirty="0">
                <a:solidFill>
                  <a:schemeClr val="dk1"/>
                </a:solidFill>
                <a:latin typeface="Times New Roman"/>
                <a:ea typeface="Times New Roman"/>
                <a:cs typeface="Times New Roman"/>
                <a:sym typeface="Times New Roman"/>
              </a:rPr>
              <a:t>- movement of photons in the resonator</a:t>
            </a:r>
          </a:p>
          <a:p>
            <a:pPr marL="14005" lvl="0">
              <a:buClr>
                <a:schemeClr val="dk1"/>
              </a:buClr>
              <a:buSzPts val="1764"/>
            </a:pPr>
            <a:r>
              <a:rPr lang="en-US" sz="1764" i="1" dirty="0">
                <a:solidFill>
                  <a:schemeClr val="dk1"/>
                </a:solidFill>
                <a:latin typeface="Times New Roman"/>
                <a:ea typeface="Times New Roman"/>
                <a:cs typeface="Times New Roman"/>
                <a:sym typeface="Times New Roman"/>
              </a:rPr>
              <a:t>6 - output laser beam</a:t>
            </a:r>
            <a:endParaRPr sz="1764" dirty="0">
              <a:solidFill>
                <a:schemeClr val="dk1"/>
              </a:solidFill>
              <a:latin typeface="Times New Roman"/>
              <a:ea typeface="Times New Roman"/>
              <a:cs typeface="Times New Roman"/>
              <a:sym typeface="Times New Roman"/>
            </a:endParaRPr>
          </a:p>
        </p:txBody>
      </p:sp>
      <p:pic>
        <p:nvPicPr>
          <p:cNvPr id="1546" name="Google Shape;1546;p162"/>
          <p:cNvPicPr preferRelativeResize="0"/>
          <p:nvPr/>
        </p:nvPicPr>
        <p:blipFill rotWithShape="1">
          <a:blip r:embed="rId3">
            <a:alphaModFix/>
          </a:blip>
          <a:srcRect/>
          <a:stretch/>
        </p:blipFill>
        <p:spPr>
          <a:xfrm>
            <a:off x="5697515" y="673549"/>
            <a:ext cx="3961585" cy="3105419"/>
          </a:xfrm>
          <a:prstGeom prst="rect">
            <a:avLst/>
          </a:prstGeom>
          <a:noFill/>
          <a:ln>
            <a:noFill/>
          </a:ln>
        </p:spPr>
      </p:pic>
      <p:sp>
        <p:nvSpPr>
          <p:cNvPr id="1547" name="Google Shape;1547;p162"/>
          <p:cNvSpPr txBox="1"/>
          <p:nvPr/>
        </p:nvSpPr>
        <p:spPr>
          <a:xfrm>
            <a:off x="8323942" y="425284"/>
            <a:ext cx="152658" cy="284920"/>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1764">
                <a:solidFill>
                  <a:schemeClr val="dk1"/>
                </a:solidFill>
                <a:latin typeface="Arial"/>
                <a:ea typeface="Arial"/>
                <a:cs typeface="Arial"/>
                <a:sym typeface="Arial"/>
              </a:rPr>
              <a:t>3</a:t>
            </a:r>
            <a:endParaRPr sz="1764">
              <a:solidFill>
                <a:schemeClr val="dk1"/>
              </a:solidFill>
              <a:latin typeface="Arial"/>
              <a:ea typeface="Arial"/>
              <a:cs typeface="Arial"/>
              <a:sym typeface="Arial"/>
            </a:endParaRPr>
          </a:p>
        </p:txBody>
      </p:sp>
      <p:sp>
        <p:nvSpPr>
          <p:cNvPr id="1549" name="Google Shape;1549;p162"/>
          <p:cNvSpPr txBox="1"/>
          <p:nvPr/>
        </p:nvSpPr>
        <p:spPr>
          <a:xfrm>
            <a:off x="5990522" y="1979926"/>
            <a:ext cx="152658" cy="284920"/>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1764">
                <a:solidFill>
                  <a:schemeClr val="dk1"/>
                </a:solidFill>
                <a:latin typeface="Arial"/>
                <a:ea typeface="Arial"/>
                <a:cs typeface="Arial"/>
                <a:sym typeface="Arial"/>
              </a:rPr>
              <a:t>2</a:t>
            </a:r>
            <a:endParaRPr sz="1764">
              <a:solidFill>
                <a:schemeClr val="dk1"/>
              </a:solidFill>
              <a:latin typeface="Arial"/>
              <a:ea typeface="Arial"/>
              <a:cs typeface="Arial"/>
              <a:sym typeface="Arial"/>
            </a:endParaRPr>
          </a:p>
        </p:txBody>
      </p:sp>
      <p:sp>
        <p:nvSpPr>
          <p:cNvPr id="1550" name="Google Shape;1550;p162"/>
          <p:cNvSpPr txBox="1"/>
          <p:nvPr/>
        </p:nvSpPr>
        <p:spPr>
          <a:xfrm>
            <a:off x="7617657" y="829392"/>
            <a:ext cx="152658" cy="284920"/>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1764">
                <a:solidFill>
                  <a:schemeClr val="dk1"/>
                </a:solidFill>
                <a:latin typeface="Arial"/>
                <a:ea typeface="Arial"/>
                <a:cs typeface="Arial"/>
                <a:sym typeface="Arial"/>
              </a:rPr>
              <a:t>4</a:t>
            </a:r>
            <a:endParaRPr sz="1764">
              <a:solidFill>
                <a:schemeClr val="dk1"/>
              </a:solidFill>
              <a:latin typeface="Arial"/>
              <a:ea typeface="Arial"/>
              <a:cs typeface="Arial"/>
              <a:sym typeface="Arial"/>
            </a:endParaRPr>
          </a:p>
        </p:txBody>
      </p:sp>
      <p:sp>
        <p:nvSpPr>
          <p:cNvPr id="1551" name="Google Shape;1551;p162"/>
          <p:cNvSpPr txBox="1"/>
          <p:nvPr/>
        </p:nvSpPr>
        <p:spPr>
          <a:xfrm>
            <a:off x="5555940" y="2210173"/>
            <a:ext cx="152658" cy="284920"/>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1764">
                <a:solidFill>
                  <a:schemeClr val="dk1"/>
                </a:solidFill>
                <a:latin typeface="Arial"/>
                <a:ea typeface="Arial"/>
                <a:cs typeface="Arial"/>
                <a:sym typeface="Arial"/>
              </a:rPr>
              <a:t>6</a:t>
            </a:r>
            <a:endParaRPr sz="1764">
              <a:solidFill>
                <a:schemeClr val="dk1"/>
              </a:solidFill>
              <a:latin typeface="Arial"/>
              <a:ea typeface="Arial"/>
              <a:cs typeface="Arial"/>
              <a:sym typeface="Arial"/>
            </a:endParaRPr>
          </a:p>
        </p:txBody>
      </p:sp>
      <p:sp>
        <p:nvSpPr>
          <p:cNvPr id="1552" name="Google Shape;1552;p162"/>
          <p:cNvSpPr txBox="1"/>
          <p:nvPr/>
        </p:nvSpPr>
        <p:spPr>
          <a:xfrm>
            <a:off x="6368945" y="1214258"/>
            <a:ext cx="952359" cy="772232"/>
          </a:xfrm>
          <a:prstGeom prst="rect">
            <a:avLst/>
          </a:prstGeom>
          <a:noFill/>
          <a:ln>
            <a:noFill/>
          </a:ln>
        </p:spPr>
        <p:txBody>
          <a:bodyPr spcFirstLastPara="1" wrap="square" lIns="0" tIns="13300" rIns="0" bIns="0" anchor="t" anchorCtr="0">
            <a:spAutoFit/>
          </a:bodyPr>
          <a:lstStyle/>
          <a:p>
            <a:pPr marL="813769" marR="0" lvl="0" indent="0" algn="l" rtl="0">
              <a:spcBef>
                <a:spcPts val="0"/>
              </a:spcBef>
              <a:spcAft>
                <a:spcPts val="0"/>
              </a:spcAft>
              <a:buNone/>
            </a:pPr>
            <a:r>
              <a:rPr lang="en-US" sz="1764">
                <a:solidFill>
                  <a:schemeClr val="dk1"/>
                </a:solidFill>
                <a:latin typeface="Arial"/>
                <a:ea typeface="Arial"/>
                <a:cs typeface="Arial"/>
                <a:sym typeface="Arial"/>
              </a:rPr>
              <a:t>1</a:t>
            </a:r>
            <a:endParaRPr sz="1764">
              <a:solidFill>
                <a:schemeClr val="dk1"/>
              </a:solidFill>
              <a:latin typeface="Arial"/>
              <a:ea typeface="Arial"/>
              <a:cs typeface="Arial"/>
              <a:sym typeface="Arial"/>
            </a:endParaRPr>
          </a:p>
          <a:p>
            <a:pPr marL="813769" marR="0" lvl="0" indent="0" algn="l" rtl="0">
              <a:lnSpc>
                <a:spcPct val="106575"/>
              </a:lnSpc>
              <a:spcBef>
                <a:spcPts val="0"/>
              </a:spcBef>
              <a:spcAft>
                <a:spcPts val="0"/>
              </a:spcAft>
              <a:buNone/>
            </a:pPr>
            <a:r>
              <a:rPr lang="en-US" sz="1764">
                <a:solidFill>
                  <a:schemeClr val="dk1"/>
                </a:solidFill>
                <a:latin typeface="Arial"/>
                <a:ea typeface="Arial"/>
                <a:cs typeface="Arial"/>
                <a:sym typeface="Arial"/>
              </a:rPr>
              <a:t>4</a:t>
            </a:r>
            <a:endParaRPr sz="1764">
              <a:solidFill>
                <a:schemeClr val="dk1"/>
              </a:solidFill>
              <a:latin typeface="Arial"/>
              <a:ea typeface="Arial"/>
              <a:cs typeface="Arial"/>
              <a:sym typeface="Arial"/>
            </a:endParaRPr>
          </a:p>
          <a:p>
            <a:pPr marL="14007" marR="0" lvl="0" indent="0" algn="l" rtl="0">
              <a:lnSpc>
                <a:spcPct val="106916"/>
              </a:lnSpc>
              <a:spcBef>
                <a:spcPts val="0"/>
              </a:spcBef>
              <a:spcAft>
                <a:spcPts val="0"/>
              </a:spcAft>
              <a:buNone/>
            </a:pPr>
            <a:r>
              <a:rPr lang="en-US" sz="1764">
                <a:solidFill>
                  <a:schemeClr val="dk1"/>
                </a:solidFill>
                <a:latin typeface="Arial"/>
                <a:ea typeface="Arial"/>
                <a:cs typeface="Arial"/>
                <a:sym typeface="Arial"/>
              </a:rPr>
              <a:t>5</a:t>
            </a:r>
            <a:endParaRPr sz="1764">
              <a:solidFill>
                <a:schemeClr val="dk1"/>
              </a:solidFill>
              <a:latin typeface="Arial"/>
              <a:ea typeface="Arial"/>
              <a:cs typeface="Arial"/>
              <a:sym typeface="Arial"/>
            </a:endParaRPr>
          </a:p>
        </p:txBody>
      </p:sp>
      <p:pic>
        <p:nvPicPr>
          <p:cNvPr id="1553" name="Google Shape;1553;p162"/>
          <p:cNvPicPr preferRelativeResize="0"/>
          <p:nvPr/>
        </p:nvPicPr>
        <p:blipFill rotWithShape="1">
          <a:blip r:embed="rId4">
            <a:alphaModFix/>
          </a:blip>
          <a:srcRect/>
          <a:stretch/>
        </p:blipFill>
        <p:spPr>
          <a:xfrm>
            <a:off x="388833" y="3738158"/>
            <a:ext cx="9915736" cy="2973297"/>
          </a:xfrm>
          <a:prstGeom prst="rect">
            <a:avLst/>
          </a:prstGeom>
          <a:noFill/>
          <a:ln>
            <a:noFill/>
          </a:ln>
        </p:spPr>
      </p:pic>
    </p:spTree>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Shape 1557"/>
        <p:cNvGrpSpPr/>
        <p:nvPr/>
      </p:nvGrpSpPr>
      <p:grpSpPr>
        <a:xfrm>
          <a:off x="0" y="0"/>
          <a:ext cx="0" cy="0"/>
          <a:chOff x="0" y="0"/>
          <a:chExt cx="0" cy="0"/>
        </a:xfrm>
      </p:grpSpPr>
      <p:pic>
        <p:nvPicPr>
          <p:cNvPr id="1559" name="Google Shape;1559;p163"/>
          <p:cNvPicPr preferRelativeResize="0"/>
          <p:nvPr/>
        </p:nvPicPr>
        <p:blipFill rotWithShape="1">
          <a:blip r:embed="rId3">
            <a:alphaModFix/>
          </a:blip>
          <a:srcRect/>
          <a:stretch/>
        </p:blipFill>
        <p:spPr>
          <a:xfrm>
            <a:off x="3491835" y="4532927"/>
            <a:ext cx="6661246" cy="2219522"/>
          </a:xfrm>
          <a:prstGeom prst="rect">
            <a:avLst/>
          </a:prstGeom>
          <a:noFill/>
          <a:ln>
            <a:noFill/>
          </a:ln>
        </p:spPr>
      </p:pic>
      <p:sp>
        <p:nvSpPr>
          <p:cNvPr id="1560" name="Google Shape;1560;p163"/>
          <p:cNvSpPr txBox="1"/>
          <p:nvPr/>
        </p:nvSpPr>
        <p:spPr>
          <a:xfrm>
            <a:off x="667888" y="5024681"/>
            <a:ext cx="2530053" cy="1236015"/>
          </a:xfrm>
          <a:prstGeom prst="rect">
            <a:avLst/>
          </a:prstGeom>
          <a:noFill/>
          <a:ln>
            <a:noFill/>
          </a:ln>
        </p:spPr>
        <p:txBody>
          <a:bodyPr spcFirstLastPara="1" wrap="square" lIns="0" tIns="14000" rIns="0" bIns="0" anchor="t" anchorCtr="0">
            <a:spAutoFit/>
          </a:bodyPr>
          <a:lstStyle/>
          <a:p>
            <a:pPr marL="14007" marR="5602" lvl="0" indent="26612"/>
            <a:r>
              <a:rPr lang="en-US" sz="1985" dirty="0">
                <a:solidFill>
                  <a:schemeClr val="dk1"/>
                </a:solidFill>
                <a:latin typeface="Times New Roman"/>
                <a:ea typeface="Times New Roman"/>
                <a:cs typeface="Times New Roman"/>
                <a:sym typeface="Times New Roman"/>
              </a:rPr>
              <a:t>Scheme of solid-state Nd3 +: YAG laser with </a:t>
            </a:r>
            <a:r>
              <a:rPr lang="en-US" sz="1985" b="1" i="1" dirty="0">
                <a:solidFill>
                  <a:schemeClr val="dk1"/>
                </a:solidFill>
                <a:latin typeface="Times New Roman"/>
                <a:ea typeface="Times New Roman"/>
                <a:cs typeface="Times New Roman"/>
                <a:sym typeface="Times New Roman"/>
              </a:rPr>
              <a:t>longitudinal excitation </a:t>
            </a:r>
            <a:r>
              <a:rPr lang="en-US" sz="1985" dirty="0">
                <a:solidFill>
                  <a:schemeClr val="dk1"/>
                </a:solidFill>
                <a:latin typeface="Times New Roman"/>
                <a:ea typeface="Times New Roman"/>
                <a:cs typeface="Times New Roman"/>
                <a:sym typeface="Times New Roman"/>
              </a:rPr>
              <a:t>by semiconductor laser:</a:t>
            </a:r>
            <a:endParaRPr sz="1985" dirty="0">
              <a:solidFill>
                <a:schemeClr val="dk1"/>
              </a:solidFill>
              <a:latin typeface="Times New Roman"/>
              <a:ea typeface="Times New Roman"/>
              <a:cs typeface="Times New Roman"/>
              <a:sym typeface="Times New Roman"/>
            </a:endParaRPr>
          </a:p>
        </p:txBody>
      </p:sp>
      <p:sp>
        <p:nvSpPr>
          <p:cNvPr id="1561" name="Google Shape;1561;p163"/>
          <p:cNvSpPr txBox="1">
            <a:spLocks noGrp="1"/>
          </p:cNvSpPr>
          <p:nvPr>
            <p:ph type="title"/>
          </p:nvPr>
        </p:nvSpPr>
        <p:spPr>
          <a:xfrm>
            <a:off x="363623" y="796004"/>
            <a:ext cx="5668636" cy="488816"/>
          </a:xfrm>
          <a:prstGeom prst="rect">
            <a:avLst/>
          </a:prstGeom>
          <a:noFill/>
          <a:ln>
            <a:noFill/>
          </a:ln>
        </p:spPr>
        <p:txBody>
          <a:bodyPr spcFirstLastPara="1" wrap="square" lIns="0" tIns="13300" rIns="0" bIns="0" anchor="t" anchorCtr="0">
            <a:spAutoFit/>
          </a:bodyPr>
          <a:lstStyle/>
          <a:p>
            <a:pPr marL="42019" lvl="0" indent="0" algn="l" rtl="0">
              <a:spcBef>
                <a:spcPts val="0"/>
              </a:spcBef>
              <a:spcAft>
                <a:spcPts val="0"/>
              </a:spcAft>
              <a:buNone/>
            </a:pPr>
            <a:r>
              <a:rPr lang="en-US" sz="3089" b="0" dirty="0">
                <a:latin typeface="Tahoma"/>
                <a:ea typeface="Tahoma"/>
                <a:cs typeface="Tahoma"/>
                <a:sym typeface="Tahoma"/>
              </a:rPr>
              <a:t>Nd</a:t>
            </a:r>
            <a:r>
              <a:rPr lang="en-US" sz="3060" b="0" baseline="30000" dirty="0">
                <a:latin typeface="Tahoma"/>
                <a:ea typeface="Tahoma"/>
                <a:cs typeface="Tahoma"/>
                <a:sym typeface="Tahoma"/>
              </a:rPr>
              <a:t>3+</a:t>
            </a:r>
            <a:r>
              <a:rPr lang="en-US" sz="3089" b="0" dirty="0">
                <a:latin typeface="Tahoma"/>
                <a:ea typeface="Tahoma"/>
                <a:cs typeface="Tahoma"/>
                <a:sym typeface="Tahoma"/>
              </a:rPr>
              <a:t>:YAG LASER (solid state)</a:t>
            </a:r>
            <a:endParaRPr sz="3089" dirty="0">
              <a:latin typeface="Tahoma"/>
              <a:ea typeface="Tahoma"/>
              <a:cs typeface="Tahoma"/>
              <a:sym typeface="Tahoma"/>
            </a:endParaRPr>
          </a:p>
        </p:txBody>
      </p:sp>
      <p:pic>
        <p:nvPicPr>
          <p:cNvPr id="1562" name="Google Shape;1562;p163"/>
          <p:cNvPicPr preferRelativeResize="0"/>
          <p:nvPr/>
        </p:nvPicPr>
        <p:blipFill rotWithShape="1">
          <a:blip r:embed="rId4">
            <a:alphaModFix/>
          </a:blip>
          <a:srcRect/>
          <a:stretch/>
        </p:blipFill>
        <p:spPr>
          <a:xfrm>
            <a:off x="397950" y="1704525"/>
            <a:ext cx="6761579" cy="2316709"/>
          </a:xfrm>
          <a:prstGeom prst="rect">
            <a:avLst/>
          </a:prstGeom>
          <a:noFill/>
          <a:ln>
            <a:noFill/>
          </a:ln>
        </p:spPr>
      </p:pic>
      <p:sp>
        <p:nvSpPr>
          <p:cNvPr id="1563" name="Google Shape;1563;p163"/>
          <p:cNvSpPr txBox="1"/>
          <p:nvPr/>
        </p:nvSpPr>
        <p:spPr>
          <a:xfrm>
            <a:off x="7394939" y="2176963"/>
            <a:ext cx="2527953" cy="1236015"/>
          </a:xfrm>
          <a:prstGeom prst="rect">
            <a:avLst/>
          </a:prstGeom>
          <a:noFill/>
          <a:ln>
            <a:noFill/>
          </a:ln>
        </p:spPr>
        <p:txBody>
          <a:bodyPr spcFirstLastPara="1" wrap="square" lIns="0" tIns="14000" rIns="0" bIns="0" anchor="t" anchorCtr="0">
            <a:spAutoFit/>
          </a:bodyPr>
          <a:lstStyle/>
          <a:p>
            <a:pPr marL="14007" marR="5602" lvl="0"/>
            <a:r>
              <a:rPr lang="en-US" sz="1985" dirty="0">
                <a:solidFill>
                  <a:schemeClr val="dk1"/>
                </a:solidFill>
                <a:latin typeface="Times New Roman"/>
                <a:ea typeface="Times New Roman"/>
                <a:cs typeface="Times New Roman"/>
                <a:sym typeface="Times New Roman"/>
              </a:rPr>
              <a:t>Scheme of solid-state Nd3 +: YAG laser with </a:t>
            </a:r>
            <a:r>
              <a:rPr lang="en-US" sz="1985" b="1" i="1" dirty="0">
                <a:solidFill>
                  <a:schemeClr val="dk1"/>
                </a:solidFill>
                <a:latin typeface="Times New Roman"/>
                <a:ea typeface="Times New Roman"/>
                <a:cs typeface="Times New Roman"/>
                <a:sym typeface="Times New Roman"/>
              </a:rPr>
              <a:t>transverse excitation </a:t>
            </a:r>
            <a:r>
              <a:rPr lang="en-US" sz="1985" dirty="0">
                <a:solidFill>
                  <a:schemeClr val="dk1"/>
                </a:solidFill>
                <a:latin typeface="Times New Roman"/>
                <a:ea typeface="Times New Roman"/>
                <a:cs typeface="Times New Roman"/>
                <a:sym typeface="Times New Roman"/>
              </a:rPr>
              <a:t>by semiconductor laser:</a:t>
            </a:r>
            <a:endParaRPr sz="1985" dirty="0">
              <a:solidFill>
                <a:schemeClr val="dk1"/>
              </a:solidFill>
              <a:latin typeface="Times New Roman"/>
              <a:ea typeface="Times New Roman"/>
              <a:cs typeface="Times New Roman"/>
              <a:sym typeface="Times New Roman"/>
            </a:endParaRPr>
          </a:p>
        </p:txBody>
      </p:sp>
      <p:sp>
        <p:nvSpPr>
          <p:cNvPr id="1564" name="Google Shape;1564;p163"/>
          <p:cNvSpPr txBox="1">
            <a:spLocks noGrp="1"/>
          </p:cNvSpPr>
          <p:nvPr>
            <p:ph type="sldNum" idx="12"/>
          </p:nvPr>
        </p:nvSpPr>
        <p:spPr>
          <a:xfrm>
            <a:off x="8795360" y="7756332"/>
            <a:ext cx="2712262" cy="234038"/>
          </a:xfrm>
          <a:prstGeom prst="rect">
            <a:avLst/>
          </a:prstGeom>
          <a:noFill/>
          <a:ln>
            <a:noFill/>
          </a:ln>
        </p:spPr>
        <p:txBody>
          <a:bodyPr spcFirstLastPara="1" wrap="square" lIns="0" tIns="0" rIns="0" bIns="0" anchor="t" anchorCtr="0">
            <a:spAutoFit/>
          </a:bodyPr>
          <a:lstStyle/>
          <a:p>
            <a:pPr marL="42019" lvl="0" indent="0" algn="r" rtl="0">
              <a:lnSpc>
                <a:spcPct val="99888"/>
              </a:lnSpc>
              <a:spcBef>
                <a:spcPts val="0"/>
              </a:spcBef>
              <a:spcAft>
                <a:spcPts val="0"/>
              </a:spcAft>
              <a:buNone/>
            </a:pPr>
            <a:r>
              <a:rPr lang="en-US"/>
              <a:t>24/59</a:t>
            </a:r>
            <a:endParaRPr/>
          </a:p>
        </p:txBody>
      </p:sp>
    </p:spTree>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Shape 1569"/>
        <p:cNvGrpSpPr/>
        <p:nvPr/>
      </p:nvGrpSpPr>
      <p:grpSpPr>
        <a:xfrm>
          <a:off x="0" y="0"/>
          <a:ext cx="0" cy="0"/>
          <a:chOff x="0" y="0"/>
          <a:chExt cx="0" cy="0"/>
        </a:xfrm>
      </p:grpSpPr>
      <p:sp>
        <p:nvSpPr>
          <p:cNvPr id="1571" name="Google Shape;1571;p164"/>
          <p:cNvSpPr txBox="1">
            <a:spLocks noGrp="1"/>
          </p:cNvSpPr>
          <p:nvPr>
            <p:ph type="title"/>
          </p:nvPr>
        </p:nvSpPr>
        <p:spPr>
          <a:xfrm>
            <a:off x="363623" y="796004"/>
            <a:ext cx="5668636" cy="488816"/>
          </a:xfrm>
          <a:prstGeom prst="rect">
            <a:avLst/>
          </a:prstGeom>
          <a:noFill/>
          <a:ln>
            <a:noFill/>
          </a:ln>
        </p:spPr>
        <p:txBody>
          <a:bodyPr spcFirstLastPara="1" wrap="square" lIns="0" tIns="13300" rIns="0" bIns="0" anchor="t" anchorCtr="0">
            <a:spAutoFit/>
          </a:bodyPr>
          <a:lstStyle/>
          <a:p>
            <a:pPr marL="42019" lvl="0" indent="0" algn="l" rtl="0">
              <a:spcBef>
                <a:spcPts val="0"/>
              </a:spcBef>
              <a:spcAft>
                <a:spcPts val="0"/>
              </a:spcAft>
              <a:buNone/>
            </a:pPr>
            <a:r>
              <a:rPr lang="en-US" sz="3089" b="0" dirty="0">
                <a:latin typeface="Tahoma"/>
                <a:ea typeface="Tahoma"/>
                <a:cs typeface="Tahoma"/>
                <a:sym typeface="Tahoma"/>
              </a:rPr>
              <a:t>Nd</a:t>
            </a:r>
            <a:r>
              <a:rPr lang="en-US" sz="3060" b="0" baseline="30000" dirty="0">
                <a:latin typeface="Tahoma"/>
                <a:ea typeface="Tahoma"/>
                <a:cs typeface="Tahoma"/>
                <a:sym typeface="Tahoma"/>
              </a:rPr>
              <a:t>3+</a:t>
            </a:r>
            <a:r>
              <a:rPr lang="en-US" sz="3089" b="0" dirty="0">
                <a:latin typeface="Tahoma"/>
                <a:ea typeface="Tahoma"/>
                <a:cs typeface="Tahoma"/>
                <a:sym typeface="Tahoma"/>
              </a:rPr>
              <a:t>:YAG LASER (solid state)</a:t>
            </a:r>
            <a:endParaRPr sz="3089" dirty="0">
              <a:latin typeface="Tahoma"/>
              <a:ea typeface="Tahoma"/>
              <a:cs typeface="Tahoma"/>
              <a:sym typeface="Tahoma"/>
            </a:endParaRPr>
          </a:p>
        </p:txBody>
      </p:sp>
      <p:grpSp>
        <p:nvGrpSpPr>
          <p:cNvPr id="1572" name="Google Shape;1572;p164"/>
          <p:cNvGrpSpPr/>
          <p:nvPr/>
        </p:nvGrpSpPr>
        <p:grpSpPr>
          <a:xfrm>
            <a:off x="462779" y="1551225"/>
            <a:ext cx="9794731" cy="5623398"/>
            <a:chOff x="143255" y="1406652"/>
            <a:chExt cx="8881872" cy="5099303"/>
          </a:xfrm>
        </p:grpSpPr>
        <p:pic>
          <p:nvPicPr>
            <p:cNvPr id="1573" name="Google Shape;1573;p164"/>
            <p:cNvPicPr preferRelativeResize="0"/>
            <p:nvPr/>
          </p:nvPicPr>
          <p:blipFill rotWithShape="1">
            <a:blip r:embed="rId3">
              <a:alphaModFix/>
            </a:blip>
            <a:srcRect/>
            <a:stretch/>
          </p:blipFill>
          <p:spPr>
            <a:xfrm>
              <a:off x="143255" y="1406652"/>
              <a:ext cx="4428744" cy="2763012"/>
            </a:xfrm>
            <a:prstGeom prst="rect">
              <a:avLst/>
            </a:prstGeom>
            <a:noFill/>
            <a:ln>
              <a:noFill/>
            </a:ln>
          </p:spPr>
        </p:pic>
        <p:pic>
          <p:nvPicPr>
            <p:cNvPr id="1574" name="Google Shape;1574;p164"/>
            <p:cNvPicPr preferRelativeResize="0"/>
            <p:nvPr/>
          </p:nvPicPr>
          <p:blipFill rotWithShape="1">
            <a:blip r:embed="rId4">
              <a:alphaModFix/>
            </a:blip>
            <a:srcRect/>
            <a:stretch/>
          </p:blipFill>
          <p:spPr>
            <a:xfrm>
              <a:off x="3928871" y="4207763"/>
              <a:ext cx="5096256" cy="2298192"/>
            </a:xfrm>
            <a:prstGeom prst="rect">
              <a:avLst/>
            </a:prstGeom>
            <a:noFill/>
            <a:ln>
              <a:noFill/>
            </a:ln>
          </p:spPr>
        </p:pic>
      </p:grpSp>
      <p:pic>
        <p:nvPicPr>
          <p:cNvPr id="1575" name="Google Shape;1575;p164"/>
          <p:cNvPicPr preferRelativeResize="0"/>
          <p:nvPr/>
        </p:nvPicPr>
        <p:blipFill rotWithShape="1">
          <a:blip r:embed="rId5">
            <a:alphaModFix/>
          </a:blip>
          <a:srcRect/>
          <a:stretch/>
        </p:blipFill>
        <p:spPr>
          <a:xfrm>
            <a:off x="5627424" y="2564691"/>
            <a:ext cx="2756471" cy="1233496"/>
          </a:xfrm>
          <a:prstGeom prst="rect">
            <a:avLst/>
          </a:prstGeom>
          <a:noFill/>
          <a:ln>
            <a:noFill/>
          </a:ln>
        </p:spPr>
      </p:pic>
      <p:sp>
        <p:nvSpPr>
          <p:cNvPr id="1576" name="Google Shape;1576;p164"/>
          <p:cNvSpPr txBox="1"/>
          <p:nvPr/>
        </p:nvSpPr>
        <p:spPr>
          <a:xfrm>
            <a:off x="5627424" y="1574975"/>
            <a:ext cx="3566444" cy="625073"/>
          </a:xfrm>
          <a:prstGeom prst="rect">
            <a:avLst/>
          </a:prstGeom>
          <a:noFill/>
          <a:ln>
            <a:noFill/>
          </a:ln>
        </p:spPr>
        <p:txBody>
          <a:bodyPr spcFirstLastPara="1" wrap="square" lIns="0" tIns="14000" rIns="0" bIns="0" anchor="t" anchorCtr="0">
            <a:spAutoFit/>
          </a:bodyPr>
          <a:lstStyle/>
          <a:p>
            <a:pPr marL="14007" lvl="0"/>
            <a:r>
              <a:rPr lang="en-US" sz="1985" dirty="0">
                <a:solidFill>
                  <a:schemeClr val="dk1"/>
                </a:solidFill>
                <a:latin typeface="Times New Roman"/>
                <a:ea typeface="Times New Roman"/>
                <a:cs typeface="Times New Roman"/>
                <a:sym typeface="Times New Roman"/>
              </a:rPr>
              <a:t>Construction scheme of </a:t>
            </a:r>
            <a:r>
              <a:rPr lang="en-US" sz="1985" b="1" i="1" dirty="0">
                <a:solidFill>
                  <a:schemeClr val="dk1"/>
                </a:solidFill>
                <a:latin typeface="Times New Roman"/>
                <a:ea typeface="Times New Roman"/>
                <a:cs typeface="Times New Roman"/>
                <a:sym typeface="Times New Roman"/>
              </a:rPr>
              <a:t>pulse</a:t>
            </a:r>
            <a:r>
              <a:rPr lang="en-US" sz="1985" dirty="0">
                <a:solidFill>
                  <a:schemeClr val="dk1"/>
                </a:solidFill>
                <a:latin typeface="Times New Roman"/>
                <a:ea typeface="Times New Roman"/>
                <a:cs typeface="Times New Roman"/>
                <a:sym typeface="Times New Roman"/>
              </a:rPr>
              <a:t> Nd3 +: YAG laser ROFIN SINAR:</a:t>
            </a:r>
            <a:endParaRPr sz="1985" dirty="0">
              <a:solidFill>
                <a:schemeClr val="dk1"/>
              </a:solidFill>
              <a:latin typeface="Times New Roman"/>
              <a:ea typeface="Times New Roman"/>
              <a:cs typeface="Times New Roman"/>
              <a:sym typeface="Times New Roman"/>
            </a:endParaRPr>
          </a:p>
        </p:txBody>
      </p:sp>
      <p:sp>
        <p:nvSpPr>
          <p:cNvPr id="1577" name="Google Shape;1577;p164"/>
          <p:cNvSpPr txBox="1"/>
          <p:nvPr/>
        </p:nvSpPr>
        <p:spPr>
          <a:xfrm>
            <a:off x="918118" y="5341515"/>
            <a:ext cx="3605659" cy="568135"/>
          </a:xfrm>
          <a:prstGeom prst="rect">
            <a:avLst/>
          </a:prstGeom>
          <a:noFill/>
          <a:ln>
            <a:noFill/>
          </a:ln>
        </p:spPr>
        <p:txBody>
          <a:bodyPr spcFirstLastPara="1" wrap="square" lIns="0" tIns="14000" rIns="0" bIns="0" anchor="t" anchorCtr="0">
            <a:spAutoFit/>
          </a:bodyPr>
          <a:lstStyle/>
          <a:p>
            <a:pPr marL="14007" lvl="0"/>
            <a:r>
              <a:rPr lang="en-US" sz="1800" dirty="0">
                <a:solidFill>
                  <a:schemeClr val="dk1"/>
                </a:solidFill>
                <a:latin typeface="Times New Roman"/>
                <a:ea typeface="Times New Roman"/>
                <a:cs typeface="Times New Roman"/>
                <a:sym typeface="Times New Roman"/>
              </a:rPr>
              <a:t>Construction scheme of </a:t>
            </a:r>
            <a:r>
              <a:rPr lang="en-US" sz="1800" b="1" i="1" dirty="0">
                <a:solidFill>
                  <a:schemeClr val="dk1"/>
                </a:solidFill>
                <a:latin typeface="Times New Roman"/>
                <a:ea typeface="Times New Roman"/>
                <a:cs typeface="Times New Roman"/>
                <a:sym typeface="Times New Roman"/>
              </a:rPr>
              <a:t>continuous</a:t>
            </a:r>
            <a:r>
              <a:rPr lang="en-US" sz="1800" dirty="0">
                <a:solidFill>
                  <a:schemeClr val="dk1"/>
                </a:solidFill>
                <a:latin typeface="Times New Roman"/>
                <a:ea typeface="Times New Roman"/>
                <a:cs typeface="Times New Roman"/>
                <a:sym typeface="Times New Roman"/>
              </a:rPr>
              <a:t> Nd3 +: YAG laser ROFIN SINAR:</a:t>
            </a:r>
            <a:endParaRPr sz="1800" dirty="0">
              <a:solidFill>
                <a:schemeClr val="dk1"/>
              </a:solidFill>
              <a:latin typeface="Times New Roman"/>
              <a:ea typeface="Times New Roman"/>
              <a:cs typeface="Times New Roman"/>
              <a:sym typeface="Times New Roman"/>
            </a:endParaRPr>
          </a:p>
        </p:txBody>
      </p:sp>
      <p:pic>
        <p:nvPicPr>
          <p:cNvPr id="1578" name="Google Shape;1578;p164"/>
          <p:cNvPicPr preferRelativeResize="0"/>
          <p:nvPr/>
        </p:nvPicPr>
        <p:blipFill rotWithShape="1">
          <a:blip r:embed="rId6">
            <a:alphaModFix/>
          </a:blip>
          <a:srcRect/>
          <a:stretch/>
        </p:blipFill>
        <p:spPr>
          <a:xfrm>
            <a:off x="1612504" y="6070792"/>
            <a:ext cx="2584471" cy="452326"/>
          </a:xfrm>
          <a:prstGeom prst="rect">
            <a:avLst/>
          </a:prstGeom>
          <a:noFill/>
          <a:ln>
            <a:noFill/>
          </a:ln>
        </p:spPr>
      </p:pic>
      <p:sp>
        <p:nvSpPr>
          <p:cNvPr id="1579" name="Google Shape;1579;p164"/>
          <p:cNvSpPr txBox="1">
            <a:spLocks noGrp="1"/>
          </p:cNvSpPr>
          <p:nvPr>
            <p:ph type="sldNum" idx="12"/>
          </p:nvPr>
        </p:nvSpPr>
        <p:spPr>
          <a:xfrm>
            <a:off x="8795360" y="7756332"/>
            <a:ext cx="2712262" cy="234038"/>
          </a:xfrm>
          <a:prstGeom prst="rect">
            <a:avLst/>
          </a:prstGeom>
          <a:noFill/>
          <a:ln>
            <a:noFill/>
          </a:ln>
        </p:spPr>
        <p:txBody>
          <a:bodyPr spcFirstLastPara="1" wrap="square" lIns="0" tIns="0" rIns="0" bIns="0" anchor="t" anchorCtr="0">
            <a:spAutoFit/>
          </a:bodyPr>
          <a:lstStyle/>
          <a:p>
            <a:pPr marL="42019" lvl="0" indent="0" algn="r" rtl="0">
              <a:lnSpc>
                <a:spcPct val="99888"/>
              </a:lnSpc>
              <a:spcBef>
                <a:spcPts val="0"/>
              </a:spcBef>
              <a:spcAft>
                <a:spcPts val="0"/>
              </a:spcAft>
              <a:buNone/>
            </a:pPr>
            <a:r>
              <a:rPr lang="en-US"/>
              <a:t>25/59</a:t>
            </a:r>
            <a:endParaRPr/>
          </a:p>
        </p:txBody>
      </p:sp>
    </p:spTree>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Shape 1584"/>
        <p:cNvGrpSpPr/>
        <p:nvPr/>
      </p:nvGrpSpPr>
      <p:grpSpPr>
        <a:xfrm>
          <a:off x="0" y="0"/>
          <a:ext cx="0" cy="0"/>
          <a:chOff x="0" y="0"/>
          <a:chExt cx="0" cy="0"/>
        </a:xfrm>
      </p:grpSpPr>
      <p:grpSp>
        <p:nvGrpSpPr>
          <p:cNvPr id="1586" name="Google Shape;1586;p165"/>
          <p:cNvGrpSpPr/>
          <p:nvPr/>
        </p:nvGrpSpPr>
        <p:grpSpPr>
          <a:xfrm>
            <a:off x="698067" y="1732733"/>
            <a:ext cx="9544038" cy="5527042"/>
            <a:chOff x="356615" y="1571244"/>
            <a:chExt cx="8654543" cy="5011927"/>
          </a:xfrm>
        </p:grpSpPr>
        <p:pic>
          <p:nvPicPr>
            <p:cNvPr id="1587" name="Google Shape;1587;p165"/>
            <p:cNvPicPr preferRelativeResize="0"/>
            <p:nvPr/>
          </p:nvPicPr>
          <p:blipFill rotWithShape="1">
            <a:blip r:embed="rId3">
              <a:alphaModFix/>
            </a:blip>
            <a:srcRect/>
            <a:stretch/>
          </p:blipFill>
          <p:spPr>
            <a:xfrm>
              <a:off x="356615" y="1571244"/>
              <a:ext cx="4267200" cy="3581400"/>
            </a:xfrm>
            <a:prstGeom prst="rect">
              <a:avLst/>
            </a:prstGeom>
            <a:noFill/>
            <a:ln>
              <a:noFill/>
            </a:ln>
          </p:spPr>
        </p:pic>
        <p:pic>
          <p:nvPicPr>
            <p:cNvPr id="1588" name="Google Shape;1588;p165"/>
            <p:cNvPicPr preferRelativeResize="0"/>
            <p:nvPr/>
          </p:nvPicPr>
          <p:blipFill rotWithShape="1">
            <a:blip r:embed="rId4">
              <a:alphaModFix/>
            </a:blip>
            <a:srcRect/>
            <a:stretch/>
          </p:blipFill>
          <p:spPr>
            <a:xfrm>
              <a:off x="4215384" y="2982468"/>
              <a:ext cx="4785360" cy="3590544"/>
            </a:xfrm>
            <a:prstGeom prst="rect">
              <a:avLst/>
            </a:prstGeom>
            <a:noFill/>
            <a:ln>
              <a:noFill/>
            </a:ln>
          </p:spPr>
        </p:pic>
        <p:sp>
          <p:nvSpPr>
            <p:cNvPr id="1589" name="Google Shape;1589;p165"/>
            <p:cNvSpPr/>
            <p:nvPr/>
          </p:nvSpPr>
          <p:spPr>
            <a:xfrm>
              <a:off x="4205478" y="2972561"/>
              <a:ext cx="4805680" cy="3610610"/>
            </a:xfrm>
            <a:custGeom>
              <a:avLst/>
              <a:gdLst/>
              <a:ahLst/>
              <a:cxnLst/>
              <a:rect l="l" t="t" r="r" b="b"/>
              <a:pathLst>
                <a:path w="4805680" h="3610609" extrusionOk="0">
                  <a:moveTo>
                    <a:pt x="0" y="3610355"/>
                  </a:moveTo>
                  <a:lnTo>
                    <a:pt x="4805172" y="3610355"/>
                  </a:lnTo>
                  <a:lnTo>
                    <a:pt x="4805172" y="0"/>
                  </a:lnTo>
                  <a:lnTo>
                    <a:pt x="0" y="0"/>
                  </a:lnTo>
                  <a:lnTo>
                    <a:pt x="0" y="3610355"/>
                  </a:lnTo>
                  <a:close/>
                </a:path>
              </a:pathLst>
            </a:custGeom>
            <a:noFill/>
            <a:ln w="19800"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pic>
          <p:nvPicPr>
            <p:cNvPr id="1590" name="Google Shape;1590;p165"/>
            <p:cNvPicPr preferRelativeResize="0"/>
            <p:nvPr/>
          </p:nvPicPr>
          <p:blipFill rotWithShape="1">
            <a:blip r:embed="rId5">
              <a:alphaModFix/>
            </a:blip>
            <a:srcRect/>
            <a:stretch/>
          </p:blipFill>
          <p:spPr>
            <a:xfrm>
              <a:off x="714755" y="4928615"/>
              <a:ext cx="1181100" cy="1575815"/>
            </a:xfrm>
            <a:prstGeom prst="rect">
              <a:avLst/>
            </a:prstGeom>
            <a:noFill/>
            <a:ln>
              <a:noFill/>
            </a:ln>
          </p:spPr>
        </p:pic>
        <p:sp>
          <p:nvSpPr>
            <p:cNvPr id="1591" name="Google Shape;1591;p165"/>
            <p:cNvSpPr/>
            <p:nvPr/>
          </p:nvSpPr>
          <p:spPr>
            <a:xfrm>
              <a:off x="704850" y="4918709"/>
              <a:ext cx="1201420" cy="1595755"/>
            </a:xfrm>
            <a:custGeom>
              <a:avLst/>
              <a:gdLst/>
              <a:ahLst/>
              <a:cxnLst/>
              <a:rect l="l" t="t" r="r" b="b"/>
              <a:pathLst>
                <a:path w="1201420" h="1595754" extrusionOk="0">
                  <a:moveTo>
                    <a:pt x="0" y="1595627"/>
                  </a:moveTo>
                  <a:lnTo>
                    <a:pt x="1200912" y="1595627"/>
                  </a:lnTo>
                  <a:lnTo>
                    <a:pt x="1200912" y="0"/>
                  </a:lnTo>
                  <a:lnTo>
                    <a:pt x="0" y="0"/>
                  </a:lnTo>
                  <a:lnTo>
                    <a:pt x="0" y="1595627"/>
                  </a:lnTo>
                  <a:close/>
                </a:path>
              </a:pathLst>
            </a:custGeom>
            <a:noFill/>
            <a:ln w="19800"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pic>
          <p:nvPicPr>
            <p:cNvPr id="1592" name="Google Shape;1592;p165"/>
            <p:cNvPicPr preferRelativeResize="0"/>
            <p:nvPr/>
          </p:nvPicPr>
          <p:blipFill rotWithShape="1">
            <a:blip r:embed="rId6">
              <a:alphaModFix/>
            </a:blip>
            <a:srcRect/>
            <a:stretch/>
          </p:blipFill>
          <p:spPr>
            <a:xfrm>
              <a:off x="2350007" y="4786883"/>
              <a:ext cx="1293875" cy="1702308"/>
            </a:xfrm>
            <a:prstGeom prst="rect">
              <a:avLst/>
            </a:prstGeom>
            <a:noFill/>
            <a:ln>
              <a:noFill/>
            </a:ln>
          </p:spPr>
        </p:pic>
        <p:sp>
          <p:nvSpPr>
            <p:cNvPr id="1593" name="Google Shape;1593;p165"/>
            <p:cNvSpPr/>
            <p:nvPr/>
          </p:nvSpPr>
          <p:spPr>
            <a:xfrm>
              <a:off x="2340101" y="4776977"/>
              <a:ext cx="1313815" cy="1722120"/>
            </a:xfrm>
            <a:custGeom>
              <a:avLst/>
              <a:gdLst/>
              <a:ahLst/>
              <a:cxnLst/>
              <a:rect l="l" t="t" r="r" b="b"/>
              <a:pathLst>
                <a:path w="1313814" h="1722120" extrusionOk="0">
                  <a:moveTo>
                    <a:pt x="0" y="1722120"/>
                  </a:moveTo>
                  <a:lnTo>
                    <a:pt x="1313688" y="1722120"/>
                  </a:lnTo>
                  <a:lnTo>
                    <a:pt x="1313688" y="0"/>
                  </a:lnTo>
                  <a:lnTo>
                    <a:pt x="0" y="0"/>
                  </a:lnTo>
                  <a:lnTo>
                    <a:pt x="0" y="1722120"/>
                  </a:lnTo>
                  <a:close/>
                </a:path>
              </a:pathLst>
            </a:custGeom>
            <a:noFill/>
            <a:ln w="19800"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1594" name="Google Shape;1594;p165"/>
          <p:cNvSpPr txBox="1">
            <a:spLocks noGrp="1"/>
          </p:cNvSpPr>
          <p:nvPr>
            <p:ph type="title"/>
          </p:nvPr>
        </p:nvSpPr>
        <p:spPr>
          <a:xfrm>
            <a:off x="391632" y="774809"/>
            <a:ext cx="8842932" cy="552797"/>
          </a:xfrm>
          <a:prstGeom prst="rect">
            <a:avLst/>
          </a:prstGeom>
          <a:noFill/>
          <a:ln>
            <a:noFill/>
          </a:ln>
        </p:spPr>
        <p:txBody>
          <a:bodyPr spcFirstLastPara="1" wrap="square" lIns="0" tIns="14000" rIns="0" bIns="0" anchor="t" anchorCtr="0">
            <a:spAutoFit/>
          </a:bodyPr>
          <a:lstStyle/>
          <a:p>
            <a:pPr marL="14007" lvl="0"/>
            <a:r>
              <a:rPr lang="en-US" dirty="0"/>
              <a:t>Examples of solid state laser systems</a:t>
            </a:r>
            <a:endParaRPr dirty="0"/>
          </a:p>
        </p:txBody>
      </p:sp>
      <p:pic>
        <p:nvPicPr>
          <p:cNvPr id="1596" name="Google Shape;1596;p165"/>
          <p:cNvPicPr preferRelativeResize="0"/>
          <p:nvPr/>
        </p:nvPicPr>
        <p:blipFill rotWithShape="1">
          <a:blip r:embed="rId7">
            <a:alphaModFix/>
          </a:blip>
          <a:srcRect/>
          <a:stretch/>
        </p:blipFill>
        <p:spPr>
          <a:xfrm>
            <a:off x="6381970" y="1576434"/>
            <a:ext cx="1485679" cy="1579795"/>
          </a:xfrm>
          <a:prstGeom prst="rect">
            <a:avLst/>
          </a:prstGeom>
          <a:noFill/>
          <a:ln>
            <a:noFill/>
          </a:ln>
        </p:spPr>
      </p:pic>
    </p:spTree>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Shape 1600"/>
        <p:cNvGrpSpPr/>
        <p:nvPr/>
      </p:nvGrpSpPr>
      <p:grpSpPr>
        <a:xfrm>
          <a:off x="0" y="0"/>
          <a:ext cx="0" cy="0"/>
          <a:chOff x="0" y="0"/>
          <a:chExt cx="0" cy="0"/>
        </a:xfrm>
      </p:grpSpPr>
      <p:sp>
        <p:nvSpPr>
          <p:cNvPr id="1602" name="Google Shape;1602;p166"/>
          <p:cNvSpPr txBox="1">
            <a:spLocks noGrp="1"/>
          </p:cNvSpPr>
          <p:nvPr>
            <p:ph type="title"/>
          </p:nvPr>
        </p:nvSpPr>
        <p:spPr>
          <a:xfrm>
            <a:off x="391632" y="774809"/>
            <a:ext cx="8842932" cy="552797"/>
          </a:xfrm>
          <a:prstGeom prst="rect">
            <a:avLst/>
          </a:prstGeom>
          <a:noFill/>
          <a:ln>
            <a:noFill/>
          </a:ln>
        </p:spPr>
        <p:txBody>
          <a:bodyPr spcFirstLastPara="1" wrap="square" lIns="0" tIns="14000" rIns="0" bIns="0" anchor="t" anchorCtr="0">
            <a:spAutoFit/>
          </a:bodyPr>
          <a:lstStyle/>
          <a:p>
            <a:pPr marL="14007" lvl="0"/>
            <a:r>
              <a:rPr lang="en-US" dirty="0"/>
              <a:t>Examples of solid state laser systems</a:t>
            </a:r>
            <a:endParaRPr dirty="0"/>
          </a:p>
        </p:txBody>
      </p:sp>
      <p:pic>
        <p:nvPicPr>
          <p:cNvPr id="1603" name="Google Shape;1603;p166"/>
          <p:cNvPicPr preferRelativeResize="0"/>
          <p:nvPr/>
        </p:nvPicPr>
        <p:blipFill rotWithShape="1">
          <a:blip r:embed="rId3">
            <a:alphaModFix/>
          </a:blip>
          <a:srcRect/>
          <a:stretch/>
        </p:blipFill>
        <p:spPr>
          <a:xfrm>
            <a:off x="1591900" y="1453786"/>
            <a:ext cx="6955201" cy="5057216"/>
          </a:xfrm>
          <a:prstGeom prst="rect">
            <a:avLst/>
          </a:prstGeom>
          <a:noFill/>
          <a:ln>
            <a:noFill/>
          </a:ln>
        </p:spPr>
      </p:pic>
    </p:spTree>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Shape 1608"/>
        <p:cNvGrpSpPr/>
        <p:nvPr/>
      </p:nvGrpSpPr>
      <p:grpSpPr>
        <a:xfrm>
          <a:off x="0" y="0"/>
          <a:ext cx="0" cy="0"/>
          <a:chOff x="0" y="0"/>
          <a:chExt cx="0" cy="0"/>
        </a:xfrm>
      </p:grpSpPr>
      <p:sp>
        <p:nvSpPr>
          <p:cNvPr id="1610" name="Google Shape;1610;p167"/>
          <p:cNvSpPr txBox="1">
            <a:spLocks noGrp="1"/>
          </p:cNvSpPr>
          <p:nvPr>
            <p:ph type="title"/>
          </p:nvPr>
        </p:nvSpPr>
        <p:spPr>
          <a:xfrm>
            <a:off x="363622" y="774808"/>
            <a:ext cx="4791474" cy="552746"/>
          </a:xfrm>
          <a:prstGeom prst="rect">
            <a:avLst/>
          </a:prstGeom>
          <a:noFill/>
          <a:ln>
            <a:noFill/>
          </a:ln>
        </p:spPr>
        <p:txBody>
          <a:bodyPr spcFirstLastPara="1" wrap="square" lIns="0" tIns="14000" rIns="0" bIns="0" anchor="t" anchorCtr="0">
            <a:spAutoFit/>
          </a:bodyPr>
          <a:lstStyle/>
          <a:p>
            <a:pPr marL="42019" lvl="0" indent="0" algn="l" rtl="0">
              <a:spcBef>
                <a:spcPts val="0"/>
              </a:spcBef>
              <a:spcAft>
                <a:spcPts val="0"/>
              </a:spcAft>
              <a:buNone/>
            </a:pPr>
            <a:r>
              <a:rPr lang="en-US" dirty="0"/>
              <a:t>Gaseous state lasers - </a:t>
            </a:r>
            <a:r>
              <a:rPr lang="en-US" sz="3089" b="0" dirty="0">
                <a:latin typeface="Tahoma"/>
                <a:ea typeface="Tahoma"/>
                <a:cs typeface="Tahoma"/>
                <a:sym typeface="Tahoma"/>
              </a:rPr>
              <a:t>CO</a:t>
            </a:r>
            <a:r>
              <a:rPr lang="en-US" sz="3060" b="0" baseline="-25000" dirty="0">
                <a:latin typeface="Tahoma"/>
                <a:ea typeface="Tahoma"/>
                <a:cs typeface="Tahoma"/>
                <a:sym typeface="Tahoma"/>
              </a:rPr>
              <a:t>2</a:t>
            </a:r>
            <a:endParaRPr sz="3060" baseline="-25000" dirty="0">
              <a:latin typeface="Tahoma"/>
              <a:ea typeface="Tahoma"/>
              <a:cs typeface="Tahoma"/>
              <a:sym typeface="Tahoma"/>
            </a:endParaRPr>
          </a:p>
        </p:txBody>
      </p:sp>
      <p:sp>
        <p:nvSpPr>
          <p:cNvPr id="1611" name="Google Shape;1611;p167"/>
          <p:cNvSpPr txBox="1"/>
          <p:nvPr/>
        </p:nvSpPr>
        <p:spPr>
          <a:xfrm>
            <a:off x="5346700" y="809395"/>
            <a:ext cx="1132326" cy="488821"/>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3089" dirty="0">
                <a:solidFill>
                  <a:srgbClr val="FF0000"/>
                </a:solidFill>
                <a:latin typeface="Tahoma"/>
                <a:ea typeface="Tahoma"/>
                <a:cs typeface="Tahoma"/>
                <a:sym typeface="Tahoma"/>
              </a:rPr>
              <a:t>LASER</a:t>
            </a:r>
            <a:endParaRPr sz="3089" dirty="0">
              <a:solidFill>
                <a:schemeClr val="dk1"/>
              </a:solidFill>
              <a:latin typeface="Tahoma"/>
              <a:ea typeface="Tahoma"/>
              <a:cs typeface="Tahoma"/>
              <a:sym typeface="Tahoma"/>
            </a:endParaRPr>
          </a:p>
        </p:txBody>
      </p:sp>
      <p:pic>
        <p:nvPicPr>
          <p:cNvPr id="1612" name="Google Shape;1612;p167"/>
          <p:cNvPicPr preferRelativeResize="0"/>
          <p:nvPr/>
        </p:nvPicPr>
        <p:blipFill rotWithShape="1">
          <a:blip r:embed="rId3">
            <a:alphaModFix/>
          </a:blip>
          <a:srcRect/>
          <a:stretch/>
        </p:blipFill>
        <p:spPr>
          <a:xfrm>
            <a:off x="4997595" y="2722435"/>
            <a:ext cx="4776238" cy="3697282"/>
          </a:xfrm>
          <a:prstGeom prst="rect">
            <a:avLst/>
          </a:prstGeom>
          <a:noFill/>
          <a:ln>
            <a:noFill/>
          </a:ln>
        </p:spPr>
      </p:pic>
      <p:pic>
        <p:nvPicPr>
          <p:cNvPr id="1613" name="Google Shape;1613;p167"/>
          <p:cNvPicPr preferRelativeResize="0"/>
          <p:nvPr/>
        </p:nvPicPr>
        <p:blipFill rotWithShape="1">
          <a:blip r:embed="rId4">
            <a:alphaModFix/>
          </a:blip>
          <a:srcRect/>
          <a:stretch/>
        </p:blipFill>
        <p:spPr>
          <a:xfrm>
            <a:off x="861889" y="5193525"/>
            <a:ext cx="3485312" cy="1082852"/>
          </a:xfrm>
          <a:prstGeom prst="rect">
            <a:avLst/>
          </a:prstGeom>
          <a:noFill/>
          <a:ln>
            <a:noFill/>
          </a:ln>
        </p:spPr>
      </p:pic>
      <p:pic>
        <p:nvPicPr>
          <p:cNvPr id="1614" name="Google Shape;1614;p167"/>
          <p:cNvPicPr preferRelativeResize="0"/>
          <p:nvPr/>
        </p:nvPicPr>
        <p:blipFill rotWithShape="1">
          <a:blip r:embed="rId5">
            <a:alphaModFix/>
          </a:blip>
          <a:srcRect/>
          <a:stretch/>
        </p:blipFill>
        <p:spPr>
          <a:xfrm>
            <a:off x="2594852" y="1880982"/>
            <a:ext cx="5556015" cy="258687"/>
          </a:xfrm>
          <a:prstGeom prst="rect">
            <a:avLst/>
          </a:prstGeom>
          <a:noFill/>
          <a:ln>
            <a:noFill/>
          </a:ln>
        </p:spPr>
      </p:pic>
      <p:sp>
        <p:nvSpPr>
          <p:cNvPr id="1615" name="Google Shape;1615;p167"/>
          <p:cNvSpPr txBox="1"/>
          <p:nvPr/>
        </p:nvSpPr>
        <p:spPr>
          <a:xfrm>
            <a:off x="9654304" y="7325220"/>
            <a:ext cx="480380" cy="230832"/>
          </a:xfrm>
          <a:prstGeom prst="rect">
            <a:avLst/>
          </a:prstGeom>
          <a:noFill/>
          <a:ln>
            <a:noFill/>
          </a:ln>
        </p:spPr>
        <p:txBody>
          <a:bodyPr spcFirstLastPara="1" wrap="square" lIns="0" tIns="0" rIns="0" bIns="0" anchor="t" anchorCtr="0">
            <a:spAutoFit/>
          </a:bodyPr>
          <a:lstStyle/>
          <a:p>
            <a:pPr marL="14007" marR="0" lvl="0" indent="0" algn="l" rtl="0">
              <a:lnSpc>
                <a:spcPct val="116450"/>
              </a:lnSpc>
              <a:spcBef>
                <a:spcPts val="0"/>
              </a:spcBef>
              <a:spcAft>
                <a:spcPts val="0"/>
              </a:spcAft>
              <a:buNone/>
            </a:pPr>
            <a:r>
              <a:rPr lang="en-US" sz="1544">
                <a:solidFill>
                  <a:srgbClr val="FFFFFF"/>
                </a:solidFill>
                <a:latin typeface="Times New Roman"/>
                <a:ea typeface="Times New Roman"/>
                <a:cs typeface="Times New Roman"/>
                <a:sym typeface="Times New Roman"/>
              </a:rPr>
              <a:t>26/59</a:t>
            </a:r>
            <a:endParaRPr sz="1544">
              <a:solidFill>
                <a:schemeClr val="dk1"/>
              </a:solidFill>
              <a:latin typeface="Times New Roman"/>
              <a:ea typeface="Times New Roman"/>
              <a:cs typeface="Times New Roman"/>
              <a:sym typeface="Times New Roman"/>
            </a:endParaRPr>
          </a:p>
        </p:txBody>
      </p:sp>
    </p:spTree>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Shape 1620"/>
        <p:cNvGrpSpPr/>
        <p:nvPr/>
      </p:nvGrpSpPr>
      <p:grpSpPr>
        <a:xfrm>
          <a:off x="0" y="0"/>
          <a:ext cx="0" cy="0"/>
          <a:chOff x="0" y="0"/>
          <a:chExt cx="0" cy="0"/>
        </a:xfrm>
      </p:grpSpPr>
      <p:sp>
        <p:nvSpPr>
          <p:cNvPr id="1622" name="Google Shape;1622;p168"/>
          <p:cNvSpPr txBox="1">
            <a:spLocks noGrp="1"/>
          </p:cNvSpPr>
          <p:nvPr>
            <p:ph type="title"/>
          </p:nvPr>
        </p:nvSpPr>
        <p:spPr>
          <a:xfrm>
            <a:off x="363622" y="774808"/>
            <a:ext cx="4839527" cy="552746"/>
          </a:xfrm>
          <a:prstGeom prst="rect">
            <a:avLst/>
          </a:prstGeom>
          <a:noFill/>
          <a:ln>
            <a:noFill/>
          </a:ln>
        </p:spPr>
        <p:txBody>
          <a:bodyPr spcFirstLastPara="1" wrap="square" lIns="0" tIns="14000" rIns="0" bIns="0" anchor="t" anchorCtr="0">
            <a:spAutoFit/>
          </a:bodyPr>
          <a:lstStyle/>
          <a:p>
            <a:pPr marL="42019" lvl="0"/>
            <a:r>
              <a:rPr lang="en-US" dirty="0"/>
              <a:t>Gaseous state lasers - </a:t>
            </a:r>
            <a:r>
              <a:rPr lang="en-US" sz="3089" b="0" dirty="0">
                <a:latin typeface="Tahoma"/>
                <a:ea typeface="Tahoma"/>
                <a:cs typeface="Tahoma"/>
                <a:sym typeface="Tahoma"/>
              </a:rPr>
              <a:t>CO</a:t>
            </a:r>
            <a:r>
              <a:rPr lang="en-US" sz="3060" b="0" baseline="-25000" dirty="0">
                <a:latin typeface="Tahoma"/>
                <a:ea typeface="Tahoma"/>
                <a:cs typeface="Tahoma"/>
                <a:sym typeface="Tahoma"/>
              </a:rPr>
              <a:t>2</a:t>
            </a:r>
            <a:endParaRPr sz="3060" baseline="-25000" dirty="0">
              <a:latin typeface="Tahoma"/>
              <a:ea typeface="Tahoma"/>
              <a:cs typeface="Tahoma"/>
              <a:sym typeface="Tahoma"/>
            </a:endParaRPr>
          </a:p>
        </p:txBody>
      </p:sp>
      <p:sp>
        <p:nvSpPr>
          <p:cNvPr id="1623" name="Google Shape;1623;p168"/>
          <p:cNvSpPr txBox="1"/>
          <p:nvPr/>
        </p:nvSpPr>
        <p:spPr>
          <a:xfrm>
            <a:off x="5203149" y="831664"/>
            <a:ext cx="1132326" cy="488821"/>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3089" dirty="0">
                <a:solidFill>
                  <a:srgbClr val="FF0000"/>
                </a:solidFill>
                <a:latin typeface="Tahoma"/>
                <a:ea typeface="Tahoma"/>
                <a:cs typeface="Tahoma"/>
                <a:sym typeface="Tahoma"/>
              </a:rPr>
              <a:t>LASER</a:t>
            </a:r>
            <a:endParaRPr sz="3089" dirty="0">
              <a:solidFill>
                <a:schemeClr val="dk1"/>
              </a:solidFill>
              <a:latin typeface="Tahoma"/>
              <a:ea typeface="Tahoma"/>
              <a:cs typeface="Tahoma"/>
              <a:sym typeface="Tahoma"/>
            </a:endParaRPr>
          </a:p>
        </p:txBody>
      </p:sp>
      <p:pic>
        <p:nvPicPr>
          <p:cNvPr id="1624" name="Google Shape;1624;p168"/>
          <p:cNvPicPr preferRelativeResize="0"/>
          <p:nvPr/>
        </p:nvPicPr>
        <p:blipFill rotWithShape="1">
          <a:blip r:embed="rId3">
            <a:alphaModFix/>
          </a:blip>
          <a:srcRect/>
          <a:stretch/>
        </p:blipFill>
        <p:spPr>
          <a:xfrm>
            <a:off x="707140" y="2138721"/>
            <a:ext cx="5427584" cy="3010508"/>
          </a:xfrm>
          <a:prstGeom prst="rect">
            <a:avLst/>
          </a:prstGeom>
          <a:noFill/>
          <a:ln>
            <a:noFill/>
          </a:ln>
        </p:spPr>
      </p:pic>
      <p:pic>
        <p:nvPicPr>
          <p:cNvPr id="1625" name="Google Shape;1625;p168"/>
          <p:cNvPicPr preferRelativeResize="0"/>
          <p:nvPr/>
        </p:nvPicPr>
        <p:blipFill rotWithShape="1">
          <a:blip r:embed="rId4">
            <a:alphaModFix/>
          </a:blip>
          <a:srcRect/>
          <a:stretch/>
        </p:blipFill>
        <p:spPr>
          <a:xfrm>
            <a:off x="1063360" y="6305854"/>
            <a:ext cx="2302184" cy="156689"/>
          </a:xfrm>
          <a:prstGeom prst="rect">
            <a:avLst/>
          </a:prstGeom>
          <a:noFill/>
          <a:ln>
            <a:noFill/>
          </a:ln>
        </p:spPr>
      </p:pic>
      <p:pic>
        <p:nvPicPr>
          <p:cNvPr id="1626" name="Google Shape;1626;p168"/>
          <p:cNvPicPr preferRelativeResize="0"/>
          <p:nvPr/>
        </p:nvPicPr>
        <p:blipFill rotWithShape="1">
          <a:blip r:embed="rId5">
            <a:alphaModFix/>
          </a:blip>
          <a:srcRect/>
          <a:stretch/>
        </p:blipFill>
        <p:spPr>
          <a:xfrm>
            <a:off x="6295530" y="2978897"/>
            <a:ext cx="3904110" cy="3433533"/>
          </a:xfrm>
          <a:prstGeom prst="rect">
            <a:avLst/>
          </a:prstGeom>
          <a:noFill/>
          <a:ln>
            <a:noFill/>
          </a:ln>
        </p:spPr>
      </p:pic>
      <p:sp>
        <p:nvSpPr>
          <p:cNvPr id="1627" name="Google Shape;1627;p168"/>
          <p:cNvSpPr txBox="1"/>
          <p:nvPr/>
        </p:nvSpPr>
        <p:spPr>
          <a:xfrm>
            <a:off x="7327857" y="2138722"/>
            <a:ext cx="2478751" cy="693747"/>
          </a:xfrm>
          <a:prstGeom prst="rect">
            <a:avLst/>
          </a:prstGeom>
          <a:noFill/>
          <a:ln>
            <a:noFill/>
          </a:ln>
        </p:spPr>
        <p:txBody>
          <a:bodyPr spcFirstLastPara="1" wrap="square" lIns="0" tIns="14700" rIns="0" bIns="0" anchor="t" anchorCtr="0">
            <a:spAutoFit/>
          </a:bodyPr>
          <a:lstStyle/>
          <a:p>
            <a:pPr marL="79837" marR="0" lvl="0" indent="0" algn="l" rtl="0">
              <a:spcBef>
                <a:spcPts val="0"/>
              </a:spcBef>
              <a:spcAft>
                <a:spcPts val="0"/>
              </a:spcAft>
              <a:buNone/>
            </a:pPr>
            <a:r>
              <a:rPr lang="en-US" sz="2206" b="1" dirty="0">
                <a:solidFill>
                  <a:schemeClr val="dk1"/>
                </a:solidFill>
                <a:latin typeface="Times New Roman"/>
                <a:ea typeface="Times New Roman"/>
                <a:cs typeface="Times New Roman"/>
                <a:sym typeface="Times New Roman"/>
              </a:rPr>
              <a:t>TRUMPF</a:t>
            </a:r>
            <a:endParaRPr sz="2206" dirty="0">
              <a:solidFill>
                <a:schemeClr val="dk1"/>
              </a:solidFill>
              <a:latin typeface="Times New Roman"/>
              <a:ea typeface="Times New Roman"/>
              <a:cs typeface="Times New Roman"/>
              <a:sym typeface="Times New Roman"/>
            </a:endParaRPr>
          </a:p>
          <a:p>
            <a:pPr marL="14007" marR="0" lvl="0" indent="0" algn="l" rtl="0">
              <a:spcBef>
                <a:spcPts val="0"/>
              </a:spcBef>
              <a:spcAft>
                <a:spcPts val="0"/>
              </a:spcAft>
              <a:buNone/>
            </a:pPr>
            <a:r>
              <a:rPr lang="en-US" sz="2206" dirty="0">
                <a:solidFill>
                  <a:schemeClr val="dk1"/>
                </a:solidFill>
                <a:latin typeface="Times New Roman"/>
                <a:ea typeface="Times New Roman"/>
                <a:cs typeface="Times New Roman"/>
                <a:sym typeface="Times New Roman"/>
              </a:rPr>
              <a:t>Source TLF 20 kW</a:t>
            </a:r>
            <a:endParaRPr sz="2206" dirty="0">
              <a:solidFill>
                <a:schemeClr val="dk1"/>
              </a:solidFill>
              <a:latin typeface="Times New Roman"/>
              <a:ea typeface="Times New Roman"/>
              <a:cs typeface="Times New Roman"/>
              <a:sym typeface="Times New Roman"/>
            </a:endParaRPr>
          </a:p>
        </p:txBody>
      </p:sp>
      <p:sp>
        <p:nvSpPr>
          <p:cNvPr id="1629" name="Google Shape;1629;p168"/>
          <p:cNvSpPr txBox="1"/>
          <p:nvPr/>
        </p:nvSpPr>
        <p:spPr>
          <a:xfrm>
            <a:off x="943217" y="5703229"/>
            <a:ext cx="4032820" cy="284920"/>
          </a:xfrm>
          <a:prstGeom prst="rect">
            <a:avLst/>
          </a:prstGeom>
          <a:noFill/>
          <a:ln>
            <a:noFill/>
          </a:ln>
        </p:spPr>
        <p:txBody>
          <a:bodyPr spcFirstLastPara="1" wrap="square" lIns="0" tIns="13300" rIns="0" bIns="0" anchor="t" anchorCtr="0">
            <a:spAutoFit/>
          </a:bodyPr>
          <a:lstStyle/>
          <a:p>
            <a:pPr marL="14007" lvl="0"/>
            <a:r>
              <a:rPr lang="en-US" sz="1764" dirty="0">
                <a:solidFill>
                  <a:schemeClr val="dk1"/>
                </a:solidFill>
                <a:latin typeface="Times New Roman"/>
                <a:ea typeface="Times New Roman"/>
                <a:cs typeface="Times New Roman"/>
                <a:sym typeface="Times New Roman"/>
              </a:rPr>
              <a:t>Active medium: Gas mixture N</a:t>
            </a:r>
            <a:r>
              <a:rPr lang="en-US" sz="1100" dirty="0">
                <a:solidFill>
                  <a:schemeClr val="dk1"/>
                </a:solidFill>
                <a:latin typeface="Times New Roman"/>
                <a:ea typeface="Times New Roman"/>
                <a:cs typeface="Times New Roman"/>
                <a:sym typeface="Times New Roman"/>
              </a:rPr>
              <a:t>2</a:t>
            </a:r>
            <a:r>
              <a:rPr lang="en-US" sz="1764" dirty="0">
                <a:solidFill>
                  <a:schemeClr val="dk1"/>
                </a:solidFill>
                <a:latin typeface="Times New Roman"/>
                <a:ea typeface="Times New Roman"/>
                <a:cs typeface="Times New Roman"/>
                <a:sym typeface="Times New Roman"/>
              </a:rPr>
              <a:t>, CO</a:t>
            </a:r>
            <a:r>
              <a:rPr lang="en-US" sz="1100" dirty="0">
                <a:solidFill>
                  <a:schemeClr val="dk1"/>
                </a:solidFill>
                <a:latin typeface="Times New Roman"/>
                <a:ea typeface="Times New Roman"/>
                <a:cs typeface="Times New Roman"/>
                <a:sym typeface="Times New Roman"/>
              </a:rPr>
              <a:t>2</a:t>
            </a:r>
            <a:r>
              <a:rPr lang="en-US" sz="1764" dirty="0">
                <a:solidFill>
                  <a:schemeClr val="dk1"/>
                </a:solidFill>
                <a:latin typeface="Times New Roman"/>
                <a:ea typeface="Times New Roman"/>
                <a:cs typeface="Times New Roman"/>
                <a:sym typeface="Times New Roman"/>
              </a:rPr>
              <a:t>, He</a:t>
            </a:r>
            <a:endParaRPr sz="1764" dirty="0">
              <a:solidFill>
                <a:schemeClr val="dk1"/>
              </a:solidFill>
              <a:latin typeface="Times New Roman"/>
              <a:ea typeface="Times New Roman"/>
              <a:cs typeface="Times New Roman"/>
              <a:sym typeface="Times New Roman"/>
            </a:endParaRPr>
          </a:p>
        </p:txBody>
      </p:sp>
    </p:spTree>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Shape 1633"/>
        <p:cNvGrpSpPr/>
        <p:nvPr/>
      </p:nvGrpSpPr>
      <p:grpSpPr>
        <a:xfrm>
          <a:off x="0" y="0"/>
          <a:ext cx="0" cy="0"/>
          <a:chOff x="0" y="0"/>
          <a:chExt cx="0" cy="0"/>
        </a:xfrm>
      </p:grpSpPr>
      <p:pic>
        <p:nvPicPr>
          <p:cNvPr id="1635" name="Google Shape;1635;p169"/>
          <p:cNvPicPr preferRelativeResize="0"/>
          <p:nvPr/>
        </p:nvPicPr>
        <p:blipFill rotWithShape="1">
          <a:blip r:embed="rId3">
            <a:alphaModFix/>
          </a:blip>
          <a:srcRect/>
          <a:stretch/>
        </p:blipFill>
        <p:spPr>
          <a:xfrm>
            <a:off x="1217384" y="1957939"/>
            <a:ext cx="8443502" cy="3104130"/>
          </a:xfrm>
          <a:prstGeom prst="rect">
            <a:avLst/>
          </a:prstGeom>
          <a:noFill/>
          <a:ln>
            <a:noFill/>
          </a:ln>
        </p:spPr>
      </p:pic>
      <p:sp>
        <p:nvSpPr>
          <p:cNvPr id="1636" name="Google Shape;1636;p169"/>
          <p:cNvSpPr txBox="1"/>
          <p:nvPr/>
        </p:nvSpPr>
        <p:spPr>
          <a:xfrm>
            <a:off x="6403538" y="5474242"/>
            <a:ext cx="710768" cy="284914"/>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1764" dirty="0">
                <a:solidFill>
                  <a:schemeClr val="dk1"/>
                </a:solidFill>
                <a:latin typeface="Times New Roman"/>
                <a:ea typeface="Times New Roman"/>
                <a:cs typeface="Times New Roman"/>
                <a:sym typeface="Times New Roman"/>
              </a:rPr>
              <a:t>Mirrors</a:t>
            </a:r>
            <a:endParaRPr sz="1764" dirty="0">
              <a:solidFill>
                <a:schemeClr val="dk1"/>
              </a:solidFill>
              <a:latin typeface="Times New Roman"/>
              <a:ea typeface="Times New Roman"/>
              <a:cs typeface="Times New Roman"/>
              <a:sym typeface="Times New Roman"/>
            </a:endParaRPr>
          </a:p>
        </p:txBody>
      </p:sp>
      <p:grpSp>
        <p:nvGrpSpPr>
          <p:cNvPr id="1637" name="Google Shape;1637;p169"/>
          <p:cNvGrpSpPr/>
          <p:nvPr/>
        </p:nvGrpSpPr>
        <p:grpSpPr>
          <a:xfrm>
            <a:off x="2982050" y="3154550"/>
            <a:ext cx="5949441" cy="2396582"/>
            <a:chOff x="2427732" y="2860548"/>
            <a:chExt cx="5394959" cy="2173223"/>
          </a:xfrm>
        </p:grpSpPr>
        <p:pic>
          <p:nvPicPr>
            <p:cNvPr id="1638" name="Google Shape;1638;p169"/>
            <p:cNvPicPr preferRelativeResize="0"/>
            <p:nvPr/>
          </p:nvPicPr>
          <p:blipFill rotWithShape="1">
            <a:blip r:embed="rId4">
              <a:alphaModFix/>
            </a:blip>
            <a:srcRect/>
            <a:stretch/>
          </p:blipFill>
          <p:spPr>
            <a:xfrm>
              <a:off x="5849111" y="3843515"/>
              <a:ext cx="1973580" cy="1190256"/>
            </a:xfrm>
            <a:prstGeom prst="rect">
              <a:avLst/>
            </a:prstGeom>
            <a:noFill/>
            <a:ln>
              <a:noFill/>
            </a:ln>
          </p:spPr>
        </p:pic>
        <p:sp>
          <p:nvSpPr>
            <p:cNvPr id="1639" name="Google Shape;1639;p169"/>
            <p:cNvSpPr/>
            <p:nvPr/>
          </p:nvSpPr>
          <p:spPr>
            <a:xfrm>
              <a:off x="5892291" y="3978910"/>
              <a:ext cx="1777364" cy="996950"/>
            </a:xfrm>
            <a:custGeom>
              <a:avLst/>
              <a:gdLst/>
              <a:ahLst/>
              <a:cxnLst/>
              <a:rect l="l" t="t" r="r" b="b"/>
              <a:pathLst>
                <a:path w="1777365" h="996950" extrusionOk="0">
                  <a:moveTo>
                    <a:pt x="1706789" y="26926"/>
                  </a:moveTo>
                  <a:lnTo>
                    <a:pt x="0" y="974344"/>
                  </a:lnTo>
                  <a:lnTo>
                    <a:pt x="12573" y="996950"/>
                  </a:lnTo>
                  <a:lnTo>
                    <a:pt x="1719383" y="49520"/>
                  </a:lnTo>
                  <a:lnTo>
                    <a:pt x="1732490" y="27470"/>
                  </a:lnTo>
                  <a:lnTo>
                    <a:pt x="1706789" y="26926"/>
                  </a:lnTo>
                  <a:close/>
                </a:path>
                <a:path w="1777365" h="996950" extrusionOk="0">
                  <a:moveTo>
                    <a:pt x="1776685" y="3682"/>
                  </a:moveTo>
                  <a:lnTo>
                    <a:pt x="1748663" y="3682"/>
                  </a:lnTo>
                  <a:lnTo>
                    <a:pt x="1761236" y="26288"/>
                  </a:lnTo>
                  <a:lnTo>
                    <a:pt x="1719383" y="49520"/>
                  </a:lnTo>
                  <a:lnTo>
                    <a:pt x="1694180" y="91947"/>
                  </a:lnTo>
                  <a:lnTo>
                    <a:pt x="1696212" y="99821"/>
                  </a:lnTo>
                  <a:lnTo>
                    <a:pt x="1702308" y="103504"/>
                  </a:lnTo>
                  <a:lnTo>
                    <a:pt x="1708531" y="107187"/>
                  </a:lnTo>
                  <a:lnTo>
                    <a:pt x="1716405" y="105156"/>
                  </a:lnTo>
                  <a:lnTo>
                    <a:pt x="1776685" y="3682"/>
                  </a:lnTo>
                  <a:close/>
                </a:path>
                <a:path w="1777365" h="996950" extrusionOk="0">
                  <a:moveTo>
                    <a:pt x="1732490" y="27470"/>
                  </a:moveTo>
                  <a:lnTo>
                    <a:pt x="1719383" y="49520"/>
                  </a:lnTo>
                  <a:lnTo>
                    <a:pt x="1758261" y="27939"/>
                  </a:lnTo>
                  <a:lnTo>
                    <a:pt x="1754632" y="27939"/>
                  </a:lnTo>
                  <a:lnTo>
                    <a:pt x="1732490" y="27470"/>
                  </a:lnTo>
                  <a:close/>
                </a:path>
                <a:path w="1777365" h="996950" extrusionOk="0">
                  <a:moveTo>
                    <a:pt x="1743837" y="8381"/>
                  </a:moveTo>
                  <a:lnTo>
                    <a:pt x="1732490" y="27470"/>
                  </a:lnTo>
                  <a:lnTo>
                    <a:pt x="1754632" y="27939"/>
                  </a:lnTo>
                  <a:lnTo>
                    <a:pt x="1743837" y="8381"/>
                  </a:lnTo>
                  <a:close/>
                </a:path>
                <a:path w="1777365" h="996950" extrusionOk="0">
                  <a:moveTo>
                    <a:pt x="1751276" y="8381"/>
                  </a:moveTo>
                  <a:lnTo>
                    <a:pt x="1743837" y="8381"/>
                  </a:lnTo>
                  <a:lnTo>
                    <a:pt x="1754632" y="27939"/>
                  </a:lnTo>
                  <a:lnTo>
                    <a:pt x="1758261" y="27939"/>
                  </a:lnTo>
                  <a:lnTo>
                    <a:pt x="1761236" y="26288"/>
                  </a:lnTo>
                  <a:lnTo>
                    <a:pt x="1751276" y="8381"/>
                  </a:lnTo>
                  <a:close/>
                </a:path>
                <a:path w="1777365" h="996950" extrusionOk="0">
                  <a:moveTo>
                    <a:pt x="1748663" y="3682"/>
                  </a:moveTo>
                  <a:lnTo>
                    <a:pt x="1706789" y="26926"/>
                  </a:lnTo>
                  <a:lnTo>
                    <a:pt x="1732490" y="27470"/>
                  </a:lnTo>
                  <a:lnTo>
                    <a:pt x="1743837" y="8381"/>
                  </a:lnTo>
                  <a:lnTo>
                    <a:pt x="1751276" y="8381"/>
                  </a:lnTo>
                  <a:lnTo>
                    <a:pt x="1748663" y="3682"/>
                  </a:lnTo>
                  <a:close/>
                </a:path>
                <a:path w="1777365" h="996950" extrusionOk="0">
                  <a:moveTo>
                    <a:pt x="1658112" y="0"/>
                  </a:moveTo>
                  <a:lnTo>
                    <a:pt x="1652142" y="5587"/>
                  </a:lnTo>
                  <a:lnTo>
                    <a:pt x="1651889" y="19938"/>
                  </a:lnTo>
                  <a:lnTo>
                    <a:pt x="1657477" y="25907"/>
                  </a:lnTo>
                  <a:lnTo>
                    <a:pt x="1706789" y="26926"/>
                  </a:lnTo>
                  <a:lnTo>
                    <a:pt x="1748663" y="3682"/>
                  </a:lnTo>
                  <a:lnTo>
                    <a:pt x="1776685" y="3682"/>
                  </a:lnTo>
                  <a:lnTo>
                    <a:pt x="1777364" y="2539"/>
                  </a:lnTo>
                  <a:lnTo>
                    <a:pt x="1658112" y="0"/>
                  </a:lnTo>
                  <a:close/>
                </a:path>
              </a:pathLst>
            </a:custGeom>
            <a:solidFill>
              <a:srgbClr val="00CCCC"/>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pic>
          <p:nvPicPr>
            <p:cNvPr id="1640" name="Google Shape;1640;p169"/>
            <p:cNvPicPr preferRelativeResize="0"/>
            <p:nvPr/>
          </p:nvPicPr>
          <p:blipFill rotWithShape="1">
            <a:blip r:embed="rId5">
              <a:alphaModFix/>
            </a:blip>
            <a:srcRect/>
            <a:stretch/>
          </p:blipFill>
          <p:spPr>
            <a:xfrm>
              <a:off x="4186427" y="3127248"/>
              <a:ext cx="473938" cy="1842515"/>
            </a:xfrm>
            <a:prstGeom prst="rect">
              <a:avLst/>
            </a:prstGeom>
            <a:noFill/>
            <a:ln>
              <a:noFill/>
            </a:ln>
          </p:spPr>
        </p:pic>
        <p:sp>
          <p:nvSpPr>
            <p:cNvPr id="1641" name="Google Shape;1641;p169"/>
            <p:cNvSpPr/>
            <p:nvPr/>
          </p:nvSpPr>
          <p:spPr>
            <a:xfrm>
              <a:off x="4229227" y="3265170"/>
              <a:ext cx="320675" cy="1647189"/>
            </a:xfrm>
            <a:custGeom>
              <a:avLst/>
              <a:gdLst/>
              <a:ahLst/>
              <a:cxnLst/>
              <a:rect l="l" t="t" r="r" b="b"/>
              <a:pathLst>
                <a:path w="320675" h="1647189" extrusionOk="0">
                  <a:moveTo>
                    <a:pt x="269266" y="50700"/>
                  </a:moveTo>
                  <a:lnTo>
                    <a:pt x="252989" y="70567"/>
                  </a:lnTo>
                  <a:lnTo>
                    <a:pt x="0" y="1642871"/>
                  </a:lnTo>
                  <a:lnTo>
                    <a:pt x="25653" y="1647062"/>
                  </a:lnTo>
                  <a:lnTo>
                    <a:pt x="278538" y="74640"/>
                  </a:lnTo>
                  <a:lnTo>
                    <a:pt x="269266" y="50700"/>
                  </a:lnTo>
                  <a:close/>
                </a:path>
                <a:path w="320675" h="1647189" extrusionOk="0">
                  <a:moveTo>
                    <a:pt x="286464" y="23240"/>
                  </a:moveTo>
                  <a:lnTo>
                    <a:pt x="260603" y="23240"/>
                  </a:lnTo>
                  <a:lnTo>
                    <a:pt x="286131" y="27431"/>
                  </a:lnTo>
                  <a:lnTo>
                    <a:pt x="278538" y="74640"/>
                  </a:lnTo>
                  <a:lnTo>
                    <a:pt x="293750" y="113918"/>
                  </a:lnTo>
                  <a:lnTo>
                    <a:pt x="296290" y="120650"/>
                  </a:lnTo>
                  <a:lnTo>
                    <a:pt x="303784" y="123951"/>
                  </a:lnTo>
                  <a:lnTo>
                    <a:pt x="310514" y="121284"/>
                  </a:lnTo>
                  <a:lnTo>
                    <a:pt x="317119" y="118744"/>
                  </a:lnTo>
                  <a:lnTo>
                    <a:pt x="320421" y="111251"/>
                  </a:lnTo>
                  <a:lnTo>
                    <a:pt x="286464" y="23240"/>
                  </a:lnTo>
                  <a:close/>
                </a:path>
                <a:path w="320675" h="1647189" extrusionOk="0">
                  <a:moveTo>
                    <a:pt x="277495" y="0"/>
                  </a:moveTo>
                  <a:lnTo>
                    <a:pt x="201675" y="92201"/>
                  </a:lnTo>
                  <a:lnTo>
                    <a:pt x="202564" y="100329"/>
                  </a:lnTo>
                  <a:lnTo>
                    <a:pt x="208025" y="104901"/>
                  </a:lnTo>
                  <a:lnTo>
                    <a:pt x="213613" y="109346"/>
                  </a:lnTo>
                  <a:lnTo>
                    <a:pt x="221742" y="108584"/>
                  </a:lnTo>
                  <a:lnTo>
                    <a:pt x="226313" y="103124"/>
                  </a:lnTo>
                  <a:lnTo>
                    <a:pt x="252989" y="70567"/>
                  </a:lnTo>
                  <a:lnTo>
                    <a:pt x="260603" y="23240"/>
                  </a:lnTo>
                  <a:lnTo>
                    <a:pt x="286464" y="23240"/>
                  </a:lnTo>
                  <a:lnTo>
                    <a:pt x="277495" y="0"/>
                  </a:lnTo>
                  <a:close/>
                </a:path>
                <a:path w="320675" h="1647189" extrusionOk="0">
                  <a:moveTo>
                    <a:pt x="285722" y="29971"/>
                  </a:moveTo>
                  <a:lnTo>
                    <a:pt x="261238" y="29971"/>
                  </a:lnTo>
                  <a:lnTo>
                    <a:pt x="283337" y="33527"/>
                  </a:lnTo>
                  <a:lnTo>
                    <a:pt x="269266" y="50700"/>
                  </a:lnTo>
                  <a:lnTo>
                    <a:pt x="278538" y="74640"/>
                  </a:lnTo>
                  <a:lnTo>
                    <a:pt x="285722" y="29971"/>
                  </a:lnTo>
                  <a:close/>
                </a:path>
                <a:path w="320675" h="1647189" extrusionOk="0">
                  <a:moveTo>
                    <a:pt x="260603" y="23240"/>
                  </a:moveTo>
                  <a:lnTo>
                    <a:pt x="252989" y="70567"/>
                  </a:lnTo>
                  <a:lnTo>
                    <a:pt x="269266" y="50700"/>
                  </a:lnTo>
                  <a:lnTo>
                    <a:pt x="261238" y="29971"/>
                  </a:lnTo>
                  <a:lnTo>
                    <a:pt x="285722" y="29971"/>
                  </a:lnTo>
                  <a:lnTo>
                    <a:pt x="286131" y="27431"/>
                  </a:lnTo>
                  <a:lnTo>
                    <a:pt x="260603" y="23240"/>
                  </a:lnTo>
                  <a:close/>
                </a:path>
                <a:path w="320675" h="1647189" extrusionOk="0">
                  <a:moveTo>
                    <a:pt x="261238" y="29971"/>
                  </a:moveTo>
                  <a:lnTo>
                    <a:pt x="269266" y="50700"/>
                  </a:lnTo>
                  <a:lnTo>
                    <a:pt x="283337" y="33527"/>
                  </a:lnTo>
                  <a:lnTo>
                    <a:pt x="261238" y="29971"/>
                  </a:lnTo>
                  <a:close/>
                </a:path>
              </a:pathLst>
            </a:custGeom>
            <a:solidFill>
              <a:srgbClr val="00CCCC"/>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pic>
          <p:nvPicPr>
            <p:cNvPr id="1642" name="Google Shape;1642;p169"/>
            <p:cNvPicPr preferRelativeResize="0"/>
            <p:nvPr/>
          </p:nvPicPr>
          <p:blipFill rotWithShape="1">
            <a:blip r:embed="rId6">
              <a:alphaModFix/>
            </a:blip>
            <a:srcRect/>
            <a:stretch/>
          </p:blipFill>
          <p:spPr>
            <a:xfrm>
              <a:off x="2427732" y="2860548"/>
              <a:ext cx="310959" cy="2162556"/>
            </a:xfrm>
            <a:prstGeom prst="rect">
              <a:avLst/>
            </a:prstGeom>
            <a:noFill/>
            <a:ln>
              <a:noFill/>
            </a:ln>
          </p:spPr>
        </p:pic>
        <p:sp>
          <p:nvSpPr>
            <p:cNvPr id="1643" name="Google Shape;1643;p169"/>
            <p:cNvSpPr/>
            <p:nvPr/>
          </p:nvSpPr>
          <p:spPr>
            <a:xfrm>
              <a:off x="2525395" y="2998470"/>
              <a:ext cx="120650" cy="1966595"/>
            </a:xfrm>
            <a:custGeom>
              <a:avLst/>
              <a:gdLst/>
              <a:ahLst/>
              <a:cxnLst/>
              <a:rect l="l" t="t" r="r" b="b"/>
              <a:pathLst>
                <a:path w="120650" h="1966595" extrusionOk="0">
                  <a:moveTo>
                    <a:pt x="60070" y="51289"/>
                  </a:moveTo>
                  <a:lnTo>
                    <a:pt x="47117" y="73496"/>
                  </a:lnTo>
                  <a:lnTo>
                    <a:pt x="47117" y="1966340"/>
                  </a:lnTo>
                  <a:lnTo>
                    <a:pt x="73025" y="1966340"/>
                  </a:lnTo>
                  <a:lnTo>
                    <a:pt x="73025" y="73496"/>
                  </a:lnTo>
                  <a:lnTo>
                    <a:pt x="60070" y="51289"/>
                  </a:lnTo>
                  <a:close/>
                </a:path>
                <a:path w="120650" h="1966595" extrusionOk="0">
                  <a:moveTo>
                    <a:pt x="60071" y="0"/>
                  </a:moveTo>
                  <a:lnTo>
                    <a:pt x="0" y="102996"/>
                  </a:lnTo>
                  <a:lnTo>
                    <a:pt x="2031" y="110997"/>
                  </a:lnTo>
                  <a:lnTo>
                    <a:pt x="8255" y="114553"/>
                  </a:lnTo>
                  <a:lnTo>
                    <a:pt x="14350" y="118109"/>
                  </a:lnTo>
                  <a:lnTo>
                    <a:pt x="22352" y="116077"/>
                  </a:lnTo>
                  <a:lnTo>
                    <a:pt x="25907" y="109854"/>
                  </a:lnTo>
                  <a:lnTo>
                    <a:pt x="47117" y="73496"/>
                  </a:lnTo>
                  <a:lnTo>
                    <a:pt x="47117" y="25653"/>
                  </a:lnTo>
                  <a:lnTo>
                    <a:pt x="75033" y="25653"/>
                  </a:lnTo>
                  <a:lnTo>
                    <a:pt x="60071" y="0"/>
                  </a:lnTo>
                  <a:close/>
                </a:path>
                <a:path w="120650" h="1966595" extrusionOk="0">
                  <a:moveTo>
                    <a:pt x="75033" y="25653"/>
                  </a:moveTo>
                  <a:lnTo>
                    <a:pt x="73025" y="25653"/>
                  </a:lnTo>
                  <a:lnTo>
                    <a:pt x="73025" y="73496"/>
                  </a:lnTo>
                  <a:lnTo>
                    <a:pt x="94234" y="109854"/>
                  </a:lnTo>
                  <a:lnTo>
                    <a:pt x="97790" y="116077"/>
                  </a:lnTo>
                  <a:lnTo>
                    <a:pt x="105791" y="118109"/>
                  </a:lnTo>
                  <a:lnTo>
                    <a:pt x="111887" y="114553"/>
                  </a:lnTo>
                  <a:lnTo>
                    <a:pt x="118110" y="110997"/>
                  </a:lnTo>
                  <a:lnTo>
                    <a:pt x="120142" y="102996"/>
                  </a:lnTo>
                  <a:lnTo>
                    <a:pt x="75033" y="25653"/>
                  </a:lnTo>
                  <a:close/>
                </a:path>
                <a:path w="120650" h="1966595" extrusionOk="0">
                  <a:moveTo>
                    <a:pt x="73025" y="25653"/>
                  </a:moveTo>
                  <a:lnTo>
                    <a:pt x="47117" y="25653"/>
                  </a:lnTo>
                  <a:lnTo>
                    <a:pt x="47117" y="73496"/>
                  </a:lnTo>
                  <a:lnTo>
                    <a:pt x="60071" y="51289"/>
                  </a:lnTo>
                  <a:lnTo>
                    <a:pt x="48894" y="32130"/>
                  </a:lnTo>
                  <a:lnTo>
                    <a:pt x="73025" y="32130"/>
                  </a:lnTo>
                  <a:lnTo>
                    <a:pt x="73025" y="25653"/>
                  </a:lnTo>
                  <a:close/>
                </a:path>
                <a:path w="120650" h="1966595" extrusionOk="0">
                  <a:moveTo>
                    <a:pt x="73025" y="32130"/>
                  </a:moveTo>
                  <a:lnTo>
                    <a:pt x="71247" y="32130"/>
                  </a:lnTo>
                  <a:lnTo>
                    <a:pt x="60070" y="51289"/>
                  </a:lnTo>
                  <a:lnTo>
                    <a:pt x="73025" y="73496"/>
                  </a:lnTo>
                  <a:lnTo>
                    <a:pt x="73025" y="32130"/>
                  </a:lnTo>
                  <a:close/>
                </a:path>
                <a:path w="120650" h="1966595" extrusionOk="0">
                  <a:moveTo>
                    <a:pt x="71247" y="32130"/>
                  </a:moveTo>
                  <a:lnTo>
                    <a:pt x="48894" y="32130"/>
                  </a:lnTo>
                  <a:lnTo>
                    <a:pt x="60070" y="51289"/>
                  </a:lnTo>
                  <a:lnTo>
                    <a:pt x="71247" y="32130"/>
                  </a:lnTo>
                  <a:close/>
                </a:path>
              </a:pathLst>
            </a:custGeom>
            <a:solidFill>
              <a:srgbClr val="00CCCC"/>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1644" name="Google Shape;1644;p169"/>
          <p:cNvSpPr txBox="1"/>
          <p:nvPr/>
        </p:nvSpPr>
        <p:spPr>
          <a:xfrm>
            <a:off x="2130809" y="5435953"/>
            <a:ext cx="2061296" cy="933682"/>
          </a:xfrm>
          <a:prstGeom prst="rect">
            <a:avLst/>
          </a:prstGeom>
          <a:noFill/>
          <a:ln>
            <a:noFill/>
          </a:ln>
        </p:spPr>
        <p:txBody>
          <a:bodyPr spcFirstLastPara="1" wrap="square" lIns="0" tIns="13300" rIns="0" bIns="0" anchor="t" anchorCtr="0">
            <a:spAutoFit/>
          </a:bodyPr>
          <a:lstStyle/>
          <a:p>
            <a:pPr marL="24511" lvl="0">
              <a:lnSpc>
                <a:spcPct val="113151"/>
              </a:lnSpc>
            </a:pPr>
            <a:r>
              <a:rPr lang="en-US" sz="1764" dirty="0">
                <a:solidFill>
                  <a:schemeClr val="dk1"/>
                </a:solidFill>
                <a:latin typeface="Times New Roman"/>
                <a:ea typeface="Times New Roman"/>
                <a:cs typeface="Times New Roman"/>
                <a:sym typeface="Times New Roman"/>
              </a:rPr>
              <a:t>Energy source</a:t>
            </a:r>
          </a:p>
          <a:p>
            <a:pPr marL="24511" lvl="0">
              <a:lnSpc>
                <a:spcPct val="113151"/>
              </a:lnSpc>
            </a:pPr>
            <a:r>
              <a:rPr lang="en-US" sz="1764" dirty="0">
                <a:solidFill>
                  <a:schemeClr val="dk1"/>
                </a:solidFill>
                <a:latin typeface="Times New Roman"/>
                <a:ea typeface="Times New Roman"/>
                <a:cs typeface="Times New Roman"/>
                <a:sym typeface="Times New Roman"/>
              </a:rPr>
              <a:t>HF electromagnetic waves</a:t>
            </a:r>
            <a:endParaRPr sz="1764" dirty="0">
              <a:solidFill>
                <a:schemeClr val="dk1"/>
              </a:solidFill>
              <a:latin typeface="Times New Roman"/>
              <a:ea typeface="Times New Roman"/>
              <a:cs typeface="Times New Roman"/>
              <a:sym typeface="Times New Roman"/>
            </a:endParaRPr>
          </a:p>
        </p:txBody>
      </p:sp>
      <p:sp>
        <p:nvSpPr>
          <p:cNvPr id="1646" name="Google Shape;1646;p169"/>
          <p:cNvSpPr txBox="1"/>
          <p:nvPr/>
        </p:nvSpPr>
        <p:spPr>
          <a:xfrm>
            <a:off x="4433838" y="5402676"/>
            <a:ext cx="1622511" cy="556399"/>
          </a:xfrm>
          <a:prstGeom prst="rect">
            <a:avLst/>
          </a:prstGeom>
          <a:noFill/>
          <a:ln>
            <a:noFill/>
          </a:ln>
        </p:spPr>
        <p:txBody>
          <a:bodyPr spcFirstLastPara="1" wrap="square" lIns="0" tIns="13300" rIns="0" bIns="0" anchor="t" anchorCtr="0">
            <a:spAutoFit/>
          </a:bodyPr>
          <a:lstStyle/>
          <a:p>
            <a:pPr marL="42019" marR="0" lvl="0" indent="0" algn="l" rtl="0">
              <a:spcBef>
                <a:spcPts val="0"/>
              </a:spcBef>
              <a:spcAft>
                <a:spcPts val="0"/>
              </a:spcAft>
              <a:buNone/>
            </a:pPr>
            <a:r>
              <a:rPr lang="en-US" sz="1764" dirty="0">
                <a:solidFill>
                  <a:schemeClr val="dk1"/>
                </a:solidFill>
                <a:latin typeface="Times New Roman"/>
                <a:ea typeface="Times New Roman"/>
                <a:cs typeface="Times New Roman"/>
                <a:sym typeface="Times New Roman"/>
              </a:rPr>
              <a:t>Active medium</a:t>
            </a:r>
            <a:endParaRPr sz="1764" dirty="0">
              <a:solidFill>
                <a:schemeClr val="dk1"/>
              </a:solidFill>
              <a:latin typeface="Times New Roman"/>
              <a:ea typeface="Times New Roman"/>
              <a:cs typeface="Times New Roman"/>
              <a:sym typeface="Times New Roman"/>
            </a:endParaRPr>
          </a:p>
          <a:p>
            <a:pPr marL="42019" marR="0" lvl="0" indent="0" algn="l" rtl="0">
              <a:spcBef>
                <a:spcPts val="0"/>
              </a:spcBef>
              <a:spcAft>
                <a:spcPts val="0"/>
              </a:spcAft>
              <a:buNone/>
            </a:pPr>
            <a:r>
              <a:rPr lang="en-US" sz="1764" dirty="0">
                <a:solidFill>
                  <a:schemeClr val="dk1"/>
                </a:solidFill>
                <a:latin typeface="Times New Roman"/>
                <a:ea typeface="Times New Roman"/>
                <a:cs typeface="Times New Roman"/>
                <a:sym typeface="Times New Roman"/>
              </a:rPr>
              <a:t>– CO</a:t>
            </a:r>
            <a:r>
              <a:rPr lang="en-US" sz="1737" baseline="-25000" dirty="0">
                <a:solidFill>
                  <a:schemeClr val="dk1"/>
                </a:solidFill>
                <a:latin typeface="Times New Roman"/>
                <a:ea typeface="Times New Roman"/>
                <a:cs typeface="Times New Roman"/>
                <a:sym typeface="Times New Roman"/>
              </a:rPr>
              <a:t>2</a:t>
            </a:r>
            <a:endParaRPr sz="1737" baseline="-25000" dirty="0">
              <a:solidFill>
                <a:schemeClr val="dk1"/>
              </a:solidFill>
              <a:latin typeface="Times New Roman"/>
              <a:ea typeface="Times New Roman"/>
              <a:cs typeface="Times New Roman"/>
              <a:sym typeface="Times New Roman"/>
            </a:endParaRPr>
          </a:p>
        </p:txBody>
      </p:sp>
      <p:sp>
        <p:nvSpPr>
          <p:cNvPr id="1647" name="Google Shape;1647;p169"/>
          <p:cNvSpPr txBox="1">
            <a:spLocks noGrp="1"/>
          </p:cNvSpPr>
          <p:nvPr>
            <p:ph type="title"/>
          </p:nvPr>
        </p:nvSpPr>
        <p:spPr>
          <a:xfrm>
            <a:off x="363622" y="774808"/>
            <a:ext cx="4804726" cy="552746"/>
          </a:xfrm>
          <a:prstGeom prst="rect">
            <a:avLst/>
          </a:prstGeom>
          <a:noFill/>
          <a:ln>
            <a:noFill/>
          </a:ln>
        </p:spPr>
        <p:txBody>
          <a:bodyPr spcFirstLastPara="1" wrap="square" lIns="0" tIns="14000" rIns="0" bIns="0" anchor="t" anchorCtr="0">
            <a:spAutoFit/>
          </a:bodyPr>
          <a:lstStyle/>
          <a:p>
            <a:pPr marL="42019" lvl="0"/>
            <a:r>
              <a:rPr lang="en-US" dirty="0"/>
              <a:t>Gaseous state lasers - </a:t>
            </a:r>
            <a:r>
              <a:rPr lang="en-US" sz="3089" b="0" dirty="0">
                <a:latin typeface="Tahoma"/>
                <a:ea typeface="Tahoma"/>
                <a:cs typeface="Tahoma"/>
                <a:sym typeface="Tahoma"/>
              </a:rPr>
              <a:t>CO</a:t>
            </a:r>
            <a:r>
              <a:rPr lang="en-US" sz="3060" b="0" baseline="-25000" dirty="0">
                <a:latin typeface="Tahoma"/>
                <a:ea typeface="Tahoma"/>
                <a:cs typeface="Tahoma"/>
                <a:sym typeface="Tahoma"/>
              </a:rPr>
              <a:t>2</a:t>
            </a:r>
            <a:endParaRPr sz="3060" baseline="-25000" dirty="0">
              <a:latin typeface="Tahoma"/>
              <a:ea typeface="Tahoma"/>
              <a:cs typeface="Tahoma"/>
              <a:sym typeface="Tahoma"/>
            </a:endParaRPr>
          </a:p>
        </p:txBody>
      </p:sp>
      <p:sp>
        <p:nvSpPr>
          <p:cNvPr id="1648" name="Google Shape;1648;p169"/>
          <p:cNvSpPr txBox="1"/>
          <p:nvPr/>
        </p:nvSpPr>
        <p:spPr>
          <a:xfrm>
            <a:off x="5346700" y="831664"/>
            <a:ext cx="1132326" cy="488821"/>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3089">
                <a:solidFill>
                  <a:srgbClr val="FF0000"/>
                </a:solidFill>
                <a:latin typeface="Tahoma"/>
                <a:ea typeface="Tahoma"/>
                <a:cs typeface="Tahoma"/>
                <a:sym typeface="Tahoma"/>
              </a:rPr>
              <a:t>LASER</a:t>
            </a:r>
            <a:endParaRPr sz="3089">
              <a:solidFill>
                <a:schemeClr val="dk1"/>
              </a:solidFill>
              <a:latin typeface="Tahoma"/>
              <a:ea typeface="Tahoma"/>
              <a:cs typeface="Tahoma"/>
              <a:sym typeface="Tahoma"/>
            </a:endParaRPr>
          </a:p>
        </p:txBody>
      </p:sp>
    </p:spTree>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Shape 1652"/>
        <p:cNvGrpSpPr/>
        <p:nvPr/>
      </p:nvGrpSpPr>
      <p:grpSpPr>
        <a:xfrm>
          <a:off x="0" y="0"/>
          <a:ext cx="0" cy="0"/>
          <a:chOff x="0" y="0"/>
          <a:chExt cx="0" cy="0"/>
        </a:xfrm>
      </p:grpSpPr>
      <p:sp>
        <p:nvSpPr>
          <p:cNvPr id="1654" name="Google Shape;1654;p170"/>
          <p:cNvSpPr txBox="1">
            <a:spLocks noGrp="1"/>
          </p:cNvSpPr>
          <p:nvPr>
            <p:ph type="title"/>
          </p:nvPr>
        </p:nvSpPr>
        <p:spPr>
          <a:xfrm>
            <a:off x="349618" y="796004"/>
            <a:ext cx="5591678" cy="488816"/>
          </a:xfrm>
          <a:prstGeom prst="rect">
            <a:avLst/>
          </a:prstGeom>
          <a:noFill/>
          <a:ln>
            <a:noFill/>
          </a:ln>
        </p:spPr>
        <p:txBody>
          <a:bodyPr spcFirstLastPara="1" wrap="square" lIns="0" tIns="13300" rIns="0" bIns="0" anchor="t" anchorCtr="0">
            <a:spAutoFit/>
          </a:bodyPr>
          <a:lstStyle/>
          <a:p>
            <a:pPr marL="56025" lvl="0" indent="0" algn="l" rtl="0">
              <a:spcBef>
                <a:spcPts val="0"/>
              </a:spcBef>
              <a:spcAft>
                <a:spcPts val="0"/>
              </a:spcAft>
              <a:buNone/>
            </a:pPr>
            <a:r>
              <a:rPr lang="en-US" sz="3089" b="0" dirty="0">
                <a:latin typeface="Tahoma"/>
                <a:ea typeface="Tahoma"/>
                <a:cs typeface="Tahoma"/>
                <a:sym typeface="Tahoma"/>
              </a:rPr>
              <a:t>CO</a:t>
            </a:r>
            <a:r>
              <a:rPr lang="en-US" sz="3060" b="0" baseline="-25000" dirty="0">
                <a:latin typeface="Tahoma"/>
                <a:ea typeface="Tahoma"/>
                <a:cs typeface="Tahoma"/>
                <a:sym typeface="Tahoma"/>
              </a:rPr>
              <a:t>2	</a:t>
            </a:r>
            <a:r>
              <a:rPr lang="en-US" sz="3089" b="0" dirty="0">
                <a:latin typeface="Tahoma"/>
                <a:ea typeface="Tahoma"/>
                <a:cs typeface="Tahoma"/>
                <a:sym typeface="Tahoma"/>
              </a:rPr>
              <a:t>LASER (gaseous state)</a:t>
            </a:r>
            <a:endParaRPr sz="3089" dirty="0">
              <a:latin typeface="Tahoma"/>
              <a:ea typeface="Tahoma"/>
              <a:cs typeface="Tahoma"/>
              <a:sym typeface="Tahoma"/>
            </a:endParaRPr>
          </a:p>
        </p:txBody>
      </p:sp>
      <p:pic>
        <p:nvPicPr>
          <p:cNvPr id="1655" name="Google Shape;1655;p170"/>
          <p:cNvPicPr preferRelativeResize="0"/>
          <p:nvPr/>
        </p:nvPicPr>
        <p:blipFill rotWithShape="1">
          <a:blip r:embed="rId3">
            <a:alphaModFix/>
          </a:blip>
          <a:srcRect/>
          <a:stretch/>
        </p:blipFill>
        <p:spPr>
          <a:xfrm>
            <a:off x="594289" y="1695775"/>
            <a:ext cx="4537710" cy="3299460"/>
          </a:xfrm>
          <a:prstGeom prst="rect">
            <a:avLst/>
          </a:prstGeom>
          <a:noFill/>
          <a:ln>
            <a:noFill/>
          </a:ln>
        </p:spPr>
      </p:pic>
      <p:sp>
        <p:nvSpPr>
          <p:cNvPr id="1656" name="Google Shape;1656;p170"/>
          <p:cNvSpPr txBox="1"/>
          <p:nvPr/>
        </p:nvSpPr>
        <p:spPr>
          <a:xfrm>
            <a:off x="678909" y="5228871"/>
            <a:ext cx="4209286" cy="625073"/>
          </a:xfrm>
          <a:prstGeom prst="rect">
            <a:avLst/>
          </a:prstGeom>
          <a:noFill/>
          <a:ln>
            <a:noFill/>
          </a:ln>
        </p:spPr>
        <p:txBody>
          <a:bodyPr spcFirstLastPara="1" wrap="square" lIns="0" tIns="14000" rIns="0" bIns="0" anchor="t" anchorCtr="0">
            <a:spAutoFit/>
          </a:bodyPr>
          <a:lstStyle/>
          <a:p>
            <a:pPr marL="42019" marR="33615" lvl="0"/>
            <a:r>
              <a:rPr lang="en-US" sz="1985" dirty="0">
                <a:solidFill>
                  <a:schemeClr val="dk1"/>
                </a:solidFill>
                <a:latin typeface="Times New Roman"/>
                <a:ea typeface="Times New Roman"/>
                <a:cs typeface="Times New Roman"/>
                <a:sym typeface="Times New Roman"/>
              </a:rPr>
              <a:t>Scheme of CO</a:t>
            </a:r>
            <a:r>
              <a:rPr lang="en-US" sz="1985" baseline="-25000" dirty="0">
                <a:solidFill>
                  <a:schemeClr val="dk1"/>
                </a:solidFill>
                <a:latin typeface="Times New Roman"/>
                <a:ea typeface="Times New Roman"/>
                <a:cs typeface="Times New Roman"/>
                <a:sym typeface="Times New Roman"/>
              </a:rPr>
              <a:t>2 </a:t>
            </a:r>
            <a:r>
              <a:rPr lang="en-US" sz="1985" dirty="0">
                <a:solidFill>
                  <a:schemeClr val="dk1"/>
                </a:solidFill>
                <a:latin typeface="Times New Roman"/>
                <a:ea typeface="Times New Roman"/>
                <a:cs typeface="Times New Roman"/>
                <a:sym typeface="Times New Roman"/>
              </a:rPr>
              <a:t>laser with </a:t>
            </a:r>
            <a:r>
              <a:rPr lang="en-US" sz="1985" b="1" i="1" dirty="0">
                <a:solidFill>
                  <a:schemeClr val="dk1"/>
                </a:solidFill>
                <a:latin typeface="Times New Roman"/>
                <a:ea typeface="Times New Roman"/>
                <a:cs typeface="Times New Roman"/>
                <a:sym typeface="Times New Roman"/>
              </a:rPr>
              <a:t>slow axial flow</a:t>
            </a:r>
            <a:r>
              <a:rPr lang="en-US" sz="1985" dirty="0">
                <a:solidFill>
                  <a:schemeClr val="dk1"/>
                </a:solidFill>
                <a:latin typeface="Times New Roman"/>
                <a:ea typeface="Times New Roman"/>
                <a:cs typeface="Times New Roman"/>
                <a:sym typeface="Times New Roman"/>
              </a:rPr>
              <a:t> of the active medium:</a:t>
            </a:r>
            <a:endParaRPr sz="1985" dirty="0">
              <a:solidFill>
                <a:schemeClr val="dk1"/>
              </a:solidFill>
              <a:latin typeface="Times New Roman"/>
              <a:ea typeface="Times New Roman"/>
              <a:cs typeface="Times New Roman"/>
              <a:sym typeface="Times New Roman"/>
            </a:endParaRPr>
          </a:p>
        </p:txBody>
      </p:sp>
      <p:pic>
        <p:nvPicPr>
          <p:cNvPr id="1657" name="Google Shape;1657;p170"/>
          <p:cNvPicPr preferRelativeResize="0"/>
          <p:nvPr/>
        </p:nvPicPr>
        <p:blipFill rotWithShape="1">
          <a:blip r:embed="rId4">
            <a:alphaModFix/>
          </a:blip>
          <a:srcRect/>
          <a:stretch/>
        </p:blipFill>
        <p:spPr>
          <a:xfrm>
            <a:off x="5789442" y="2845325"/>
            <a:ext cx="4342022" cy="3530459"/>
          </a:xfrm>
          <a:prstGeom prst="rect">
            <a:avLst/>
          </a:prstGeom>
          <a:noFill/>
          <a:ln>
            <a:noFill/>
          </a:ln>
        </p:spPr>
      </p:pic>
      <p:sp>
        <p:nvSpPr>
          <p:cNvPr id="1658" name="Google Shape;1658;p170"/>
          <p:cNvSpPr txBox="1"/>
          <p:nvPr/>
        </p:nvSpPr>
        <p:spPr>
          <a:xfrm>
            <a:off x="5941296" y="1714503"/>
            <a:ext cx="4084638" cy="625073"/>
          </a:xfrm>
          <a:prstGeom prst="rect">
            <a:avLst/>
          </a:prstGeom>
          <a:noFill/>
          <a:ln>
            <a:noFill/>
          </a:ln>
        </p:spPr>
        <p:txBody>
          <a:bodyPr spcFirstLastPara="1" wrap="square" lIns="0" tIns="14000" rIns="0" bIns="0" anchor="t" anchorCtr="0">
            <a:spAutoFit/>
          </a:bodyPr>
          <a:lstStyle/>
          <a:p>
            <a:pPr marR="5602" lvl="0" algn="r"/>
            <a:r>
              <a:rPr lang="en-US" sz="1985" dirty="0">
                <a:solidFill>
                  <a:schemeClr val="dk1"/>
                </a:solidFill>
                <a:latin typeface="Times New Roman"/>
                <a:ea typeface="Times New Roman"/>
                <a:cs typeface="Times New Roman"/>
                <a:sym typeface="Times New Roman"/>
              </a:rPr>
              <a:t>Scheme of CO</a:t>
            </a:r>
            <a:r>
              <a:rPr lang="en-US" sz="1985" baseline="-25000" dirty="0">
                <a:solidFill>
                  <a:schemeClr val="dk1"/>
                </a:solidFill>
                <a:latin typeface="Times New Roman"/>
                <a:ea typeface="Times New Roman"/>
                <a:cs typeface="Times New Roman"/>
                <a:sym typeface="Times New Roman"/>
              </a:rPr>
              <a:t>2</a:t>
            </a:r>
            <a:r>
              <a:rPr lang="en-US" sz="1985" dirty="0">
                <a:solidFill>
                  <a:schemeClr val="dk1"/>
                </a:solidFill>
                <a:latin typeface="Times New Roman"/>
                <a:ea typeface="Times New Roman"/>
                <a:cs typeface="Times New Roman"/>
                <a:sym typeface="Times New Roman"/>
              </a:rPr>
              <a:t> laser with </a:t>
            </a:r>
            <a:r>
              <a:rPr lang="en-US" sz="1985" b="1" i="1" dirty="0">
                <a:solidFill>
                  <a:schemeClr val="dk1"/>
                </a:solidFill>
                <a:latin typeface="Times New Roman"/>
                <a:ea typeface="Times New Roman"/>
                <a:cs typeface="Times New Roman"/>
                <a:sym typeface="Times New Roman"/>
              </a:rPr>
              <a:t>fast axial flow</a:t>
            </a:r>
            <a:r>
              <a:rPr lang="en-US" sz="1985" dirty="0">
                <a:solidFill>
                  <a:schemeClr val="dk1"/>
                </a:solidFill>
                <a:latin typeface="Times New Roman"/>
                <a:ea typeface="Times New Roman"/>
                <a:cs typeface="Times New Roman"/>
                <a:sym typeface="Times New Roman"/>
              </a:rPr>
              <a:t> of the active medium:</a:t>
            </a:r>
            <a:endParaRPr sz="1985" dirty="0">
              <a:solidFill>
                <a:schemeClr val="dk1"/>
              </a:solidFill>
              <a:latin typeface="Times New Roman"/>
              <a:ea typeface="Times New Roman"/>
              <a:cs typeface="Times New Roman"/>
              <a:sym typeface="Times New Roman"/>
            </a:endParaRPr>
          </a:p>
        </p:txBody>
      </p:sp>
      <p:sp>
        <p:nvSpPr>
          <p:cNvPr id="1659" name="Google Shape;1659;p170"/>
          <p:cNvSpPr txBox="1">
            <a:spLocks noGrp="1"/>
          </p:cNvSpPr>
          <p:nvPr>
            <p:ph type="sldNum" idx="12"/>
          </p:nvPr>
        </p:nvSpPr>
        <p:spPr>
          <a:xfrm>
            <a:off x="8795360" y="7756332"/>
            <a:ext cx="2712262" cy="234038"/>
          </a:xfrm>
          <a:prstGeom prst="rect">
            <a:avLst/>
          </a:prstGeom>
          <a:noFill/>
          <a:ln>
            <a:noFill/>
          </a:ln>
        </p:spPr>
        <p:txBody>
          <a:bodyPr spcFirstLastPara="1" wrap="square" lIns="0" tIns="0" rIns="0" bIns="0" anchor="t" anchorCtr="0">
            <a:spAutoFit/>
          </a:bodyPr>
          <a:lstStyle/>
          <a:p>
            <a:pPr marL="42019" lvl="0" indent="0" algn="r" rtl="0">
              <a:lnSpc>
                <a:spcPct val="99888"/>
              </a:lnSpc>
              <a:spcBef>
                <a:spcPts val="0"/>
              </a:spcBef>
              <a:spcAft>
                <a:spcPts val="0"/>
              </a:spcAft>
              <a:buNone/>
            </a:pPr>
            <a:r>
              <a:rPr lang="en-US"/>
              <a:t>27/59</a:t>
            </a:r>
            <a:endParaRPr/>
          </a:p>
        </p:txBody>
      </p:sp>
    </p:spTree>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Shape 1664"/>
        <p:cNvGrpSpPr/>
        <p:nvPr/>
      </p:nvGrpSpPr>
      <p:grpSpPr>
        <a:xfrm>
          <a:off x="0" y="0"/>
          <a:ext cx="0" cy="0"/>
          <a:chOff x="0" y="0"/>
          <a:chExt cx="0" cy="0"/>
        </a:xfrm>
      </p:grpSpPr>
      <p:grpSp>
        <p:nvGrpSpPr>
          <p:cNvPr id="1666" name="Google Shape;1666;p171"/>
          <p:cNvGrpSpPr/>
          <p:nvPr/>
        </p:nvGrpSpPr>
        <p:grpSpPr>
          <a:xfrm>
            <a:off x="479307" y="1284691"/>
            <a:ext cx="9734788" cy="5263976"/>
            <a:chOff x="158242" y="1164959"/>
            <a:chExt cx="8827516" cy="4773379"/>
          </a:xfrm>
        </p:grpSpPr>
        <p:pic>
          <p:nvPicPr>
            <p:cNvPr id="1667" name="Google Shape;1667;p171"/>
            <p:cNvPicPr preferRelativeResize="0"/>
            <p:nvPr/>
          </p:nvPicPr>
          <p:blipFill rotWithShape="1">
            <a:blip r:embed="rId3">
              <a:alphaModFix/>
            </a:blip>
            <a:srcRect/>
            <a:stretch/>
          </p:blipFill>
          <p:spPr>
            <a:xfrm>
              <a:off x="158242" y="2904054"/>
              <a:ext cx="4721352" cy="3034284"/>
            </a:xfrm>
            <a:prstGeom prst="rect">
              <a:avLst/>
            </a:prstGeom>
            <a:noFill/>
            <a:ln>
              <a:noFill/>
            </a:ln>
          </p:spPr>
        </p:pic>
        <p:pic>
          <p:nvPicPr>
            <p:cNvPr id="1668" name="Google Shape;1668;p171"/>
            <p:cNvPicPr preferRelativeResize="0"/>
            <p:nvPr/>
          </p:nvPicPr>
          <p:blipFill rotWithShape="1">
            <a:blip r:embed="rId4">
              <a:alphaModFix/>
            </a:blip>
            <a:srcRect/>
            <a:stretch/>
          </p:blipFill>
          <p:spPr>
            <a:xfrm>
              <a:off x="4709414" y="1164959"/>
              <a:ext cx="4276344" cy="2891028"/>
            </a:xfrm>
            <a:prstGeom prst="rect">
              <a:avLst/>
            </a:prstGeom>
            <a:noFill/>
            <a:ln>
              <a:noFill/>
            </a:ln>
          </p:spPr>
        </p:pic>
      </p:grpSp>
      <p:sp>
        <p:nvSpPr>
          <p:cNvPr id="1669" name="Google Shape;1669;p171"/>
          <p:cNvSpPr txBox="1">
            <a:spLocks noGrp="1"/>
          </p:cNvSpPr>
          <p:nvPr>
            <p:ph type="title"/>
          </p:nvPr>
        </p:nvSpPr>
        <p:spPr>
          <a:xfrm>
            <a:off x="349618" y="796004"/>
            <a:ext cx="5786139" cy="488816"/>
          </a:xfrm>
          <a:prstGeom prst="rect">
            <a:avLst/>
          </a:prstGeom>
          <a:noFill/>
          <a:ln>
            <a:noFill/>
          </a:ln>
        </p:spPr>
        <p:txBody>
          <a:bodyPr spcFirstLastPara="1" wrap="square" lIns="0" tIns="13300" rIns="0" bIns="0" anchor="t" anchorCtr="0">
            <a:spAutoFit/>
          </a:bodyPr>
          <a:lstStyle/>
          <a:p>
            <a:pPr marL="56025" lvl="0" indent="0" algn="l" rtl="0">
              <a:spcBef>
                <a:spcPts val="0"/>
              </a:spcBef>
              <a:spcAft>
                <a:spcPts val="0"/>
              </a:spcAft>
              <a:buNone/>
            </a:pPr>
            <a:r>
              <a:rPr lang="en-US" sz="3089" b="0" dirty="0">
                <a:latin typeface="Tahoma"/>
                <a:ea typeface="Tahoma"/>
                <a:cs typeface="Tahoma"/>
                <a:sym typeface="Tahoma"/>
              </a:rPr>
              <a:t>CO</a:t>
            </a:r>
            <a:r>
              <a:rPr lang="en-US" sz="3060" b="0" baseline="-25000" dirty="0">
                <a:latin typeface="Tahoma"/>
                <a:ea typeface="Tahoma"/>
                <a:cs typeface="Tahoma"/>
                <a:sym typeface="Tahoma"/>
              </a:rPr>
              <a:t>2	</a:t>
            </a:r>
            <a:r>
              <a:rPr lang="en-US" sz="3089" b="0" dirty="0">
                <a:latin typeface="Tahoma"/>
                <a:ea typeface="Tahoma"/>
                <a:cs typeface="Tahoma"/>
                <a:sym typeface="Tahoma"/>
              </a:rPr>
              <a:t>LASER (gaseous state)</a:t>
            </a:r>
            <a:endParaRPr sz="3089" dirty="0">
              <a:latin typeface="Tahoma"/>
              <a:ea typeface="Tahoma"/>
              <a:cs typeface="Tahoma"/>
              <a:sym typeface="Tahoma"/>
            </a:endParaRPr>
          </a:p>
        </p:txBody>
      </p:sp>
      <p:sp>
        <p:nvSpPr>
          <p:cNvPr id="1670" name="Google Shape;1670;p171"/>
          <p:cNvSpPr txBox="1"/>
          <p:nvPr/>
        </p:nvSpPr>
        <p:spPr>
          <a:xfrm>
            <a:off x="1161923" y="2071615"/>
            <a:ext cx="3583403" cy="1033199"/>
          </a:xfrm>
          <a:prstGeom prst="rect">
            <a:avLst/>
          </a:prstGeom>
          <a:noFill/>
          <a:ln>
            <a:noFill/>
          </a:ln>
        </p:spPr>
        <p:txBody>
          <a:bodyPr spcFirstLastPara="1" wrap="square" lIns="0" tIns="14700" rIns="0" bIns="0" anchor="t" anchorCtr="0">
            <a:spAutoFit/>
          </a:bodyPr>
          <a:lstStyle/>
          <a:p>
            <a:pPr marL="14007" marR="5602" lvl="0"/>
            <a:r>
              <a:rPr lang="en-US" sz="2206" dirty="0">
                <a:solidFill>
                  <a:schemeClr val="dk1"/>
                </a:solidFill>
                <a:latin typeface="Times New Roman"/>
                <a:ea typeface="Times New Roman"/>
                <a:cs typeface="Times New Roman"/>
                <a:sym typeface="Times New Roman"/>
              </a:rPr>
              <a:t>Scheme of CO</a:t>
            </a:r>
            <a:r>
              <a:rPr lang="en-US" dirty="0">
                <a:solidFill>
                  <a:schemeClr val="dk1"/>
                </a:solidFill>
                <a:latin typeface="Times New Roman"/>
                <a:ea typeface="Times New Roman"/>
                <a:cs typeface="Times New Roman"/>
                <a:sym typeface="Times New Roman"/>
              </a:rPr>
              <a:t>2</a:t>
            </a:r>
            <a:r>
              <a:rPr lang="en-US" sz="2206" dirty="0">
                <a:solidFill>
                  <a:schemeClr val="dk1"/>
                </a:solidFill>
                <a:latin typeface="Times New Roman"/>
                <a:ea typeface="Times New Roman"/>
                <a:cs typeface="Times New Roman"/>
                <a:sym typeface="Times New Roman"/>
              </a:rPr>
              <a:t> TEA laser with </a:t>
            </a:r>
            <a:r>
              <a:rPr lang="en-US" sz="2206" b="1" i="1" dirty="0">
                <a:solidFill>
                  <a:schemeClr val="dk1"/>
                </a:solidFill>
                <a:latin typeface="Times New Roman"/>
                <a:ea typeface="Times New Roman"/>
                <a:cs typeface="Times New Roman"/>
                <a:sym typeface="Times New Roman"/>
              </a:rPr>
              <a:t>transverse flow </a:t>
            </a:r>
            <a:r>
              <a:rPr lang="en-US" sz="2206" dirty="0">
                <a:solidFill>
                  <a:schemeClr val="dk1"/>
                </a:solidFill>
                <a:latin typeface="Times New Roman"/>
                <a:ea typeface="Times New Roman"/>
                <a:cs typeface="Times New Roman"/>
                <a:sym typeface="Times New Roman"/>
              </a:rPr>
              <a:t>of active medium:</a:t>
            </a:r>
            <a:endParaRPr sz="2206" dirty="0">
              <a:solidFill>
                <a:schemeClr val="dk1"/>
              </a:solidFill>
              <a:latin typeface="Times New Roman"/>
              <a:ea typeface="Times New Roman"/>
              <a:cs typeface="Times New Roman"/>
              <a:sym typeface="Times New Roman"/>
            </a:endParaRPr>
          </a:p>
        </p:txBody>
      </p:sp>
      <p:sp>
        <p:nvSpPr>
          <p:cNvPr id="1671" name="Google Shape;1671;p171"/>
          <p:cNvSpPr txBox="1"/>
          <p:nvPr/>
        </p:nvSpPr>
        <p:spPr>
          <a:xfrm>
            <a:off x="5816915" y="4721073"/>
            <a:ext cx="4401859" cy="284920"/>
          </a:xfrm>
          <a:prstGeom prst="rect">
            <a:avLst/>
          </a:prstGeom>
          <a:noFill/>
          <a:ln>
            <a:noFill/>
          </a:ln>
        </p:spPr>
        <p:txBody>
          <a:bodyPr spcFirstLastPara="1" wrap="square" lIns="0" tIns="13300" rIns="0" bIns="0" anchor="t" anchorCtr="0">
            <a:spAutoFit/>
          </a:bodyPr>
          <a:lstStyle/>
          <a:p>
            <a:pPr marL="14007" lvl="0"/>
            <a:r>
              <a:rPr lang="en-US" sz="1764" dirty="0">
                <a:solidFill>
                  <a:schemeClr val="dk1"/>
                </a:solidFill>
                <a:latin typeface="Times New Roman"/>
                <a:ea typeface="Times New Roman"/>
                <a:cs typeface="Times New Roman"/>
                <a:sym typeface="Times New Roman"/>
              </a:rPr>
              <a:t>CO</a:t>
            </a:r>
            <a:r>
              <a:rPr lang="en-US" sz="1000" dirty="0">
                <a:solidFill>
                  <a:schemeClr val="dk1"/>
                </a:solidFill>
                <a:latin typeface="Times New Roman"/>
                <a:ea typeface="Times New Roman"/>
                <a:cs typeface="Times New Roman"/>
                <a:sym typeface="Times New Roman"/>
              </a:rPr>
              <a:t>2</a:t>
            </a:r>
            <a:r>
              <a:rPr lang="en-US" sz="1764" dirty="0">
                <a:solidFill>
                  <a:schemeClr val="dk1"/>
                </a:solidFill>
                <a:latin typeface="Times New Roman"/>
                <a:ea typeface="Times New Roman"/>
                <a:cs typeface="Times New Roman"/>
                <a:sym typeface="Times New Roman"/>
              </a:rPr>
              <a:t> laser resonator = gaseous active medium</a:t>
            </a:r>
            <a:endParaRPr sz="1764" dirty="0">
              <a:solidFill>
                <a:schemeClr val="dk1"/>
              </a:solidFill>
              <a:latin typeface="Times New Roman"/>
              <a:ea typeface="Times New Roman"/>
              <a:cs typeface="Times New Roman"/>
              <a:sym typeface="Times New Roman"/>
            </a:endParaRPr>
          </a:p>
        </p:txBody>
      </p:sp>
      <p:pic>
        <p:nvPicPr>
          <p:cNvPr id="1672" name="Google Shape;1672;p171"/>
          <p:cNvPicPr preferRelativeResize="0"/>
          <p:nvPr/>
        </p:nvPicPr>
        <p:blipFill rotWithShape="1">
          <a:blip r:embed="rId5">
            <a:alphaModFix/>
          </a:blip>
          <a:srcRect/>
          <a:stretch/>
        </p:blipFill>
        <p:spPr>
          <a:xfrm>
            <a:off x="6684523" y="5112699"/>
            <a:ext cx="2127681" cy="1245349"/>
          </a:xfrm>
          <a:prstGeom prst="rect">
            <a:avLst/>
          </a:prstGeom>
          <a:noFill/>
          <a:ln>
            <a:noFill/>
          </a:ln>
        </p:spPr>
      </p:pic>
      <p:sp>
        <p:nvSpPr>
          <p:cNvPr id="1673" name="Google Shape;1673;p171"/>
          <p:cNvSpPr txBox="1">
            <a:spLocks noGrp="1"/>
          </p:cNvSpPr>
          <p:nvPr>
            <p:ph type="sldNum" idx="12"/>
          </p:nvPr>
        </p:nvSpPr>
        <p:spPr>
          <a:xfrm>
            <a:off x="8795360" y="7756332"/>
            <a:ext cx="2712262" cy="234038"/>
          </a:xfrm>
          <a:prstGeom prst="rect">
            <a:avLst/>
          </a:prstGeom>
          <a:noFill/>
          <a:ln>
            <a:noFill/>
          </a:ln>
        </p:spPr>
        <p:txBody>
          <a:bodyPr spcFirstLastPara="1" wrap="square" lIns="0" tIns="0" rIns="0" bIns="0" anchor="t" anchorCtr="0">
            <a:spAutoFit/>
          </a:bodyPr>
          <a:lstStyle/>
          <a:p>
            <a:pPr marL="42019" lvl="0" indent="0" algn="r" rtl="0">
              <a:lnSpc>
                <a:spcPct val="99888"/>
              </a:lnSpc>
              <a:spcBef>
                <a:spcPts val="0"/>
              </a:spcBef>
              <a:spcAft>
                <a:spcPts val="0"/>
              </a:spcAft>
              <a:buNone/>
            </a:pPr>
            <a:r>
              <a:rPr lang="en-US"/>
              <a:t>28/59</a:t>
            </a:r>
            <a:endParaRPr/>
          </a:p>
        </p:txBody>
      </p:sp>
    </p:spTree>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Shape 1678"/>
        <p:cNvGrpSpPr/>
        <p:nvPr/>
      </p:nvGrpSpPr>
      <p:grpSpPr>
        <a:xfrm>
          <a:off x="0" y="0"/>
          <a:ext cx="0" cy="0"/>
          <a:chOff x="0" y="0"/>
          <a:chExt cx="0" cy="0"/>
        </a:xfrm>
      </p:grpSpPr>
      <p:sp>
        <p:nvSpPr>
          <p:cNvPr id="1679" name="Google Shape;1679;p172"/>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680" name="Google Shape;1680;p172"/>
          <p:cNvSpPr txBox="1">
            <a:spLocks noGrp="1"/>
          </p:cNvSpPr>
          <p:nvPr>
            <p:ph type="title"/>
          </p:nvPr>
        </p:nvSpPr>
        <p:spPr>
          <a:xfrm>
            <a:off x="391632" y="774809"/>
            <a:ext cx="7732314" cy="552797"/>
          </a:xfrm>
          <a:prstGeom prst="rect">
            <a:avLst/>
          </a:prstGeom>
          <a:noFill/>
          <a:ln>
            <a:noFill/>
          </a:ln>
        </p:spPr>
        <p:txBody>
          <a:bodyPr spcFirstLastPara="1" wrap="square" lIns="0" tIns="14000" rIns="0" bIns="0" anchor="t" anchorCtr="0">
            <a:spAutoFit/>
          </a:bodyPr>
          <a:lstStyle/>
          <a:p>
            <a:pPr marL="14007" lvl="0"/>
            <a:r>
              <a:rPr lang="en-US" dirty="0"/>
              <a:t>Examples of gas laser systems</a:t>
            </a:r>
            <a:endParaRPr dirty="0"/>
          </a:p>
        </p:txBody>
      </p:sp>
      <p:pic>
        <p:nvPicPr>
          <p:cNvPr id="1682" name="Google Shape;1682;p172"/>
          <p:cNvPicPr preferRelativeResize="0"/>
          <p:nvPr/>
        </p:nvPicPr>
        <p:blipFill rotWithShape="1">
          <a:blip r:embed="rId3">
            <a:alphaModFix/>
          </a:blip>
          <a:srcRect/>
          <a:stretch/>
        </p:blipFill>
        <p:spPr>
          <a:xfrm>
            <a:off x="620760" y="1653742"/>
            <a:ext cx="5277187" cy="3960671"/>
          </a:xfrm>
          <a:prstGeom prst="rect">
            <a:avLst/>
          </a:prstGeom>
          <a:noFill/>
          <a:ln>
            <a:noFill/>
          </a:ln>
        </p:spPr>
      </p:pic>
      <p:pic>
        <p:nvPicPr>
          <p:cNvPr id="1683" name="Google Shape;1683;p172"/>
          <p:cNvPicPr preferRelativeResize="0"/>
          <p:nvPr/>
        </p:nvPicPr>
        <p:blipFill rotWithShape="1">
          <a:blip r:embed="rId4">
            <a:alphaModFix/>
          </a:blip>
          <a:srcRect/>
          <a:stretch/>
        </p:blipFill>
        <p:spPr>
          <a:xfrm>
            <a:off x="5897948" y="1497443"/>
            <a:ext cx="4371327" cy="2036928"/>
          </a:xfrm>
          <a:prstGeom prst="rect">
            <a:avLst/>
          </a:prstGeom>
          <a:noFill/>
          <a:ln>
            <a:noFill/>
          </a:ln>
        </p:spPr>
      </p:pic>
      <p:pic>
        <p:nvPicPr>
          <p:cNvPr id="1684" name="Google Shape;1684;p172"/>
          <p:cNvPicPr preferRelativeResize="0"/>
          <p:nvPr/>
        </p:nvPicPr>
        <p:blipFill rotWithShape="1">
          <a:blip r:embed="rId5">
            <a:alphaModFix/>
          </a:blip>
          <a:srcRect/>
          <a:stretch/>
        </p:blipFill>
        <p:spPr>
          <a:xfrm>
            <a:off x="6463481" y="3811255"/>
            <a:ext cx="3320931" cy="2672207"/>
          </a:xfrm>
          <a:prstGeom prst="rect">
            <a:avLst/>
          </a:prstGeom>
          <a:noFill/>
          <a:ln>
            <a:noFill/>
          </a:ln>
        </p:spPr>
      </p:pic>
    </p:spTree>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Shape 1688"/>
        <p:cNvGrpSpPr/>
        <p:nvPr/>
      </p:nvGrpSpPr>
      <p:grpSpPr>
        <a:xfrm>
          <a:off x="0" y="0"/>
          <a:ext cx="0" cy="0"/>
          <a:chOff x="0" y="0"/>
          <a:chExt cx="0" cy="0"/>
        </a:xfrm>
      </p:grpSpPr>
      <p:sp>
        <p:nvSpPr>
          <p:cNvPr id="1690" name="Google Shape;1690;p173"/>
          <p:cNvSpPr txBox="1">
            <a:spLocks noGrp="1"/>
          </p:cNvSpPr>
          <p:nvPr>
            <p:ph type="title"/>
          </p:nvPr>
        </p:nvSpPr>
        <p:spPr>
          <a:xfrm>
            <a:off x="391633" y="787601"/>
            <a:ext cx="2250647" cy="488821"/>
          </a:xfrm>
          <a:prstGeom prst="rect">
            <a:avLst/>
          </a:prstGeom>
          <a:noFill/>
          <a:ln>
            <a:noFill/>
          </a:ln>
        </p:spPr>
        <p:txBody>
          <a:bodyPr spcFirstLastPara="1" wrap="square" lIns="0" tIns="13300" rIns="0" bIns="0" anchor="t" anchorCtr="0">
            <a:spAutoFit/>
          </a:bodyPr>
          <a:lstStyle/>
          <a:p>
            <a:pPr marL="14007" lvl="0" indent="0" algn="l" rtl="0">
              <a:spcBef>
                <a:spcPts val="0"/>
              </a:spcBef>
              <a:spcAft>
                <a:spcPts val="0"/>
              </a:spcAft>
              <a:buNone/>
            </a:pPr>
            <a:r>
              <a:rPr lang="en-US" sz="3089" i="1">
                <a:latin typeface="Arial"/>
                <a:ea typeface="Arial"/>
                <a:cs typeface="Arial"/>
                <a:sym typeface="Arial"/>
              </a:rPr>
              <a:t>SLAB Laser</a:t>
            </a:r>
            <a:endParaRPr sz="3089">
              <a:latin typeface="Arial"/>
              <a:ea typeface="Arial"/>
              <a:cs typeface="Arial"/>
              <a:sym typeface="Arial"/>
            </a:endParaRPr>
          </a:p>
        </p:txBody>
      </p:sp>
      <p:pic>
        <p:nvPicPr>
          <p:cNvPr id="1691" name="Google Shape;1691;p173"/>
          <p:cNvPicPr preferRelativeResize="0"/>
          <p:nvPr/>
        </p:nvPicPr>
        <p:blipFill rotWithShape="1">
          <a:blip r:embed="rId3">
            <a:alphaModFix/>
          </a:blip>
          <a:srcRect/>
          <a:stretch/>
        </p:blipFill>
        <p:spPr>
          <a:xfrm>
            <a:off x="586896" y="1749708"/>
            <a:ext cx="6451059" cy="260260"/>
          </a:xfrm>
          <a:prstGeom prst="rect">
            <a:avLst/>
          </a:prstGeom>
          <a:noFill/>
          <a:ln>
            <a:noFill/>
          </a:ln>
        </p:spPr>
      </p:pic>
      <p:pic>
        <p:nvPicPr>
          <p:cNvPr id="1692" name="Google Shape;1692;p173"/>
          <p:cNvPicPr preferRelativeResize="0"/>
          <p:nvPr/>
        </p:nvPicPr>
        <p:blipFill rotWithShape="1">
          <a:blip r:embed="rId4">
            <a:alphaModFix/>
          </a:blip>
          <a:srcRect/>
          <a:stretch/>
        </p:blipFill>
        <p:spPr>
          <a:xfrm>
            <a:off x="1161924" y="2153299"/>
            <a:ext cx="4385401" cy="1485956"/>
          </a:xfrm>
          <a:prstGeom prst="rect">
            <a:avLst/>
          </a:prstGeom>
          <a:noFill/>
          <a:ln>
            <a:noFill/>
          </a:ln>
        </p:spPr>
      </p:pic>
      <p:pic>
        <p:nvPicPr>
          <p:cNvPr id="1693" name="Google Shape;1693;p173"/>
          <p:cNvPicPr preferRelativeResize="0"/>
          <p:nvPr/>
        </p:nvPicPr>
        <p:blipFill rotWithShape="1">
          <a:blip r:embed="rId5">
            <a:alphaModFix/>
          </a:blip>
          <a:srcRect/>
          <a:stretch/>
        </p:blipFill>
        <p:spPr>
          <a:xfrm>
            <a:off x="3821114" y="4075667"/>
            <a:ext cx="6242484" cy="274564"/>
          </a:xfrm>
          <a:prstGeom prst="rect">
            <a:avLst/>
          </a:prstGeom>
          <a:noFill/>
          <a:ln>
            <a:noFill/>
          </a:ln>
        </p:spPr>
      </p:pic>
      <p:pic>
        <p:nvPicPr>
          <p:cNvPr id="1695" name="Google Shape;1695;p173"/>
          <p:cNvPicPr preferRelativeResize="0"/>
          <p:nvPr/>
        </p:nvPicPr>
        <p:blipFill rotWithShape="1">
          <a:blip r:embed="rId6">
            <a:alphaModFix/>
          </a:blip>
          <a:srcRect/>
          <a:stretch/>
        </p:blipFill>
        <p:spPr>
          <a:xfrm>
            <a:off x="4813301" y="4350232"/>
            <a:ext cx="4648200" cy="2390790"/>
          </a:xfrm>
          <a:prstGeom prst="rect">
            <a:avLst/>
          </a:prstGeom>
          <a:noFill/>
          <a:ln>
            <a:noFill/>
          </a:ln>
        </p:spPr>
      </p:pic>
    </p:spTree>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Shape 1699"/>
        <p:cNvGrpSpPr/>
        <p:nvPr/>
      </p:nvGrpSpPr>
      <p:grpSpPr>
        <a:xfrm>
          <a:off x="0" y="0"/>
          <a:ext cx="0" cy="0"/>
          <a:chOff x="0" y="0"/>
          <a:chExt cx="0" cy="0"/>
        </a:xfrm>
      </p:grpSpPr>
      <p:sp>
        <p:nvSpPr>
          <p:cNvPr id="1701" name="Google Shape;1701;p174"/>
          <p:cNvSpPr txBox="1">
            <a:spLocks noGrp="1"/>
          </p:cNvSpPr>
          <p:nvPr>
            <p:ph type="title"/>
          </p:nvPr>
        </p:nvSpPr>
        <p:spPr>
          <a:xfrm>
            <a:off x="391633" y="774809"/>
            <a:ext cx="4636447" cy="552797"/>
          </a:xfrm>
          <a:prstGeom prst="rect">
            <a:avLst/>
          </a:prstGeom>
          <a:noFill/>
          <a:ln>
            <a:noFill/>
          </a:ln>
        </p:spPr>
        <p:txBody>
          <a:bodyPr spcFirstLastPara="1" wrap="square" lIns="0" tIns="14000" rIns="0" bIns="0" anchor="t" anchorCtr="0">
            <a:spAutoFit/>
          </a:bodyPr>
          <a:lstStyle/>
          <a:p>
            <a:pPr marL="14007" lvl="0"/>
            <a:r>
              <a:rPr lang="en-US" dirty="0"/>
              <a:t>SEMICONDUCTOR LASER</a:t>
            </a:r>
            <a:endParaRPr dirty="0"/>
          </a:p>
        </p:txBody>
      </p:sp>
      <p:pic>
        <p:nvPicPr>
          <p:cNvPr id="1702" name="Google Shape;1702;p174"/>
          <p:cNvPicPr preferRelativeResize="0"/>
          <p:nvPr/>
        </p:nvPicPr>
        <p:blipFill rotWithShape="1">
          <a:blip r:embed="rId3">
            <a:alphaModFix/>
          </a:blip>
          <a:srcRect/>
          <a:stretch/>
        </p:blipFill>
        <p:spPr>
          <a:xfrm>
            <a:off x="589559" y="2213690"/>
            <a:ext cx="4157692" cy="2073739"/>
          </a:xfrm>
          <a:prstGeom prst="rect">
            <a:avLst/>
          </a:prstGeom>
          <a:noFill/>
          <a:ln>
            <a:noFill/>
          </a:ln>
        </p:spPr>
      </p:pic>
      <p:pic>
        <p:nvPicPr>
          <p:cNvPr id="1703" name="Google Shape;1703;p174"/>
          <p:cNvPicPr preferRelativeResize="0"/>
          <p:nvPr/>
        </p:nvPicPr>
        <p:blipFill rotWithShape="1">
          <a:blip r:embed="rId4">
            <a:alphaModFix/>
          </a:blip>
          <a:srcRect/>
          <a:stretch/>
        </p:blipFill>
        <p:spPr>
          <a:xfrm>
            <a:off x="3806933" y="4662622"/>
            <a:ext cx="3351559" cy="2406436"/>
          </a:xfrm>
          <a:prstGeom prst="rect">
            <a:avLst/>
          </a:prstGeom>
          <a:noFill/>
          <a:ln>
            <a:noFill/>
          </a:ln>
        </p:spPr>
      </p:pic>
      <p:pic>
        <p:nvPicPr>
          <p:cNvPr id="1704" name="Google Shape;1704;p174"/>
          <p:cNvPicPr preferRelativeResize="0"/>
          <p:nvPr/>
        </p:nvPicPr>
        <p:blipFill rotWithShape="1">
          <a:blip r:embed="rId5">
            <a:alphaModFix/>
          </a:blip>
          <a:srcRect/>
          <a:stretch/>
        </p:blipFill>
        <p:spPr>
          <a:xfrm>
            <a:off x="7458395" y="2405005"/>
            <a:ext cx="2478140" cy="1702442"/>
          </a:xfrm>
          <a:prstGeom prst="rect">
            <a:avLst/>
          </a:prstGeom>
          <a:noFill/>
          <a:ln>
            <a:noFill/>
          </a:ln>
        </p:spPr>
      </p:pic>
      <p:pic>
        <p:nvPicPr>
          <p:cNvPr id="1705" name="Google Shape;1705;p174"/>
          <p:cNvPicPr preferRelativeResize="0"/>
          <p:nvPr/>
        </p:nvPicPr>
        <p:blipFill rotWithShape="1">
          <a:blip r:embed="rId6">
            <a:alphaModFix/>
          </a:blip>
          <a:srcRect/>
          <a:stretch/>
        </p:blipFill>
        <p:spPr>
          <a:xfrm>
            <a:off x="8196760" y="4451711"/>
            <a:ext cx="1505544" cy="2466957"/>
          </a:xfrm>
          <a:prstGeom prst="rect">
            <a:avLst/>
          </a:prstGeom>
          <a:noFill/>
          <a:ln>
            <a:noFill/>
          </a:ln>
        </p:spPr>
      </p:pic>
      <p:sp>
        <p:nvSpPr>
          <p:cNvPr id="1706" name="Google Shape;1706;p174"/>
          <p:cNvSpPr txBox="1"/>
          <p:nvPr/>
        </p:nvSpPr>
        <p:spPr>
          <a:xfrm>
            <a:off x="785574" y="1705562"/>
            <a:ext cx="2328377" cy="556399"/>
          </a:xfrm>
          <a:prstGeom prst="rect">
            <a:avLst/>
          </a:prstGeom>
          <a:noFill/>
          <a:ln>
            <a:noFill/>
          </a:ln>
        </p:spPr>
        <p:txBody>
          <a:bodyPr spcFirstLastPara="1" wrap="square" lIns="0" tIns="13300" rIns="0" bIns="0" anchor="t" anchorCtr="0">
            <a:spAutoFit/>
          </a:bodyPr>
          <a:lstStyle/>
          <a:p>
            <a:pPr marL="14007" lvl="0"/>
            <a:r>
              <a:rPr lang="en-US" sz="1764" b="1" dirty="0">
                <a:solidFill>
                  <a:schemeClr val="dk1"/>
                </a:solidFill>
                <a:latin typeface="Times New Roman"/>
                <a:ea typeface="Times New Roman"/>
                <a:cs typeface="Times New Roman"/>
                <a:sym typeface="Times New Roman"/>
              </a:rPr>
              <a:t>Energy bands of the atom</a:t>
            </a:r>
            <a:endParaRPr sz="1764" dirty="0">
              <a:solidFill>
                <a:schemeClr val="dk1"/>
              </a:solidFill>
              <a:latin typeface="Times New Roman"/>
              <a:ea typeface="Times New Roman"/>
              <a:cs typeface="Times New Roman"/>
              <a:sym typeface="Times New Roman"/>
            </a:endParaRPr>
          </a:p>
        </p:txBody>
      </p:sp>
      <p:sp>
        <p:nvSpPr>
          <p:cNvPr id="1707" name="Google Shape;1707;p174"/>
          <p:cNvSpPr txBox="1"/>
          <p:nvPr/>
        </p:nvSpPr>
        <p:spPr>
          <a:xfrm>
            <a:off x="5197965" y="4227212"/>
            <a:ext cx="2003455" cy="284914"/>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1764" b="1" dirty="0">
                <a:solidFill>
                  <a:schemeClr val="dk1"/>
                </a:solidFill>
                <a:latin typeface="Times New Roman"/>
                <a:ea typeface="Times New Roman"/>
                <a:cs typeface="Times New Roman"/>
                <a:sym typeface="Times New Roman"/>
              </a:rPr>
              <a:t>GaAs laser diode</a:t>
            </a:r>
            <a:endParaRPr sz="1764" dirty="0">
              <a:solidFill>
                <a:schemeClr val="dk1"/>
              </a:solidFill>
              <a:latin typeface="Times New Roman"/>
              <a:ea typeface="Times New Roman"/>
              <a:cs typeface="Times New Roman"/>
              <a:sym typeface="Times New Roman"/>
            </a:endParaRPr>
          </a:p>
        </p:txBody>
      </p:sp>
      <p:sp>
        <p:nvSpPr>
          <p:cNvPr id="1708" name="Google Shape;1708;p174"/>
          <p:cNvSpPr txBox="1"/>
          <p:nvPr/>
        </p:nvSpPr>
        <p:spPr>
          <a:xfrm>
            <a:off x="7482926" y="1684416"/>
            <a:ext cx="1960739" cy="1099368"/>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1764" b="1" dirty="0">
                <a:solidFill>
                  <a:schemeClr val="dk1"/>
                </a:solidFill>
                <a:latin typeface="Times New Roman"/>
                <a:ea typeface="Times New Roman"/>
                <a:cs typeface="Times New Roman"/>
                <a:sym typeface="Times New Roman"/>
              </a:rPr>
              <a:t>Semiconductor laser</a:t>
            </a:r>
            <a:endParaRPr sz="1764" dirty="0">
              <a:solidFill>
                <a:schemeClr val="dk1"/>
              </a:solidFill>
              <a:latin typeface="Times New Roman"/>
              <a:ea typeface="Times New Roman"/>
              <a:cs typeface="Times New Roman"/>
              <a:sym typeface="Times New Roman"/>
            </a:endParaRPr>
          </a:p>
          <a:p>
            <a:pPr marL="14007" marR="0" lvl="0" indent="0" algn="l" rtl="0">
              <a:spcBef>
                <a:spcPts val="0"/>
              </a:spcBef>
              <a:spcAft>
                <a:spcPts val="0"/>
              </a:spcAft>
              <a:buNone/>
            </a:pPr>
            <a:r>
              <a:rPr lang="en-US" sz="1764" b="1" dirty="0" err="1">
                <a:solidFill>
                  <a:schemeClr val="dk1"/>
                </a:solidFill>
                <a:latin typeface="Times New Roman"/>
                <a:ea typeface="Times New Roman"/>
                <a:cs typeface="Times New Roman"/>
                <a:sym typeface="Times New Roman"/>
              </a:rPr>
              <a:t>Rofin</a:t>
            </a:r>
            <a:r>
              <a:rPr lang="en-US" sz="1764" b="1" dirty="0">
                <a:solidFill>
                  <a:schemeClr val="dk1"/>
                </a:solidFill>
                <a:latin typeface="Times New Roman"/>
                <a:ea typeface="Times New Roman"/>
                <a:cs typeface="Times New Roman"/>
                <a:sym typeface="Times New Roman"/>
              </a:rPr>
              <a:t> </a:t>
            </a:r>
            <a:r>
              <a:rPr lang="en-US" sz="1764" b="1" dirty="0" err="1">
                <a:solidFill>
                  <a:schemeClr val="dk1"/>
                </a:solidFill>
                <a:latin typeface="Times New Roman"/>
                <a:ea typeface="Times New Roman"/>
                <a:cs typeface="Times New Roman"/>
                <a:sym typeface="Times New Roman"/>
              </a:rPr>
              <a:t>Sinar</a:t>
            </a:r>
            <a:r>
              <a:rPr lang="en-US" sz="1764" b="1" dirty="0">
                <a:solidFill>
                  <a:schemeClr val="dk1"/>
                </a:solidFill>
                <a:latin typeface="Times New Roman"/>
                <a:ea typeface="Times New Roman"/>
                <a:cs typeface="Times New Roman"/>
                <a:sym typeface="Times New Roman"/>
              </a:rPr>
              <a:t> DL 015:</a:t>
            </a:r>
            <a:endParaRPr sz="1764" dirty="0">
              <a:solidFill>
                <a:schemeClr val="dk1"/>
              </a:solidFill>
              <a:latin typeface="Times New Roman"/>
              <a:ea typeface="Times New Roman"/>
              <a:cs typeface="Times New Roman"/>
              <a:sym typeface="Times New Roman"/>
            </a:endParaRPr>
          </a:p>
        </p:txBody>
      </p:sp>
      <p:pic>
        <p:nvPicPr>
          <p:cNvPr id="1709" name="Google Shape;1709;p174"/>
          <p:cNvPicPr preferRelativeResize="0"/>
          <p:nvPr/>
        </p:nvPicPr>
        <p:blipFill rotWithShape="1">
          <a:blip r:embed="rId7">
            <a:alphaModFix/>
          </a:blip>
          <a:srcRect/>
          <a:stretch/>
        </p:blipFill>
        <p:spPr>
          <a:xfrm>
            <a:off x="646770" y="5357620"/>
            <a:ext cx="2808763" cy="971245"/>
          </a:xfrm>
          <a:prstGeom prst="rect">
            <a:avLst/>
          </a:prstGeom>
          <a:noFill/>
          <a:ln>
            <a:noFill/>
          </a:ln>
        </p:spPr>
      </p:pic>
    </p:spTree>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Shape 1714"/>
        <p:cNvGrpSpPr/>
        <p:nvPr/>
      </p:nvGrpSpPr>
      <p:grpSpPr>
        <a:xfrm>
          <a:off x="0" y="0"/>
          <a:ext cx="0" cy="0"/>
          <a:chOff x="0" y="0"/>
          <a:chExt cx="0" cy="0"/>
        </a:xfrm>
      </p:grpSpPr>
      <p:sp>
        <p:nvSpPr>
          <p:cNvPr id="1716" name="Google Shape;1716;p175"/>
          <p:cNvSpPr txBox="1"/>
          <p:nvPr/>
        </p:nvSpPr>
        <p:spPr>
          <a:xfrm>
            <a:off x="778515" y="3190261"/>
            <a:ext cx="1505567" cy="284914"/>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1764" dirty="0">
                <a:solidFill>
                  <a:schemeClr val="dk1"/>
                </a:solidFill>
                <a:latin typeface="Times New Roman"/>
                <a:ea typeface="Times New Roman"/>
                <a:cs typeface="Times New Roman"/>
                <a:sym typeface="Times New Roman"/>
              </a:rPr>
              <a:t>Individual diode</a:t>
            </a:r>
            <a:endParaRPr sz="1764" dirty="0">
              <a:solidFill>
                <a:schemeClr val="dk1"/>
              </a:solidFill>
              <a:latin typeface="Times New Roman"/>
              <a:ea typeface="Times New Roman"/>
              <a:cs typeface="Times New Roman"/>
              <a:sym typeface="Times New Roman"/>
            </a:endParaRPr>
          </a:p>
        </p:txBody>
      </p:sp>
      <p:pic>
        <p:nvPicPr>
          <p:cNvPr id="1717" name="Google Shape;1717;p175"/>
          <p:cNvPicPr preferRelativeResize="0"/>
          <p:nvPr/>
        </p:nvPicPr>
        <p:blipFill rotWithShape="1">
          <a:blip r:embed="rId3">
            <a:alphaModFix/>
          </a:blip>
          <a:srcRect/>
          <a:stretch/>
        </p:blipFill>
        <p:spPr>
          <a:xfrm>
            <a:off x="7220606" y="3574708"/>
            <a:ext cx="2957357" cy="3065475"/>
          </a:xfrm>
          <a:prstGeom prst="rect">
            <a:avLst/>
          </a:prstGeom>
          <a:noFill/>
          <a:ln>
            <a:noFill/>
          </a:ln>
        </p:spPr>
      </p:pic>
      <p:pic>
        <p:nvPicPr>
          <p:cNvPr id="1718" name="Google Shape;1718;p175"/>
          <p:cNvPicPr preferRelativeResize="0"/>
          <p:nvPr/>
        </p:nvPicPr>
        <p:blipFill rotWithShape="1">
          <a:blip r:embed="rId4">
            <a:alphaModFix/>
          </a:blip>
          <a:srcRect/>
          <a:stretch/>
        </p:blipFill>
        <p:spPr>
          <a:xfrm>
            <a:off x="3154722" y="3653583"/>
            <a:ext cx="3952196" cy="2789916"/>
          </a:xfrm>
          <a:prstGeom prst="rect">
            <a:avLst/>
          </a:prstGeom>
          <a:noFill/>
          <a:ln>
            <a:noFill/>
          </a:ln>
        </p:spPr>
      </p:pic>
      <p:pic>
        <p:nvPicPr>
          <p:cNvPr id="1719" name="Google Shape;1719;p175"/>
          <p:cNvPicPr preferRelativeResize="0"/>
          <p:nvPr/>
        </p:nvPicPr>
        <p:blipFill rotWithShape="1">
          <a:blip r:embed="rId5">
            <a:alphaModFix/>
          </a:blip>
          <a:srcRect/>
          <a:stretch/>
        </p:blipFill>
        <p:spPr>
          <a:xfrm>
            <a:off x="593869" y="3686829"/>
            <a:ext cx="2355511" cy="2479894"/>
          </a:xfrm>
          <a:prstGeom prst="rect">
            <a:avLst/>
          </a:prstGeom>
          <a:noFill/>
          <a:ln>
            <a:noFill/>
          </a:ln>
        </p:spPr>
      </p:pic>
      <p:sp>
        <p:nvSpPr>
          <p:cNvPr id="1720" name="Google Shape;1720;p175"/>
          <p:cNvSpPr txBox="1"/>
          <p:nvPr/>
        </p:nvSpPr>
        <p:spPr>
          <a:xfrm>
            <a:off x="3430218" y="3181578"/>
            <a:ext cx="2850074" cy="556399"/>
          </a:xfrm>
          <a:prstGeom prst="rect">
            <a:avLst/>
          </a:prstGeom>
          <a:noFill/>
          <a:ln>
            <a:noFill/>
          </a:ln>
        </p:spPr>
        <p:txBody>
          <a:bodyPr spcFirstLastPara="1" wrap="square" lIns="0" tIns="13300" rIns="0" bIns="0" anchor="t" anchorCtr="0">
            <a:spAutoFit/>
          </a:bodyPr>
          <a:lstStyle/>
          <a:p>
            <a:pPr marL="14007" lvl="0"/>
            <a:r>
              <a:rPr lang="en-US" sz="1764" dirty="0">
                <a:solidFill>
                  <a:schemeClr val="dk1"/>
                </a:solidFill>
                <a:latin typeface="Times New Roman"/>
                <a:ea typeface="Times New Roman"/>
                <a:cs typeface="Times New Roman"/>
                <a:sym typeface="Times New Roman"/>
              </a:rPr>
              <a:t>Creating a series of diodes by steaming</a:t>
            </a:r>
            <a:endParaRPr sz="1764" dirty="0">
              <a:solidFill>
                <a:schemeClr val="dk1"/>
              </a:solidFill>
              <a:latin typeface="Times New Roman"/>
              <a:ea typeface="Times New Roman"/>
              <a:cs typeface="Times New Roman"/>
              <a:sym typeface="Times New Roman"/>
            </a:endParaRPr>
          </a:p>
        </p:txBody>
      </p:sp>
      <p:sp>
        <p:nvSpPr>
          <p:cNvPr id="1722" name="Google Shape;1722;p175"/>
          <p:cNvSpPr txBox="1"/>
          <p:nvPr/>
        </p:nvSpPr>
        <p:spPr>
          <a:xfrm>
            <a:off x="7420041" y="3176201"/>
            <a:ext cx="2175020" cy="556399"/>
          </a:xfrm>
          <a:prstGeom prst="rect">
            <a:avLst/>
          </a:prstGeom>
          <a:noFill/>
          <a:ln>
            <a:noFill/>
          </a:ln>
        </p:spPr>
        <p:txBody>
          <a:bodyPr spcFirstLastPara="1" wrap="square" lIns="0" tIns="13300" rIns="0" bIns="0" anchor="t" anchorCtr="0">
            <a:spAutoFit/>
          </a:bodyPr>
          <a:lstStyle/>
          <a:p>
            <a:pPr marL="14007" lvl="0"/>
            <a:r>
              <a:rPr lang="en-US" sz="1764" dirty="0">
                <a:solidFill>
                  <a:schemeClr val="dk1"/>
                </a:solidFill>
                <a:latin typeface="Times New Roman"/>
                <a:ea typeface="Times New Roman"/>
                <a:cs typeface="Times New Roman"/>
                <a:sym typeface="Times New Roman"/>
              </a:rPr>
              <a:t>Connection of series into modules</a:t>
            </a:r>
            <a:endParaRPr sz="1764" dirty="0">
              <a:solidFill>
                <a:schemeClr val="dk1"/>
              </a:solidFill>
              <a:latin typeface="Times New Roman"/>
              <a:ea typeface="Times New Roman"/>
              <a:cs typeface="Times New Roman"/>
              <a:sym typeface="Times New Roman"/>
            </a:endParaRPr>
          </a:p>
        </p:txBody>
      </p:sp>
      <p:sp>
        <p:nvSpPr>
          <p:cNvPr id="1723" name="Google Shape;1723;p175"/>
          <p:cNvSpPr txBox="1"/>
          <p:nvPr/>
        </p:nvSpPr>
        <p:spPr>
          <a:xfrm>
            <a:off x="589612" y="1900181"/>
            <a:ext cx="9356226" cy="788773"/>
          </a:xfrm>
          <a:prstGeom prst="rect">
            <a:avLst/>
          </a:prstGeom>
          <a:noFill/>
          <a:ln>
            <a:noFill/>
          </a:ln>
        </p:spPr>
        <p:txBody>
          <a:bodyPr spcFirstLastPara="1" wrap="square" lIns="0" tIns="14700" rIns="0" bIns="0" anchor="t" anchorCtr="0">
            <a:spAutoFit/>
          </a:bodyPr>
          <a:lstStyle/>
          <a:p>
            <a:pPr marL="14007" lvl="0">
              <a:lnSpc>
                <a:spcPct val="113961"/>
              </a:lnSpc>
            </a:pPr>
            <a:r>
              <a:rPr lang="en-US" sz="2206" i="1" dirty="0">
                <a:solidFill>
                  <a:schemeClr val="dk1"/>
                </a:solidFill>
              </a:rPr>
              <a:t>The diode laser acts as a P/N diode that uses specific materials as active environments.</a:t>
            </a:r>
            <a:endParaRPr sz="2206" dirty="0">
              <a:solidFill>
                <a:schemeClr val="dk1"/>
              </a:solidFill>
              <a:latin typeface="Arial"/>
              <a:ea typeface="Arial"/>
              <a:cs typeface="Arial"/>
              <a:sym typeface="Arial"/>
            </a:endParaRPr>
          </a:p>
        </p:txBody>
      </p:sp>
      <p:sp>
        <p:nvSpPr>
          <p:cNvPr id="1724" name="Google Shape;1724;p175"/>
          <p:cNvSpPr txBox="1">
            <a:spLocks noGrp="1"/>
          </p:cNvSpPr>
          <p:nvPr>
            <p:ph type="title"/>
          </p:nvPr>
        </p:nvSpPr>
        <p:spPr>
          <a:xfrm>
            <a:off x="391632" y="774809"/>
            <a:ext cx="3323452" cy="552797"/>
          </a:xfrm>
          <a:prstGeom prst="rect">
            <a:avLst/>
          </a:prstGeom>
          <a:noFill/>
          <a:ln>
            <a:noFill/>
          </a:ln>
        </p:spPr>
        <p:txBody>
          <a:bodyPr spcFirstLastPara="1" wrap="square" lIns="0" tIns="14000" rIns="0" bIns="0" anchor="t" anchorCtr="0">
            <a:spAutoFit/>
          </a:bodyPr>
          <a:lstStyle/>
          <a:p>
            <a:pPr marL="14007" lvl="0" indent="0" algn="l" rtl="0">
              <a:spcBef>
                <a:spcPts val="0"/>
              </a:spcBef>
              <a:spcAft>
                <a:spcPts val="0"/>
              </a:spcAft>
              <a:buNone/>
            </a:pPr>
            <a:r>
              <a:rPr lang="en-US" dirty="0"/>
              <a:t>DIODE LASER</a:t>
            </a:r>
            <a:endParaRPr dirty="0"/>
          </a:p>
        </p:txBody>
      </p:sp>
    </p:spTree>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Shape 1728"/>
        <p:cNvGrpSpPr/>
        <p:nvPr/>
      </p:nvGrpSpPr>
      <p:grpSpPr>
        <a:xfrm>
          <a:off x="0" y="0"/>
          <a:ext cx="0" cy="0"/>
          <a:chOff x="0" y="0"/>
          <a:chExt cx="0" cy="0"/>
        </a:xfrm>
      </p:grpSpPr>
      <p:pic>
        <p:nvPicPr>
          <p:cNvPr id="1730" name="Google Shape;1730;p176"/>
          <p:cNvPicPr preferRelativeResize="0"/>
          <p:nvPr/>
        </p:nvPicPr>
        <p:blipFill rotWithShape="1">
          <a:blip r:embed="rId3">
            <a:alphaModFix/>
          </a:blip>
          <a:srcRect/>
          <a:stretch/>
        </p:blipFill>
        <p:spPr>
          <a:xfrm>
            <a:off x="2453892" y="1331069"/>
            <a:ext cx="5785617" cy="5364677"/>
          </a:xfrm>
          <a:prstGeom prst="rect">
            <a:avLst/>
          </a:prstGeom>
          <a:noFill/>
          <a:ln>
            <a:noFill/>
          </a:ln>
        </p:spPr>
      </p:pic>
      <p:sp>
        <p:nvSpPr>
          <p:cNvPr id="1731" name="Google Shape;1731;p176"/>
          <p:cNvSpPr txBox="1">
            <a:spLocks noGrp="1"/>
          </p:cNvSpPr>
          <p:nvPr>
            <p:ph type="title"/>
          </p:nvPr>
        </p:nvSpPr>
        <p:spPr>
          <a:xfrm>
            <a:off x="391633" y="774809"/>
            <a:ext cx="7847875" cy="552746"/>
          </a:xfrm>
          <a:prstGeom prst="rect">
            <a:avLst/>
          </a:prstGeom>
          <a:noFill/>
          <a:ln>
            <a:noFill/>
          </a:ln>
        </p:spPr>
        <p:txBody>
          <a:bodyPr spcFirstLastPara="1" wrap="square" lIns="0" tIns="14000" rIns="0" bIns="0" anchor="t" anchorCtr="0">
            <a:spAutoFit/>
          </a:bodyPr>
          <a:lstStyle/>
          <a:p>
            <a:pPr marL="14007" lvl="0"/>
            <a:r>
              <a:rPr lang="en-US" dirty="0"/>
              <a:t>New types of LASER construction</a:t>
            </a:r>
            <a:endParaRPr dirty="0"/>
          </a:p>
        </p:txBody>
      </p:sp>
    </p:spTree>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Shape 1736"/>
        <p:cNvGrpSpPr/>
        <p:nvPr/>
      </p:nvGrpSpPr>
      <p:grpSpPr>
        <a:xfrm>
          <a:off x="0" y="0"/>
          <a:ext cx="0" cy="0"/>
          <a:chOff x="0" y="0"/>
          <a:chExt cx="0" cy="0"/>
        </a:xfrm>
      </p:grpSpPr>
      <p:sp>
        <p:nvSpPr>
          <p:cNvPr id="1738" name="Google Shape;1738;p177"/>
          <p:cNvSpPr txBox="1">
            <a:spLocks noGrp="1"/>
          </p:cNvSpPr>
          <p:nvPr>
            <p:ph type="title"/>
          </p:nvPr>
        </p:nvSpPr>
        <p:spPr>
          <a:xfrm>
            <a:off x="391632" y="774809"/>
            <a:ext cx="2648398" cy="552746"/>
          </a:xfrm>
          <a:prstGeom prst="rect">
            <a:avLst/>
          </a:prstGeom>
          <a:noFill/>
          <a:ln>
            <a:noFill/>
          </a:ln>
        </p:spPr>
        <p:txBody>
          <a:bodyPr spcFirstLastPara="1" wrap="square" lIns="0" tIns="14000" rIns="0" bIns="0" anchor="t" anchorCtr="0">
            <a:spAutoFit/>
          </a:bodyPr>
          <a:lstStyle/>
          <a:p>
            <a:pPr marL="14007" lvl="0" indent="0" algn="l" rtl="0">
              <a:spcBef>
                <a:spcPts val="0"/>
              </a:spcBef>
              <a:spcAft>
                <a:spcPts val="0"/>
              </a:spcAft>
              <a:buNone/>
            </a:pPr>
            <a:r>
              <a:rPr lang="en-US" dirty="0"/>
              <a:t>Disk laser</a:t>
            </a:r>
            <a:endParaRPr dirty="0"/>
          </a:p>
        </p:txBody>
      </p:sp>
      <p:pic>
        <p:nvPicPr>
          <p:cNvPr id="1739" name="Google Shape;1739;p177"/>
          <p:cNvPicPr preferRelativeResize="0"/>
          <p:nvPr/>
        </p:nvPicPr>
        <p:blipFill rotWithShape="1">
          <a:blip r:embed="rId3">
            <a:alphaModFix/>
          </a:blip>
          <a:srcRect/>
          <a:stretch/>
        </p:blipFill>
        <p:spPr>
          <a:xfrm>
            <a:off x="6360122" y="5535182"/>
            <a:ext cx="3319251" cy="1503309"/>
          </a:xfrm>
          <a:prstGeom prst="rect">
            <a:avLst/>
          </a:prstGeom>
          <a:noFill/>
          <a:ln>
            <a:noFill/>
          </a:ln>
        </p:spPr>
      </p:pic>
      <p:pic>
        <p:nvPicPr>
          <p:cNvPr id="1740" name="Google Shape;1740;p177"/>
          <p:cNvPicPr preferRelativeResize="0"/>
          <p:nvPr/>
        </p:nvPicPr>
        <p:blipFill rotWithShape="1">
          <a:blip r:embed="rId4">
            <a:alphaModFix/>
          </a:blip>
          <a:srcRect/>
          <a:stretch/>
        </p:blipFill>
        <p:spPr>
          <a:xfrm>
            <a:off x="5294599" y="1653743"/>
            <a:ext cx="4463762" cy="3677226"/>
          </a:xfrm>
          <a:prstGeom prst="rect">
            <a:avLst/>
          </a:prstGeom>
          <a:noFill/>
          <a:ln>
            <a:noFill/>
          </a:ln>
        </p:spPr>
      </p:pic>
      <p:pic>
        <p:nvPicPr>
          <p:cNvPr id="1741" name="Google Shape;1741;p177"/>
          <p:cNvPicPr preferRelativeResize="0"/>
          <p:nvPr/>
        </p:nvPicPr>
        <p:blipFill rotWithShape="1">
          <a:blip r:embed="rId5">
            <a:alphaModFix/>
          </a:blip>
          <a:srcRect/>
          <a:stretch/>
        </p:blipFill>
        <p:spPr>
          <a:xfrm>
            <a:off x="698068" y="4253684"/>
            <a:ext cx="4495694" cy="2878925"/>
          </a:xfrm>
          <a:prstGeom prst="rect">
            <a:avLst/>
          </a:prstGeom>
          <a:noFill/>
          <a:ln>
            <a:noFill/>
          </a:ln>
        </p:spPr>
      </p:pic>
      <p:pic>
        <p:nvPicPr>
          <p:cNvPr id="1742" name="Google Shape;1742;p177"/>
          <p:cNvPicPr preferRelativeResize="0"/>
          <p:nvPr/>
        </p:nvPicPr>
        <p:blipFill rotWithShape="1">
          <a:blip r:embed="rId6">
            <a:alphaModFix/>
          </a:blip>
          <a:srcRect/>
          <a:stretch/>
        </p:blipFill>
        <p:spPr>
          <a:xfrm>
            <a:off x="1089388" y="1575933"/>
            <a:ext cx="2608610" cy="2458087"/>
          </a:xfrm>
          <a:prstGeom prst="rect">
            <a:avLst/>
          </a:prstGeom>
          <a:noFill/>
          <a:ln>
            <a:noFill/>
          </a:ln>
        </p:spPr>
      </p:pic>
    </p:spTree>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Shape 1747"/>
        <p:cNvGrpSpPr/>
        <p:nvPr/>
      </p:nvGrpSpPr>
      <p:grpSpPr>
        <a:xfrm>
          <a:off x="0" y="0"/>
          <a:ext cx="0" cy="0"/>
          <a:chOff x="0" y="0"/>
          <a:chExt cx="0" cy="0"/>
        </a:xfrm>
      </p:grpSpPr>
      <p:sp>
        <p:nvSpPr>
          <p:cNvPr id="1749" name="Google Shape;1749;p178"/>
          <p:cNvSpPr txBox="1">
            <a:spLocks noGrp="1"/>
          </p:cNvSpPr>
          <p:nvPr>
            <p:ph type="title"/>
          </p:nvPr>
        </p:nvSpPr>
        <p:spPr>
          <a:xfrm>
            <a:off x="391632" y="774809"/>
            <a:ext cx="2648398" cy="552797"/>
          </a:xfrm>
          <a:prstGeom prst="rect">
            <a:avLst/>
          </a:prstGeom>
          <a:noFill/>
          <a:ln>
            <a:noFill/>
          </a:ln>
        </p:spPr>
        <p:txBody>
          <a:bodyPr spcFirstLastPara="1" wrap="square" lIns="0" tIns="14000" rIns="0" bIns="0" anchor="t" anchorCtr="0">
            <a:spAutoFit/>
          </a:bodyPr>
          <a:lstStyle/>
          <a:p>
            <a:pPr marL="14007" lvl="0" indent="0" algn="l" rtl="0">
              <a:spcBef>
                <a:spcPts val="0"/>
              </a:spcBef>
              <a:spcAft>
                <a:spcPts val="0"/>
              </a:spcAft>
              <a:buNone/>
            </a:pPr>
            <a:r>
              <a:rPr lang="en-US" dirty="0"/>
              <a:t>Disk laser</a:t>
            </a:r>
            <a:endParaRPr dirty="0"/>
          </a:p>
        </p:txBody>
      </p:sp>
      <p:grpSp>
        <p:nvGrpSpPr>
          <p:cNvPr id="1750" name="Google Shape;1750;p178"/>
          <p:cNvGrpSpPr/>
          <p:nvPr/>
        </p:nvGrpSpPr>
        <p:grpSpPr>
          <a:xfrm>
            <a:off x="501433" y="1880629"/>
            <a:ext cx="9493898" cy="4737705"/>
            <a:chOff x="178307" y="1705355"/>
            <a:chExt cx="8609076" cy="4296156"/>
          </a:xfrm>
        </p:grpSpPr>
        <p:pic>
          <p:nvPicPr>
            <p:cNvPr id="1751" name="Google Shape;1751;p178"/>
            <p:cNvPicPr preferRelativeResize="0"/>
            <p:nvPr/>
          </p:nvPicPr>
          <p:blipFill rotWithShape="1">
            <a:blip r:embed="rId3">
              <a:alphaModFix/>
            </a:blip>
            <a:srcRect/>
            <a:stretch/>
          </p:blipFill>
          <p:spPr>
            <a:xfrm>
              <a:off x="1150619" y="1705355"/>
              <a:ext cx="7636764" cy="4296156"/>
            </a:xfrm>
            <a:prstGeom prst="rect">
              <a:avLst/>
            </a:prstGeom>
            <a:noFill/>
            <a:ln>
              <a:noFill/>
            </a:ln>
          </p:spPr>
        </p:pic>
        <p:pic>
          <p:nvPicPr>
            <p:cNvPr id="1752" name="Google Shape;1752;p178"/>
            <p:cNvPicPr preferRelativeResize="0"/>
            <p:nvPr/>
          </p:nvPicPr>
          <p:blipFill rotWithShape="1">
            <a:blip r:embed="rId4">
              <a:alphaModFix/>
            </a:blip>
            <a:srcRect/>
            <a:stretch/>
          </p:blipFill>
          <p:spPr>
            <a:xfrm>
              <a:off x="178307" y="1714499"/>
              <a:ext cx="2679192" cy="1571244"/>
            </a:xfrm>
            <a:prstGeom prst="rect">
              <a:avLst/>
            </a:prstGeom>
            <a:noFill/>
            <a:ln>
              <a:noFill/>
            </a:ln>
          </p:spPr>
        </p:pic>
        <p:pic>
          <p:nvPicPr>
            <p:cNvPr id="1753" name="Google Shape;1753;p178"/>
            <p:cNvPicPr preferRelativeResize="0"/>
            <p:nvPr/>
          </p:nvPicPr>
          <p:blipFill rotWithShape="1">
            <a:blip r:embed="rId5">
              <a:alphaModFix/>
            </a:blip>
            <a:srcRect/>
            <a:stretch/>
          </p:blipFill>
          <p:spPr>
            <a:xfrm>
              <a:off x="214884" y="3500627"/>
              <a:ext cx="2642616" cy="1766316"/>
            </a:xfrm>
            <a:prstGeom prst="rect">
              <a:avLst/>
            </a:prstGeom>
            <a:noFill/>
            <a:ln>
              <a:noFill/>
            </a:ln>
          </p:spPr>
        </p:pic>
      </p:grpSp>
    </p:spTree>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Shape 1758"/>
        <p:cNvGrpSpPr/>
        <p:nvPr/>
      </p:nvGrpSpPr>
      <p:grpSpPr>
        <a:xfrm>
          <a:off x="0" y="0"/>
          <a:ext cx="0" cy="0"/>
          <a:chOff x="0" y="0"/>
          <a:chExt cx="0" cy="0"/>
        </a:xfrm>
      </p:grpSpPr>
      <p:pic>
        <p:nvPicPr>
          <p:cNvPr id="1759" name="Google Shape;1759;p179"/>
          <p:cNvPicPr preferRelativeResize="0"/>
          <p:nvPr/>
        </p:nvPicPr>
        <p:blipFill rotWithShape="1">
          <a:blip r:embed="rId3">
            <a:alphaModFix/>
          </a:blip>
          <a:srcRect/>
          <a:stretch/>
        </p:blipFill>
        <p:spPr>
          <a:xfrm>
            <a:off x="698501" y="1544398"/>
            <a:ext cx="7924185" cy="3225134"/>
          </a:xfrm>
          <a:prstGeom prst="rect">
            <a:avLst/>
          </a:prstGeom>
          <a:noFill/>
          <a:ln>
            <a:noFill/>
          </a:ln>
        </p:spPr>
      </p:pic>
      <p:sp>
        <p:nvSpPr>
          <p:cNvPr id="1761" name="Google Shape;1761;p179"/>
          <p:cNvSpPr txBox="1">
            <a:spLocks noGrp="1"/>
          </p:cNvSpPr>
          <p:nvPr>
            <p:ph type="title"/>
          </p:nvPr>
        </p:nvSpPr>
        <p:spPr>
          <a:xfrm>
            <a:off x="391632" y="774809"/>
            <a:ext cx="2899093" cy="552797"/>
          </a:xfrm>
          <a:prstGeom prst="rect">
            <a:avLst/>
          </a:prstGeom>
          <a:noFill/>
          <a:ln>
            <a:noFill/>
          </a:ln>
        </p:spPr>
        <p:txBody>
          <a:bodyPr spcFirstLastPara="1" wrap="square" lIns="0" tIns="14000" rIns="0" bIns="0" anchor="t" anchorCtr="0">
            <a:spAutoFit/>
          </a:bodyPr>
          <a:lstStyle/>
          <a:p>
            <a:pPr marL="14007" lvl="0"/>
            <a:r>
              <a:rPr lang="en-US" dirty="0" err="1"/>
              <a:t>Fibre</a:t>
            </a:r>
            <a:r>
              <a:rPr lang="en-US" dirty="0"/>
              <a:t> laser</a:t>
            </a:r>
            <a:endParaRPr dirty="0"/>
          </a:p>
        </p:txBody>
      </p:sp>
      <p:grpSp>
        <p:nvGrpSpPr>
          <p:cNvPr id="1762" name="Google Shape;1762;p179"/>
          <p:cNvGrpSpPr/>
          <p:nvPr/>
        </p:nvGrpSpPr>
        <p:grpSpPr>
          <a:xfrm>
            <a:off x="1308101" y="3781426"/>
            <a:ext cx="8846853" cy="2984805"/>
            <a:chOff x="990600" y="3715511"/>
            <a:chExt cx="8022335" cy="2706624"/>
          </a:xfrm>
        </p:grpSpPr>
        <p:pic>
          <p:nvPicPr>
            <p:cNvPr id="1763" name="Google Shape;1763;p179"/>
            <p:cNvPicPr preferRelativeResize="0"/>
            <p:nvPr/>
          </p:nvPicPr>
          <p:blipFill rotWithShape="1">
            <a:blip r:embed="rId4">
              <a:alphaModFix/>
            </a:blip>
            <a:srcRect/>
            <a:stretch/>
          </p:blipFill>
          <p:spPr>
            <a:xfrm>
              <a:off x="5643371" y="3715511"/>
              <a:ext cx="3369564" cy="2680716"/>
            </a:xfrm>
            <a:prstGeom prst="rect">
              <a:avLst/>
            </a:prstGeom>
            <a:noFill/>
            <a:ln>
              <a:noFill/>
            </a:ln>
          </p:spPr>
        </p:pic>
        <p:pic>
          <p:nvPicPr>
            <p:cNvPr id="1764" name="Google Shape;1764;p179"/>
            <p:cNvPicPr preferRelativeResize="0"/>
            <p:nvPr/>
          </p:nvPicPr>
          <p:blipFill rotWithShape="1">
            <a:blip r:embed="rId5">
              <a:alphaModFix/>
            </a:blip>
            <a:srcRect/>
            <a:stretch/>
          </p:blipFill>
          <p:spPr>
            <a:xfrm>
              <a:off x="990600" y="4643627"/>
              <a:ext cx="3392521" cy="1778508"/>
            </a:xfrm>
            <a:prstGeom prst="rect">
              <a:avLst/>
            </a:prstGeom>
            <a:noFill/>
            <a:ln>
              <a:noFill/>
            </a:ln>
          </p:spPr>
        </p:pic>
      </p:grpSp>
    </p:spTree>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Shape 1769"/>
        <p:cNvGrpSpPr/>
        <p:nvPr/>
      </p:nvGrpSpPr>
      <p:grpSpPr>
        <a:xfrm>
          <a:off x="0" y="0"/>
          <a:ext cx="0" cy="0"/>
          <a:chOff x="0" y="0"/>
          <a:chExt cx="0" cy="0"/>
        </a:xfrm>
      </p:grpSpPr>
      <p:sp>
        <p:nvSpPr>
          <p:cNvPr id="1771" name="Google Shape;1771;p180"/>
          <p:cNvSpPr txBox="1">
            <a:spLocks noGrp="1"/>
          </p:cNvSpPr>
          <p:nvPr>
            <p:ph type="title"/>
          </p:nvPr>
        </p:nvSpPr>
        <p:spPr>
          <a:xfrm>
            <a:off x="391632" y="774809"/>
            <a:ext cx="2899093" cy="552797"/>
          </a:xfrm>
          <a:prstGeom prst="rect">
            <a:avLst/>
          </a:prstGeom>
          <a:noFill/>
          <a:ln>
            <a:noFill/>
          </a:ln>
        </p:spPr>
        <p:txBody>
          <a:bodyPr spcFirstLastPara="1" wrap="square" lIns="0" tIns="14000" rIns="0" bIns="0" anchor="t" anchorCtr="0">
            <a:spAutoFit/>
          </a:bodyPr>
          <a:lstStyle/>
          <a:p>
            <a:pPr marL="14007" lvl="0"/>
            <a:r>
              <a:rPr lang="en-US" dirty="0" err="1"/>
              <a:t>Fibre</a:t>
            </a:r>
            <a:r>
              <a:rPr lang="en-US" dirty="0"/>
              <a:t> laser</a:t>
            </a:r>
            <a:endParaRPr dirty="0"/>
          </a:p>
        </p:txBody>
      </p:sp>
      <p:grpSp>
        <p:nvGrpSpPr>
          <p:cNvPr id="1772" name="Google Shape;1772;p180"/>
          <p:cNvGrpSpPr/>
          <p:nvPr/>
        </p:nvGrpSpPr>
        <p:grpSpPr>
          <a:xfrm>
            <a:off x="1093017" y="1576434"/>
            <a:ext cx="8823325" cy="5495672"/>
            <a:chOff x="714755" y="1429511"/>
            <a:chExt cx="8001000" cy="4983481"/>
          </a:xfrm>
        </p:grpSpPr>
        <p:pic>
          <p:nvPicPr>
            <p:cNvPr id="1773" name="Google Shape;1773;p180"/>
            <p:cNvPicPr preferRelativeResize="0"/>
            <p:nvPr/>
          </p:nvPicPr>
          <p:blipFill rotWithShape="1">
            <a:blip r:embed="rId3">
              <a:alphaModFix/>
            </a:blip>
            <a:srcRect/>
            <a:stretch/>
          </p:blipFill>
          <p:spPr>
            <a:xfrm>
              <a:off x="714755" y="1429511"/>
              <a:ext cx="7251192" cy="2499360"/>
            </a:xfrm>
            <a:prstGeom prst="rect">
              <a:avLst/>
            </a:prstGeom>
            <a:noFill/>
            <a:ln>
              <a:noFill/>
            </a:ln>
          </p:spPr>
        </p:pic>
        <p:pic>
          <p:nvPicPr>
            <p:cNvPr id="1774" name="Google Shape;1774;p180"/>
            <p:cNvPicPr preferRelativeResize="0"/>
            <p:nvPr/>
          </p:nvPicPr>
          <p:blipFill rotWithShape="1">
            <a:blip r:embed="rId4">
              <a:alphaModFix/>
            </a:blip>
            <a:srcRect/>
            <a:stretch/>
          </p:blipFill>
          <p:spPr>
            <a:xfrm>
              <a:off x="714755" y="3857244"/>
              <a:ext cx="2581656" cy="2542032"/>
            </a:xfrm>
            <a:prstGeom prst="rect">
              <a:avLst/>
            </a:prstGeom>
            <a:noFill/>
            <a:ln>
              <a:noFill/>
            </a:ln>
          </p:spPr>
        </p:pic>
        <p:pic>
          <p:nvPicPr>
            <p:cNvPr id="1775" name="Google Shape;1775;p180"/>
            <p:cNvPicPr preferRelativeResize="0"/>
            <p:nvPr/>
          </p:nvPicPr>
          <p:blipFill rotWithShape="1">
            <a:blip r:embed="rId5">
              <a:alphaModFix/>
            </a:blip>
            <a:srcRect/>
            <a:stretch/>
          </p:blipFill>
          <p:spPr>
            <a:xfrm>
              <a:off x="3500627" y="3857244"/>
              <a:ext cx="2726436" cy="2555748"/>
            </a:xfrm>
            <a:prstGeom prst="rect">
              <a:avLst/>
            </a:prstGeom>
            <a:noFill/>
            <a:ln>
              <a:noFill/>
            </a:ln>
          </p:spPr>
        </p:pic>
        <p:pic>
          <p:nvPicPr>
            <p:cNvPr id="1776" name="Google Shape;1776;p180"/>
            <p:cNvPicPr preferRelativeResize="0"/>
            <p:nvPr/>
          </p:nvPicPr>
          <p:blipFill rotWithShape="1">
            <a:blip r:embed="rId6">
              <a:alphaModFix/>
            </a:blip>
            <a:srcRect/>
            <a:stretch/>
          </p:blipFill>
          <p:spPr>
            <a:xfrm>
              <a:off x="6714744" y="3928872"/>
              <a:ext cx="2001011" cy="2357628"/>
            </a:xfrm>
            <a:prstGeom prst="rect">
              <a:avLst/>
            </a:prstGeom>
            <a:noFill/>
            <a:ln>
              <a:noFill/>
            </a:ln>
          </p:spPr>
        </p:pic>
      </p:grpSp>
    </p:spTree>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Shape 1781"/>
        <p:cNvGrpSpPr/>
        <p:nvPr/>
      </p:nvGrpSpPr>
      <p:grpSpPr>
        <a:xfrm>
          <a:off x="0" y="0"/>
          <a:ext cx="0" cy="0"/>
          <a:chOff x="0" y="0"/>
          <a:chExt cx="0" cy="0"/>
        </a:xfrm>
      </p:grpSpPr>
      <p:pic>
        <p:nvPicPr>
          <p:cNvPr id="1783" name="Google Shape;1783;p181"/>
          <p:cNvPicPr preferRelativeResize="0"/>
          <p:nvPr/>
        </p:nvPicPr>
        <p:blipFill rotWithShape="1">
          <a:blip r:embed="rId3">
            <a:alphaModFix/>
          </a:blip>
          <a:srcRect/>
          <a:stretch/>
        </p:blipFill>
        <p:spPr>
          <a:xfrm>
            <a:off x="877896" y="2206671"/>
            <a:ext cx="8801477" cy="3781425"/>
          </a:xfrm>
          <a:prstGeom prst="rect">
            <a:avLst/>
          </a:prstGeom>
          <a:noFill/>
          <a:ln>
            <a:noFill/>
          </a:ln>
        </p:spPr>
      </p:pic>
      <p:sp>
        <p:nvSpPr>
          <p:cNvPr id="1784" name="Google Shape;1784;p181"/>
          <p:cNvSpPr txBox="1">
            <a:spLocks noGrp="1"/>
          </p:cNvSpPr>
          <p:nvPr>
            <p:ph type="title"/>
          </p:nvPr>
        </p:nvSpPr>
        <p:spPr>
          <a:xfrm>
            <a:off x="391633" y="774809"/>
            <a:ext cx="9830053" cy="552746"/>
          </a:xfrm>
          <a:prstGeom prst="rect">
            <a:avLst/>
          </a:prstGeom>
          <a:noFill/>
          <a:ln>
            <a:noFill/>
          </a:ln>
        </p:spPr>
        <p:txBody>
          <a:bodyPr spcFirstLastPara="1" wrap="square" lIns="0" tIns="14000" rIns="0" bIns="0" anchor="t" anchorCtr="0">
            <a:spAutoFit/>
          </a:bodyPr>
          <a:lstStyle/>
          <a:p>
            <a:pPr marL="14007" lvl="0"/>
            <a:r>
              <a:rPr lang="en-US" dirty="0"/>
              <a:t>Comparison of parameters of the most used lasers</a:t>
            </a:r>
            <a:endParaRPr dirty="0"/>
          </a:p>
        </p:txBody>
      </p:sp>
    </p:spTree>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Shape 1789"/>
        <p:cNvGrpSpPr/>
        <p:nvPr/>
      </p:nvGrpSpPr>
      <p:grpSpPr>
        <a:xfrm>
          <a:off x="0" y="0"/>
          <a:ext cx="0" cy="0"/>
          <a:chOff x="0" y="0"/>
          <a:chExt cx="0" cy="0"/>
        </a:xfrm>
      </p:grpSpPr>
      <p:sp>
        <p:nvSpPr>
          <p:cNvPr id="1791" name="Google Shape;1791;p182"/>
          <p:cNvSpPr txBox="1">
            <a:spLocks noGrp="1"/>
          </p:cNvSpPr>
          <p:nvPr>
            <p:ph type="title"/>
          </p:nvPr>
        </p:nvSpPr>
        <p:spPr>
          <a:xfrm>
            <a:off x="391632" y="774809"/>
            <a:ext cx="5731582" cy="552746"/>
          </a:xfrm>
          <a:prstGeom prst="rect">
            <a:avLst/>
          </a:prstGeom>
          <a:noFill/>
          <a:ln>
            <a:noFill/>
          </a:ln>
        </p:spPr>
        <p:txBody>
          <a:bodyPr spcFirstLastPara="1" wrap="square" lIns="0" tIns="14000" rIns="0" bIns="0" anchor="t" anchorCtr="0">
            <a:spAutoFit/>
          </a:bodyPr>
          <a:lstStyle/>
          <a:p>
            <a:pPr marL="14007" lvl="0" indent="0" algn="l" rtl="0">
              <a:spcBef>
                <a:spcPts val="0"/>
              </a:spcBef>
              <a:spcAft>
                <a:spcPts val="0"/>
              </a:spcAft>
              <a:buNone/>
            </a:pPr>
            <a:r>
              <a:rPr lang="en-US" dirty="0"/>
              <a:t>APPLICATION OF LASERS</a:t>
            </a:r>
            <a:endParaRPr dirty="0"/>
          </a:p>
        </p:txBody>
      </p:sp>
      <p:pic>
        <p:nvPicPr>
          <p:cNvPr id="1792" name="Google Shape;1792;p182"/>
          <p:cNvPicPr preferRelativeResize="0"/>
          <p:nvPr/>
        </p:nvPicPr>
        <p:blipFill rotWithShape="1">
          <a:blip r:embed="rId3">
            <a:alphaModFix/>
          </a:blip>
          <a:srcRect/>
          <a:stretch/>
        </p:blipFill>
        <p:spPr>
          <a:xfrm>
            <a:off x="3771945" y="1760522"/>
            <a:ext cx="6458674" cy="5018642"/>
          </a:xfrm>
          <a:prstGeom prst="rect">
            <a:avLst/>
          </a:prstGeom>
          <a:noFill/>
          <a:ln>
            <a:noFill/>
          </a:ln>
        </p:spPr>
      </p:pic>
      <p:pic>
        <p:nvPicPr>
          <p:cNvPr id="1793" name="Google Shape;1793;p182"/>
          <p:cNvPicPr preferRelativeResize="0"/>
          <p:nvPr/>
        </p:nvPicPr>
        <p:blipFill rotWithShape="1">
          <a:blip r:embed="rId4">
            <a:alphaModFix/>
          </a:blip>
          <a:srcRect/>
          <a:stretch/>
        </p:blipFill>
        <p:spPr>
          <a:xfrm>
            <a:off x="669441" y="2031686"/>
            <a:ext cx="2419375" cy="261782"/>
          </a:xfrm>
          <a:prstGeom prst="rect">
            <a:avLst/>
          </a:prstGeom>
          <a:noFill/>
          <a:ln>
            <a:noFill/>
          </a:ln>
        </p:spPr>
      </p:pic>
      <p:sp>
        <p:nvSpPr>
          <p:cNvPr id="1794" name="Google Shape;1794;p182"/>
          <p:cNvSpPr txBox="1"/>
          <p:nvPr/>
        </p:nvSpPr>
        <p:spPr>
          <a:xfrm>
            <a:off x="627929" y="1952981"/>
            <a:ext cx="2908896" cy="4901629"/>
          </a:xfrm>
          <a:prstGeom prst="rect">
            <a:avLst/>
          </a:prstGeom>
          <a:noFill/>
          <a:ln>
            <a:noFill/>
          </a:ln>
        </p:spPr>
        <p:txBody>
          <a:bodyPr spcFirstLastPara="1" wrap="square" lIns="0" tIns="14000" rIns="0" bIns="0" anchor="t" anchorCtr="0">
            <a:spAutoFit/>
          </a:bodyPr>
          <a:lstStyle/>
          <a:p>
            <a:pPr marL="14007" lvl="0"/>
            <a:r>
              <a:rPr lang="en-US" sz="1985" b="1" i="1" dirty="0">
                <a:solidFill>
                  <a:schemeClr val="dk1"/>
                </a:solidFill>
              </a:rPr>
              <a:t>Production technology</a:t>
            </a:r>
          </a:p>
          <a:p>
            <a:pPr marL="14007" lvl="0"/>
            <a:r>
              <a:rPr lang="en-US" sz="1985" i="1" dirty="0">
                <a:solidFill>
                  <a:schemeClr val="dk1"/>
                </a:solidFill>
              </a:rPr>
              <a:t>thermal separation (cutting)</a:t>
            </a:r>
          </a:p>
          <a:p>
            <a:pPr marL="14007" lvl="0"/>
            <a:r>
              <a:rPr lang="en-US" sz="1985" i="1" dirty="0">
                <a:solidFill>
                  <a:schemeClr val="dk1"/>
                </a:solidFill>
              </a:rPr>
              <a:t>welding</a:t>
            </a:r>
          </a:p>
          <a:p>
            <a:pPr marL="14007" lvl="0"/>
            <a:r>
              <a:rPr lang="en-US" sz="1985" i="1" dirty="0">
                <a:solidFill>
                  <a:schemeClr val="dk1"/>
                </a:solidFill>
              </a:rPr>
              <a:t>drilling</a:t>
            </a:r>
          </a:p>
          <a:p>
            <a:pPr marL="14007" lvl="0"/>
            <a:r>
              <a:rPr lang="en-US" sz="1985" i="1" dirty="0">
                <a:solidFill>
                  <a:schemeClr val="dk1"/>
                </a:solidFill>
              </a:rPr>
              <a:t>surface treatment of materials</a:t>
            </a:r>
          </a:p>
          <a:p>
            <a:pPr marL="14007" lvl="0"/>
            <a:r>
              <a:rPr lang="en-US" sz="1985" i="1" dirty="0">
                <a:solidFill>
                  <a:schemeClr val="dk1"/>
                </a:solidFill>
              </a:rPr>
              <a:t>(surface hardening, coating)</a:t>
            </a:r>
          </a:p>
          <a:p>
            <a:pPr marL="14007" lvl="0"/>
            <a:r>
              <a:rPr lang="en-US" sz="1985" i="1" dirty="0">
                <a:solidFill>
                  <a:schemeClr val="dk1"/>
                </a:solidFill>
              </a:rPr>
              <a:t>description</a:t>
            </a:r>
          </a:p>
          <a:p>
            <a:pPr marL="14007" lvl="0"/>
            <a:endParaRPr lang="en-US" sz="1985" b="1" i="1" dirty="0">
              <a:solidFill>
                <a:schemeClr val="dk1"/>
              </a:solidFill>
            </a:endParaRPr>
          </a:p>
          <a:p>
            <a:pPr marL="14007" lvl="0"/>
            <a:r>
              <a:rPr lang="en-US" sz="1985" b="1" i="1" dirty="0">
                <a:solidFill>
                  <a:schemeClr val="dk1"/>
                </a:solidFill>
              </a:rPr>
              <a:t>Medical applications</a:t>
            </a:r>
          </a:p>
          <a:p>
            <a:pPr marL="14007" lvl="0"/>
            <a:r>
              <a:rPr lang="en-US" sz="1985" b="1" i="1" dirty="0">
                <a:solidFill>
                  <a:schemeClr val="dk1"/>
                </a:solidFill>
              </a:rPr>
              <a:t>Measuring equipment</a:t>
            </a:r>
          </a:p>
          <a:p>
            <a:pPr marL="14007" lvl="0"/>
            <a:r>
              <a:rPr lang="en-US" sz="1985" b="1" i="1" dirty="0">
                <a:solidFill>
                  <a:schemeClr val="dk1"/>
                </a:solidFill>
              </a:rPr>
              <a:t>Printing and imaging methods</a:t>
            </a:r>
          </a:p>
          <a:p>
            <a:pPr marL="14007" lvl="0"/>
            <a:r>
              <a:rPr lang="en-US" sz="1985" b="1" i="1" dirty="0">
                <a:solidFill>
                  <a:schemeClr val="dk1"/>
                </a:solidFill>
              </a:rPr>
              <a:t>Research, development</a:t>
            </a:r>
            <a:endParaRPr sz="1985" dirty="0">
              <a:solidFill>
                <a:schemeClr val="dk1"/>
              </a:solidFill>
              <a:latin typeface="Arial"/>
              <a:ea typeface="Arial"/>
              <a:cs typeface="Arial"/>
              <a:sym typeface="Arial"/>
            </a:endParaRPr>
          </a:p>
        </p:txBody>
      </p:sp>
    </p:spTree>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Shape 1799"/>
        <p:cNvGrpSpPr/>
        <p:nvPr/>
      </p:nvGrpSpPr>
      <p:grpSpPr>
        <a:xfrm>
          <a:off x="0" y="0"/>
          <a:ext cx="0" cy="0"/>
          <a:chOff x="0" y="0"/>
          <a:chExt cx="0" cy="0"/>
        </a:xfrm>
      </p:grpSpPr>
      <p:sp>
        <p:nvSpPr>
          <p:cNvPr id="1800" name="Google Shape;1800;p183"/>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801" name="Google Shape;1801;p183"/>
          <p:cNvSpPr txBox="1">
            <a:spLocks noGrp="1"/>
          </p:cNvSpPr>
          <p:nvPr>
            <p:ph type="title"/>
          </p:nvPr>
        </p:nvSpPr>
        <p:spPr>
          <a:xfrm>
            <a:off x="391632" y="774809"/>
            <a:ext cx="6199436" cy="552797"/>
          </a:xfrm>
          <a:prstGeom prst="rect">
            <a:avLst/>
          </a:prstGeom>
          <a:noFill/>
          <a:ln>
            <a:noFill/>
          </a:ln>
        </p:spPr>
        <p:txBody>
          <a:bodyPr spcFirstLastPara="1" wrap="square" lIns="0" tIns="14000" rIns="0" bIns="0" anchor="t" anchorCtr="0">
            <a:spAutoFit/>
          </a:bodyPr>
          <a:lstStyle/>
          <a:p>
            <a:pPr marL="14007" lvl="0"/>
            <a:r>
              <a:rPr lang="en-US" dirty="0"/>
              <a:t>LASER WELDING METHODS</a:t>
            </a:r>
            <a:endParaRPr dirty="0"/>
          </a:p>
        </p:txBody>
      </p:sp>
      <p:pic>
        <p:nvPicPr>
          <p:cNvPr id="1802" name="Google Shape;1802;p183"/>
          <p:cNvPicPr preferRelativeResize="0"/>
          <p:nvPr/>
        </p:nvPicPr>
        <p:blipFill rotWithShape="1">
          <a:blip r:embed="rId3">
            <a:alphaModFix/>
          </a:blip>
          <a:srcRect/>
          <a:stretch/>
        </p:blipFill>
        <p:spPr>
          <a:xfrm>
            <a:off x="984617" y="1779601"/>
            <a:ext cx="185661" cy="206384"/>
          </a:xfrm>
          <a:prstGeom prst="rect">
            <a:avLst/>
          </a:prstGeom>
          <a:noFill/>
          <a:ln>
            <a:noFill/>
          </a:ln>
        </p:spPr>
      </p:pic>
      <p:grpSp>
        <p:nvGrpSpPr>
          <p:cNvPr id="1803" name="Google Shape;1803;p183"/>
          <p:cNvGrpSpPr/>
          <p:nvPr/>
        </p:nvGrpSpPr>
        <p:grpSpPr>
          <a:xfrm>
            <a:off x="1553241" y="1631910"/>
            <a:ext cx="1528805" cy="563839"/>
            <a:chOff x="1132087" y="1479816"/>
            <a:chExt cx="1386322" cy="511289"/>
          </a:xfrm>
        </p:grpSpPr>
        <p:pic>
          <p:nvPicPr>
            <p:cNvPr id="1804" name="Google Shape;1804;p183"/>
            <p:cNvPicPr preferRelativeResize="0"/>
            <p:nvPr/>
          </p:nvPicPr>
          <p:blipFill rotWithShape="1">
            <a:blip r:embed="rId4">
              <a:alphaModFix/>
            </a:blip>
            <a:srcRect/>
            <a:stretch/>
          </p:blipFill>
          <p:spPr>
            <a:xfrm>
              <a:off x="1132087" y="1607639"/>
              <a:ext cx="1081810" cy="196298"/>
            </a:xfrm>
            <a:prstGeom prst="rect">
              <a:avLst/>
            </a:prstGeom>
            <a:noFill/>
            <a:ln>
              <a:noFill/>
            </a:ln>
          </p:spPr>
        </p:pic>
        <p:pic>
          <p:nvPicPr>
            <p:cNvPr id="1805" name="Google Shape;1805;p183"/>
            <p:cNvPicPr preferRelativeResize="0"/>
            <p:nvPr/>
          </p:nvPicPr>
          <p:blipFill rotWithShape="1">
            <a:blip r:embed="rId5">
              <a:alphaModFix/>
            </a:blip>
            <a:srcRect/>
            <a:stretch/>
          </p:blipFill>
          <p:spPr>
            <a:xfrm>
              <a:off x="2086355" y="1479816"/>
              <a:ext cx="432054" cy="511289"/>
            </a:xfrm>
            <a:prstGeom prst="rect">
              <a:avLst/>
            </a:prstGeom>
            <a:noFill/>
            <a:ln>
              <a:noFill/>
            </a:ln>
          </p:spPr>
        </p:pic>
      </p:grpSp>
      <p:pic>
        <p:nvPicPr>
          <p:cNvPr id="1806" name="Google Shape;1806;p183"/>
          <p:cNvPicPr preferRelativeResize="0"/>
          <p:nvPr/>
        </p:nvPicPr>
        <p:blipFill rotWithShape="1">
          <a:blip r:embed="rId6">
            <a:alphaModFix/>
          </a:blip>
          <a:srcRect/>
          <a:stretch/>
        </p:blipFill>
        <p:spPr>
          <a:xfrm>
            <a:off x="969563" y="2747646"/>
            <a:ext cx="200715" cy="206384"/>
          </a:xfrm>
          <a:prstGeom prst="rect">
            <a:avLst/>
          </a:prstGeom>
          <a:noFill/>
          <a:ln>
            <a:noFill/>
          </a:ln>
        </p:spPr>
      </p:pic>
      <p:pic>
        <p:nvPicPr>
          <p:cNvPr id="1807" name="Google Shape;1807;p183"/>
          <p:cNvPicPr preferRelativeResize="0"/>
          <p:nvPr/>
        </p:nvPicPr>
        <p:blipFill rotWithShape="1">
          <a:blip r:embed="rId7">
            <a:alphaModFix/>
          </a:blip>
          <a:srcRect/>
          <a:stretch/>
        </p:blipFill>
        <p:spPr>
          <a:xfrm>
            <a:off x="1387127" y="2599955"/>
            <a:ext cx="4215869" cy="563838"/>
          </a:xfrm>
          <a:prstGeom prst="rect">
            <a:avLst/>
          </a:prstGeom>
          <a:noFill/>
          <a:ln>
            <a:noFill/>
          </a:ln>
        </p:spPr>
      </p:pic>
      <p:sp>
        <p:nvSpPr>
          <p:cNvPr id="1808" name="Google Shape;1808;p183"/>
          <p:cNvSpPr txBox="1"/>
          <p:nvPr/>
        </p:nvSpPr>
        <p:spPr>
          <a:xfrm>
            <a:off x="901201" y="1695199"/>
            <a:ext cx="8550222" cy="3068819"/>
          </a:xfrm>
          <a:prstGeom prst="rect">
            <a:avLst/>
          </a:prstGeom>
          <a:noFill/>
          <a:ln>
            <a:noFill/>
          </a:ln>
        </p:spPr>
        <p:txBody>
          <a:bodyPr spcFirstLastPara="1" wrap="square" lIns="0" tIns="14000" rIns="0" bIns="0" anchor="t" anchorCtr="0">
            <a:spAutoFit/>
          </a:bodyPr>
          <a:lstStyle/>
          <a:p>
            <a:pPr marL="644292" marR="109249" lvl="0" indent="-588267" algn="just">
              <a:buClr>
                <a:schemeClr val="dk1"/>
              </a:buClr>
              <a:buSzPts val="1985"/>
              <a:buFont typeface="Arial"/>
              <a:buAutoNum type="arabicPeriod"/>
            </a:pPr>
            <a:r>
              <a:rPr lang="en-US" sz="1985" b="1" i="1" dirty="0">
                <a:solidFill>
                  <a:schemeClr val="dk1"/>
                </a:solidFill>
              </a:rPr>
              <a:t>By conduction </a:t>
            </a:r>
            <a:r>
              <a:rPr lang="en-US" sz="1985" i="1" dirty="0">
                <a:solidFill>
                  <a:schemeClr val="dk1"/>
                </a:solidFill>
              </a:rPr>
              <a:t>- at low power densities, heat absorption by the 	surface and its conduction into the material (usual penetrations up 	to 2 mm). Low energy absorption. For thin materials. Metal melting	only.</a:t>
            </a:r>
          </a:p>
          <a:p>
            <a:pPr marL="644292" marR="109249" lvl="0" indent="-588267" algn="just">
              <a:buClr>
                <a:schemeClr val="dk1"/>
              </a:buClr>
              <a:buSzPts val="1985"/>
              <a:buFont typeface="Arial"/>
              <a:buAutoNum type="arabicPeriod"/>
            </a:pPr>
            <a:r>
              <a:rPr lang="en-US" sz="1985" b="1" i="1" dirty="0">
                <a:solidFill>
                  <a:schemeClr val="dk1"/>
                </a:solidFill>
              </a:rPr>
              <a:t>Keyhole welding</a:t>
            </a:r>
          </a:p>
          <a:p>
            <a:pPr marL="56025" marR="109249" lvl="0" algn="just">
              <a:buClr>
                <a:schemeClr val="dk1"/>
              </a:buClr>
              <a:buSzPts val="1985"/>
            </a:pPr>
            <a:r>
              <a:rPr lang="en-US" sz="1985" i="1" dirty="0">
                <a:solidFill>
                  <a:schemeClr val="dk1"/>
                </a:solidFill>
              </a:rPr>
              <a:t>	Power density &gt; 106 W.cm-2, evaporation of part of the material in 	the focus; the formation of plasma facilitates heat absorption - a 	step increase in absorption; the formation of a needle-like gap in 	the molten material further increases the absorption and deepening 	of the gap. Energy absorption up to 95%.</a:t>
            </a:r>
            <a:endParaRPr sz="1985" dirty="0">
              <a:solidFill>
                <a:schemeClr val="dk1"/>
              </a:solidFill>
              <a:latin typeface="Arial"/>
              <a:ea typeface="Arial"/>
              <a:cs typeface="Arial"/>
              <a:sym typeface="Arial"/>
            </a:endParaRPr>
          </a:p>
        </p:txBody>
      </p:sp>
      <p:pic>
        <p:nvPicPr>
          <p:cNvPr id="1809" name="Google Shape;1809;p183"/>
          <p:cNvPicPr preferRelativeResize="0"/>
          <p:nvPr/>
        </p:nvPicPr>
        <p:blipFill rotWithShape="1">
          <a:blip r:embed="rId8">
            <a:alphaModFix/>
          </a:blip>
          <a:srcRect/>
          <a:stretch/>
        </p:blipFill>
        <p:spPr>
          <a:xfrm>
            <a:off x="3191843" y="5131611"/>
            <a:ext cx="4309716" cy="1507186"/>
          </a:xfrm>
          <a:prstGeom prst="rect">
            <a:avLst/>
          </a:prstGeom>
          <a:noFill/>
          <a:ln>
            <a:noFill/>
          </a:ln>
        </p:spPr>
      </p:pic>
      <p:sp>
        <p:nvSpPr>
          <p:cNvPr id="1810" name="Google Shape;1810;p183"/>
          <p:cNvSpPr txBox="1">
            <a:spLocks noGrp="1"/>
          </p:cNvSpPr>
          <p:nvPr>
            <p:ph type="ftr" idx="11"/>
          </p:nvPr>
        </p:nvSpPr>
        <p:spPr>
          <a:xfrm>
            <a:off x="4314231" y="7756332"/>
            <a:ext cx="3773582" cy="442429"/>
          </a:xfrm>
          <a:prstGeom prst="rect">
            <a:avLst/>
          </a:prstGeom>
          <a:noFill/>
          <a:ln>
            <a:noFill/>
          </a:ln>
        </p:spPr>
        <p:txBody>
          <a:bodyPr spcFirstLastPara="1" wrap="square" lIns="0" tIns="0" rIns="0" bIns="0" anchor="t" anchorCtr="0">
            <a:spAutoFit/>
          </a:bodyPr>
          <a:lstStyle/>
          <a:p>
            <a:pPr marL="14007" lvl="0" indent="0" algn="ctr" rtl="0">
              <a:lnSpc>
                <a:spcPct val="94055"/>
              </a:lnSpc>
              <a:spcBef>
                <a:spcPts val="0"/>
              </a:spcBef>
              <a:spcAft>
                <a:spcPts val="0"/>
              </a:spcAft>
              <a:buNone/>
            </a:pPr>
            <a:r>
              <a:rPr lang="en-US"/>
              <a:t>ČVUT, Fakulta strojní, Ústav strojírenské technologie, skupina svařování</a:t>
            </a:r>
            <a:endParaRPr/>
          </a:p>
        </p:txBody>
      </p:sp>
    </p:spTree>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Shape 1814"/>
        <p:cNvGrpSpPr/>
        <p:nvPr/>
      </p:nvGrpSpPr>
      <p:grpSpPr>
        <a:xfrm>
          <a:off x="0" y="0"/>
          <a:ext cx="0" cy="0"/>
          <a:chOff x="0" y="0"/>
          <a:chExt cx="0" cy="0"/>
        </a:xfrm>
      </p:grpSpPr>
      <p:sp>
        <p:nvSpPr>
          <p:cNvPr id="1815" name="Google Shape;1815;p184"/>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1816" name="Google Shape;1816;p184"/>
          <p:cNvSpPr txBox="1">
            <a:spLocks noGrp="1"/>
          </p:cNvSpPr>
          <p:nvPr>
            <p:ph type="title"/>
          </p:nvPr>
        </p:nvSpPr>
        <p:spPr>
          <a:xfrm>
            <a:off x="391633" y="774809"/>
            <a:ext cx="4391355" cy="552797"/>
          </a:xfrm>
          <a:prstGeom prst="rect">
            <a:avLst/>
          </a:prstGeom>
          <a:noFill/>
          <a:ln>
            <a:noFill/>
          </a:ln>
        </p:spPr>
        <p:txBody>
          <a:bodyPr spcFirstLastPara="1" wrap="square" lIns="0" tIns="14000" rIns="0" bIns="0" anchor="t" anchorCtr="0">
            <a:spAutoFit/>
          </a:bodyPr>
          <a:lstStyle/>
          <a:p>
            <a:pPr marL="14007" lvl="0" indent="0" algn="l" rtl="0">
              <a:spcBef>
                <a:spcPts val="0"/>
              </a:spcBef>
              <a:spcAft>
                <a:spcPts val="0"/>
              </a:spcAft>
              <a:buNone/>
            </a:pPr>
            <a:r>
              <a:rPr lang="en-US" dirty="0"/>
              <a:t>LASER WELDING</a:t>
            </a:r>
            <a:endParaRPr dirty="0"/>
          </a:p>
        </p:txBody>
      </p:sp>
      <p:grpSp>
        <p:nvGrpSpPr>
          <p:cNvPr id="1817" name="Google Shape;1817;p184"/>
          <p:cNvGrpSpPr/>
          <p:nvPr/>
        </p:nvGrpSpPr>
        <p:grpSpPr>
          <a:xfrm>
            <a:off x="462778" y="1497444"/>
            <a:ext cx="9604819" cy="5618358"/>
            <a:chOff x="143255" y="1357883"/>
            <a:chExt cx="8709659" cy="5094733"/>
          </a:xfrm>
        </p:grpSpPr>
        <p:pic>
          <p:nvPicPr>
            <p:cNvPr id="1818" name="Google Shape;1818;p184"/>
            <p:cNvPicPr preferRelativeResize="0"/>
            <p:nvPr/>
          </p:nvPicPr>
          <p:blipFill rotWithShape="1">
            <a:blip r:embed="rId3">
              <a:alphaModFix/>
            </a:blip>
            <a:srcRect/>
            <a:stretch/>
          </p:blipFill>
          <p:spPr>
            <a:xfrm>
              <a:off x="1380744" y="1357883"/>
              <a:ext cx="6744981" cy="3268518"/>
            </a:xfrm>
            <a:prstGeom prst="rect">
              <a:avLst/>
            </a:prstGeom>
            <a:noFill/>
            <a:ln>
              <a:noFill/>
            </a:ln>
          </p:spPr>
        </p:pic>
        <p:pic>
          <p:nvPicPr>
            <p:cNvPr id="1819" name="Google Shape;1819;p184"/>
            <p:cNvPicPr preferRelativeResize="0"/>
            <p:nvPr/>
          </p:nvPicPr>
          <p:blipFill rotWithShape="1">
            <a:blip r:embed="rId4">
              <a:alphaModFix/>
            </a:blip>
            <a:srcRect/>
            <a:stretch/>
          </p:blipFill>
          <p:spPr>
            <a:xfrm>
              <a:off x="6929627" y="4000500"/>
              <a:ext cx="1923287" cy="2447544"/>
            </a:xfrm>
            <a:prstGeom prst="rect">
              <a:avLst/>
            </a:prstGeom>
            <a:noFill/>
            <a:ln>
              <a:noFill/>
            </a:ln>
          </p:spPr>
        </p:pic>
        <p:pic>
          <p:nvPicPr>
            <p:cNvPr id="1820" name="Google Shape;1820;p184"/>
            <p:cNvPicPr preferRelativeResize="0"/>
            <p:nvPr/>
          </p:nvPicPr>
          <p:blipFill rotWithShape="1">
            <a:blip r:embed="rId5">
              <a:alphaModFix/>
            </a:blip>
            <a:srcRect/>
            <a:stretch/>
          </p:blipFill>
          <p:spPr>
            <a:xfrm>
              <a:off x="143255" y="4303776"/>
              <a:ext cx="2857500" cy="2148840"/>
            </a:xfrm>
            <a:prstGeom prst="rect">
              <a:avLst/>
            </a:prstGeom>
            <a:noFill/>
            <a:ln>
              <a:noFill/>
            </a:ln>
          </p:spPr>
        </p:pic>
        <p:pic>
          <p:nvPicPr>
            <p:cNvPr id="1821" name="Google Shape;1821;p184"/>
            <p:cNvPicPr preferRelativeResize="0"/>
            <p:nvPr/>
          </p:nvPicPr>
          <p:blipFill rotWithShape="1">
            <a:blip r:embed="rId6">
              <a:alphaModFix/>
            </a:blip>
            <a:srcRect/>
            <a:stretch/>
          </p:blipFill>
          <p:spPr>
            <a:xfrm>
              <a:off x="3880103" y="4858512"/>
              <a:ext cx="1895855" cy="1418844"/>
            </a:xfrm>
            <a:prstGeom prst="rect">
              <a:avLst/>
            </a:prstGeom>
            <a:noFill/>
            <a:ln>
              <a:noFill/>
            </a:ln>
          </p:spPr>
        </p:pic>
      </p:grpSp>
      <p:sp>
        <p:nvSpPr>
          <p:cNvPr id="1822" name="Google Shape;1822;p184"/>
          <p:cNvSpPr txBox="1"/>
          <p:nvPr/>
        </p:nvSpPr>
        <p:spPr>
          <a:xfrm>
            <a:off x="4567726" y="6687352"/>
            <a:ext cx="784296" cy="183161"/>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1103">
                <a:solidFill>
                  <a:srgbClr val="FFFFFF"/>
                </a:solidFill>
                <a:latin typeface="Times New Roman"/>
                <a:ea typeface="Times New Roman"/>
                <a:cs typeface="Times New Roman"/>
                <a:sym typeface="Times New Roman"/>
              </a:rPr>
              <a:t>Centrolaser.it</a:t>
            </a:r>
            <a:endParaRPr sz="1103">
              <a:solidFill>
                <a:schemeClr val="dk1"/>
              </a:solidFill>
              <a:latin typeface="Times New Roman"/>
              <a:ea typeface="Times New Roman"/>
              <a:cs typeface="Times New Roman"/>
              <a:sym typeface="Times New Roman"/>
            </a:endParaRPr>
          </a:p>
        </p:txBody>
      </p:sp>
      <p:sp>
        <p:nvSpPr>
          <p:cNvPr id="1823" name="Google Shape;1823;p184"/>
          <p:cNvSpPr txBox="1">
            <a:spLocks noGrp="1"/>
          </p:cNvSpPr>
          <p:nvPr>
            <p:ph type="sldNum" idx="12"/>
          </p:nvPr>
        </p:nvSpPr>
        <p:spPr>
          <a:xfrm>
            <a:off x="8795360" y="7756332"/>
            <a:ext cx="2712262" cy="234038"/>
          </a:xfrm>
          <a:prstGeom prst="rect">
            <a:avLst/>
          </a:prstGeom>
          <a:noFill/>
          <a:ln>
            <a:noFill/>
          </a:ln>
        </p:spPr>
        <p:txBody>
          <a:bodyPr spcFirstLastPara="1" wrap="square" lIns="0" tIns="0" rIns="0" bIns="0" anchor="t" anchorCtr="0">
            <a:spAutoFit/>
          </a:bodyPr>
          <a:lstStyle/>
          <a:p>
            <a:pPr marL="42019" lvl="0" indent="0" algn="r" rtl="0">
              <a:lnSpc>
                <a:spcPct val="99888"/>
              </a:lnSpc>
              <a:spcBef>
                <a:spcPts val="0"/>
              </a:spcBef>
              <a:spcAft>
                <a:spcPts val="0"/>
              </a:spcAft>
              <a:buNone/>
            </a:pPr>
            <a:r>
              <a:rPr lang="en-US"/>
              <a:t>46/59</a:t>
            </a:r>
            <a:endParaRPr/>
          </a:p>
        </p:txBody>
      </p:sp>
      <p:sp>
        <p:nvSpPr>
          <p:cNvPr id="1824" name="Google Shape;1824;p184"/>
          <p:cNvSpPr txBox="1">
            <a:spLocks noGrp="1"/>
          </p:cNvSpPr>
          <p:nvPr>
            <p:ph type="ftr" idx="11"/>
          </p:nvPr>
        </p:nvSpPr>
        <p:spPr>
          <a:xfrm>
            <a:off x="4314231" y="7756332"/>
            <a:ext cx="3773582" cy="442429"/>
          </a:xfrm>
          <a:prstGeom prst="rect">
            <a:avLst/>
          </a:prstGeom>
          <a:noFill/>
          <a:ln>
            <a:noFill/>
          </a:ln>
        </p:spPr>
        <p:txBody>
          <a:bodyPr spcFirstLastPara="1" wrap="square" lIns="0" tIns="0" rIns="0" bIns="0" anchor="t" anchorCtr="0">
            <a:spAutoFit/>
          </a:bodyPr>
          <a:lstStyle/>
          <a:p>
            <a:pPr marL="14007" lvl="0" indent="0" algn="ctr" rtl="0">
              <a:lnSpc>
                <a:spcPct val="94055"/>
              </a:lnSpc>
              <a:spcBef>
                <a:spcPts val="0"/>
              </a:spcBef>
              <a:spcAft>
                <a:spcPts val="0"/>
              </a:spcAft>
              <a:buNone/>
            </a:pPr>
            <a:r>
              <a:rPr lang="en-US"/>
              <a:t>ČVUT, Fakulta strojní, Ústav strojírenské technologie, skupina svařování</a:t>
            </a:r>
            <a:endParaRPr/>
          </a:p>
        </p:txBody>
      </p:sp>
    </p:spTree>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Shape 1828"/>
        <p:cNvGrpSpPr/>
        <p:nvPr/>
      </p:nvGrpSpPr>
      <p:grpSpPr>
        <a:xfrm>
          <a:off x="0" y="0"/>
          <a:ext cx="0" cy="0"/>
          <a:chOff x="0" y="0"/>
          <a:chExt cx="0" cy="0"/>
        </a:xfrm>
      </p:grpSpPr>
      <p:sp>
        <p:nvSpPr>
          <p:cNvPr id="1830" name="Google Shape;1830;p185"/>
          <p:cNvSpPr txBox="1">
            <a:spLocks noGrp="1"/>
          </p:cNvSpPr>
          <p:nvPr>
            <p:ph type="title"/>
          </p:nvPr>
        </p:nvSpPr>
        <p:spPr>
          <a:xfrm>
            <a:off x="391633" y="774809"/>
            <a:ext cx="4391355" cy="552797"/>
          </a:xfrm>
          <a:prstGeom prst="rect">
            <a:avLst/>
          </a:prstGeom>
          <a:noFill/>
          <a:ln>
            <a:noFill/>
          </a:ln>
        </p:spPr>
        <p:txBody>
          <a:bodyPr spcFirstLastPara="1" wrap="square" lIns="0" tIns="14000" rIns="0" bIns="0" anchor="t" anchorCtr="0">
            <a:spAutoFit/>
          </a:bodyPr>
          <a:lstStyle/>
          <a:p>
            <a:pPr marL="14007" lvl="0" indent="0" algn="l" rtl="0">
              <a:spcBef>
                <a:spcPts val="0"/>
              </a:spcBef>
              <a:spcAft>
                <a:spcPts val="0"/>
              </a:spcAft>
              <a:buNone/>
            </a:pPr>
            <a:r>
              <a:rPr lang="en-US" dirty="0"/>
              <a:t>LASER WELDING</a:t>
            </a:r>
            <a:endParaRPr dirty="0"/>
          </a:p>
        </p:txBody>
      </p:sp>
      <p:pic>
        <p:nvPicPr>
          <p:cNvPr id="1831" name="Google Shape;1831;p185"/>
          <p:cNvPicPr preferRelativeResize="0"/>
          <p:nvPr/>
        </p:nvPicPr>
        <p:blipFill rotWithShape="1">
          <a:blip r:embed="rId3">
            <a:alphaModFix/>
          </a:blip>
          <a:srcRect/>
          <a:stretch/>
        </p:blipFill>
        <p:spPr>
          <a:xfrm>
            <a:off x="462778" y="1497444"/>
            <a:ext cx="5569722" cy="2959541"/>
          </a:xfrm>
          <a:prstGeom prst="rect">
            <a:avLst/>
          </a:prstGeom>
          <a:noFill/>
          <a:ln>
            <a:noFill/>
          </a:ln>
        </p:spPr>
      </p:pic>
      <p:sp>
        <p:nvSpPr>
          <p:cNvPr id="1832" name="Google Shape;1832;p185"/>
          <p:cNvSpPr txBox="1"/>
          <p:nvPr/>
        </p:nvSpPr>
        <p:spPr>
          <a:xfrm>
            <a:off x="7204641" y="1545344"/>
            <a:ext cx="2464229" cy="2827279"/>
          </a:xfrm>
          <a:prstGeom prst="rect">
            <a:avLst/>
          </a:prstGeom>
          <a:noFill/>
          <a:ln>
            <a:noFill/>
          </a:ln>
        </p:spPr>
        <p:txBody>
          <a:bodyPr spcFirstLastPara="1" wrap="square" lIns="0" tIns="14000" rIns="0" bIns="0" anchor="t" anchorCtr="0">
            <a:spAutoFit/>
          </a:bodyPr>
          <a:lstStyle/>
          <a:p>
            <a:pPr marL="56025" marR="47621" lvl="0">
              <a:lnSpc>
                <a:spcPct val="120000"/>
              </a:lnSpc>
            </a:pPr>
            <a:r>
              <a:rPr lang="en-US" sz="1985" dirty="0">
                <a:solidFill>
                  <a:schemeClr val="dk1"/>
                </a:solidFill>
              </a:rPr>
              <a:t>Focusing the laser beam creates a place with a power density of up to 10MW.</a:t>
            </a:r>
            <a:r>
              <a:rPr lang="en-US" sz="1985" dirty="0">
                <a:solidFill>
                  <a:schemeClr val="dk1"/>
                </a:solidFill>
                <a:latin typeface="Arial"/>
                <a:ea typeface="Arial"/>
                <a:cs typeface="Arial"/>
                <a:sym typeface="Arial"/>
              </a:rPr>
              <a:t>cm</a:t>
            </a:r>
            <a:r>
              <a:rPr lang="en-US" sz="1985" baseline="30000" dirty="0">
                <a:solidFill>
                  <a:schemeClr val="dk1"/>
                </a:solidFill>
                <a:latin typeface="Arial"/>
                <a:ea typeface="Arial"/>
                <a:cs typeface="Arial"/>
                <a:sym typeface="Arial"/>
              </a:rPr>
              <a:t>-2</a:t>
            </a:r>
            <a:r>
              <a:rPr lang="en-US" sz="1985" dirty="0">
                <a:solidFill>
                  <a:schemeClr val="dk1"/>
                </a:solidFill>
                <a:latin typeface="Arial"/>
                <a:ea typeface="Arial"/>
                <a:cs typeface="Arial"/>
                <a:sym typeface="Arial"/>
              </a:rPr>
              <a:t>.</a:t>
            </a:r>
            <a:endParaRPr sz="1985" dirty="0">
              <a:solidFill>
                <a:schemeClr val="dk1"/>
              </a:solidFill>
              <a:latin typeface="Arial"/>
              <a:ea typeface="Arial"/>
              <a:cs typeface="Arial"/>
              <a:sym typeface="Arial"/>
            </a:endParaRPr>
          </a:p>
          <a:p>
            <a:pPr marL="0" marR="0" lvl="0" indent="0" algn="l" rtl="0">
              <a:spcBef>
                <a:spcPts val="50"/>
              </a:spcBef>
              <a:spcAft>
                <a:spcPts val="0"/>
              </a:spcAft>
              <a:buNone/>
            </a:pPr>
            <a:endParaRPr sz="1875" dirty="0">
              <a:solidFill>
                <a:schemeClr val="dk1"/>
              </a:solidFill>
              <a:latin typeface="Arial"/>
              <a:ea typeface="Arial"/>
              <a:cs typeface="Arial"/>
              <a:sym typeface="Arial"/>
            </a:endParaRPr>
          </a:p>
          <a:p>
            <a:pPr marL="56025" lvl="0">
              <a:spcBef>
                <a:spcPts val="6"/>
              </a:spcBef>
            </a:pPr>
            <a:r>
              <a:rPr lang="en-US" sz="2206" dirty="0">
                <a:solidFill>
                  <a:schemeClr val="dk1"/>
                </a:solidFill>
              </a:rPr>
              <a:t>Formation of a melting bath.</a:t>
            </a:r>
            <a:endParaRPr sz="2647" dirty="0">
              <a:solidFill>
                <a:schemeClr val="dk1"/>
              </a:solidFill>
              <a:latin typeface="Arial"/>
              <a:ea typeface="Arial"/>
              <a:cs typeface="Arial"/>
              <a:sym typeface="Arial"/>
            </a:endParaRPr>
          </a:p>
        </p:txBody>
      </p:sp>
      <p:sp>
        <p:nvSpPr>
          <p:cNvPr id="1833" name="Google Shape;1833;p185"/>
          <p:cNvSpPr txBox="1"/>
          <p:nvPr/>
        </p:nvSpPr>
        <p:spPr>
          <a:xfrm>
            <a:off x="252272" y="4547122"/>
            <a:ext cx="1139205" cy="284914"/>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1764" dirty="0">
                <a:solidFill>
                  <a:schemeClr val="dk1"/>
                </a:solidFill>
                <a:latin typeface="Times New Roman"/>
                <a:ea typeface="Times New Roman"/>
                <a:cs typeface="Times New Roman"/>
                <a:sym typeface="Times New Roman"/>
              </a:rPr>
              <a:t>Advantages:</a:t>
            </a:r>
            <a:endParaRPr sz="1764" dirty="0">
              <a:solidFill>
                <a:schemeClr val="dk1"/>
              </a:solidFill>
              <a:latin typeface="Times New Roman"/>
              <a:ea typeface="Times New Roman"/>
              <a:cs typeface="Times New Roman"/>
              <a:sym typeface="Times New Roman"/>
            </a:endParaRPr>
          </a:p>
        </p:txBody>
      </p:sp>
      <p:sp>
        <p:nvSpPr>
          <p:cNvPr id="1834" name="Google Shape;1834;p185"/>
          <p:cNvSpPr txBox="1"/>
          <p:nvPr/>
        </p:nvSpPr>
        <p:spPr>
          <a:xfrm>
            <a:off x="1484243" y="4560219"/>
            <a:ext cx="5753171" cy="2456791"/>
          </a:xfrm>
          <a:prstGeom prst="rect">
            <a:avLst/>
          </a:prstGeom>
          <a:noFill/>
          <a:ln>
            <a:noFill/>
          </a:ln>
        </p:spPr>
        <p:txBody>
          <a:bodyPr spcFirstLastPara="1" wrap="square" lIns="0" tIns="13300" rIns="0" bIns="0" anchor="t" anchorCtr="0">
            <a:spAutoFit/>
          </a:bodyPr>
          <a:lstStyle/>
          <a:p>
            <a:pPr marL="14007" lvl="0"/>
            <a:r>
              <a:rPr lang="en-US" sz="1764" dirty="0">
                <a:solidFill>
                  <a:schemeClr val="dk1"/>
                </a:solidFill>
                <a:latin typeface="Times New Roman"/>
                <a:ea typeface="Times New Roman"/>
                <a:cs typeface="Times New Roman"/>
                <a:sym typeface="Times New Roman"/>
              </a:rPr>
              <a:t>Chemically clean heat source</a:t>
            </a:r>
          </a:p>
          <a:p>
            <a:pPr marL="14007" lvl="0"/>
            <a:r>
              <a:rPr lang="en-US" sz="1764" dirty="0">
                <a:solidFill>
                  <a:schemeClr val="dk1"/>
                </a:solidFill>
                <a:latin typeface="Times New Roman"/>
                <a:ea typeface="Times New Roman"/>
                <a:cs typeface="Times New Roman"/>
                <a:sym typeface="Times New Roman"/>
              </a:rPr>
              <a:t>Welding depth to weld width ratio (5:1) </a:t>
            </a:r>
          </a:p>
          <a:p>
            <a:pPr marL="14007" lvl="0"/>
            <a:r>
              <a:rPr lang="en-US" sz="1764" dirty="0">
                <a:solidFill>
                  <a:schemeClr val="dk1"/>
                </a:solidFill>
                <a:latin typeface="Times New Roman"/>
                <a:ea typeface="Times New Roman"/>
                <a:cs typeface="Times New Roman"/>
                <a:sym typeface="Times New Roman"/>
              </a:rPr>
              <a:t>Welding without additional material, weight reduction</a:t>
            </a:r>
          </a:p>
          <a:p>
            <a:pPr marL="14007" lvl="0"/>
            <a:r>
              <a:rPr lang="en-US" sz="1764" dirty="0">
                <a:solidFill>
                  <a:schemeClr val="dk1"/>
                </a:solidFill>
                <a:latin typeface="Times New Roman"/>
                <a:ea typeface="Times New Roman"/>
                <a:cs typeface="Times New Roman"/>
                <a:sym typeface="Times New Roman"/>
              </a:rPr>
              <a:t>Small heat-affected weld area, small deformations - no straightening</a:t>
            </a:r>
          </a:p>
          <a:p>
            <a:pPr marL="14007" lvl="0"/>
            <a:r>
              <a:rPr lang="en-US" sz="1764" dirty="0">
                <a:solidFill>
                  <a:schemeClr val="dk1"/>
                </a:solidFill>
                <a:latin typeface="Times New Roman"/>
                <a:ea typeface="Times New Roman"/>
                <a:cs typeface="Times New Roman"/>
                <a:sym typeface="Times New Roman"/>
              </a:rPr>
              <a:t>High weld quality - strength, no pores</a:t>
            </a:r>
          </a:p>
          <a:p>
            <a:pPr marL="14007" lvl="0"/>
            <a:r>
              <a:rPr lang="en-US" sz="1764" dirty="0">
                <a:solidFill>
                  <a:schemeClr val="dk1"/>
                </a:solidFill>
                <a:latin typeface="Times New Roman"/>
                <a:ea typeface="Times New Roman"/>
                <a:cs typeface="Times New Roman"/>
                <a:sym typeface="Times New Roman"/>
              </a:rPr>
              <a:t>High welding speed</a:t>
            </a:r>
          </a:p>
          <a:p>
            <a:pPr marL="14007" lvl="0"/>
            <a:r>
              <a:rPr lang="en-US" sz="1764" dirty="0">
                <a:solidFill>
                  <a:schemeClr val="dk1"/>
                </a:solidFill>
                <a:latin typeface="Times New Roman"/>
                <a:ea typeface="Times New Roman"/>
                <a:cs typeface="Times New Roman"/>
                <a:sym typeface="Times New Roman"/>
              </a:rPr>
              <a:t>Easy to use - automation</a:t>
            </a:r>
          </a:p>
          <a:p>
            <a:pPr marL="14007" lvl="0"/>
            <a:r>
              <a:rPr lang="en-US" sz="1764" dirty="0">
                <a:solidFill>
                  <a:schemeClr val="dk1"/>
                </a:solidFill>
                <a:latin typeface="Times New Roman"/>
                <a:ea typeface="Times New Roman"/>
                <a:cs typeface="Times New Roman"/>
                <a:sym typeface="Times New Roman"/>
              </a:rPr>
              <a:t>Universal - thickness 0.1-10 mm</a:t>
            </a:r>
            <a:endParaRPr sz="1764" dirty="0">
              <a:solidFill>
                <a:schemeClr val="dk1"/>
              </a:solidFill>
              <a:latin typeface="Times New Roman"/>
              <a:ea typeface="Times New Roman"/>
              <a:cs typeface="Times New Roman"/>
              <a:sym typeface="Times New Roman"/>
            </a:endParaRPr>
          </a:p>
        </p:txBody>
      </p:sp>
      <p:pic>
        <p:nvPicPr>
          <p:cNvPr id="1835" name="Google Shape;1835;p185"/>
          <p:cNvPicPr preferRelativeResize="0"/>
          <p:nvPr/>
        </p:nvPicPr>
        <p:blipFill rotWithShape="1">
          <a:blip r:embed="rId4">
            <a:alphaModFix/>
          </a:blip>
          <a:srcRect/>
          <a:stretch/>
        </p:blipFill>
        <p:spPr>
          <a:xfrm>
            <a:off x="7237413" y="4996543"/>
            <a:ext cx="2675567" cy="769710"/>
          </a:xfrm>
          <a:prstGeom prst="rect">
            <a:avLst/>
          </a:prstGeom>
          <a:noFill/>
          <a:ln>
            <a:noFill/>
          </a:ln>
        </p:spPr>
      </p:pic>
      <p:sp>
        <p:nvSpPr>
          <p:cNvPr id="1836" name="Google Shape;1836;p185"/>
          <p:cNvSpPr txBox="1">
            <a:spLocks noGrp="1"/>
          </p:cNvSpPr>
          <p:nvPr>
            <p:ph type="sldNum" idx="12"/>
          </p:nvPr>
        </p:nvSpPr>
        <p:spPr>
          <a:xfrm>
            <a:off x="8795360" y="7756332"/>
            <a:ext cx="2712262" cy="234038"/>
          </a:xfrm>
          <a:prstGeom prst="rect">
            <a:avLst/>
          </a:prstGeom>
          <a:noFill/>
          <a:ln>
            <a:noFill/>
          </a:ln>
        </p:spPr>
        <p:txBody>
          <a:bodyPr spcFirstLastPara="1" wrap="square" lIns="0" tIns="0" rIns="0" bIns="0" anchor="t" anchorCtr="0">
            <a:spAutoFit/>
          </a:bodyPr>
          <a:lstStyle/>
          <a:p>
            <a:pPr marL="42019" lvl="0" indent="0" algn="r" rtl="0">
              <a:lnSpc>
                <a:spcPct val="99888"/>
              </a:lnSpc>
              <a:spcBef>
                <a:spcPts val="0"/>
              </a:spcBef>
              <a:spcAft>
                <a:spcPts val="0"/>
              </a:spcAft>
              <a:buNone/>
            </a:pPr>
            <a:r>
              <a:rPr lang="en-US"/>
              <a:t>47/59</a:t>
            </a:r>
            <a:endParaRPr/>
          </a:p>
        </p:txBody>
      </p:sp>
    </p:spTree>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Shape 1841"/>
        <p:cNvGrpSpPr/>
        <p:nvPr/>
      </p:nvGrpSpPr>
      <p:grpSpPr>
        <a:xfrm>
          <a:off x="0" y="0"/>
          <a:ext cx="0" cy="0"/>
          <a:chOff x="0" y="0"/>
          <a:chExt cx="0" cy="0"/>
        </a:xfrm>
      </p:grpSpPr>
      <p:sp>
        <p:nvSpPr>
          <p:cNvPr id="1843" name="Google Shape;1843;p186"/>
          <p:cNvSpPr txBox="1">
            <a:spLocks noGrp="1"/>
          </p:cNvSpPr>
          <p:nvPr>
            <p:ph type="title"/>
          </p:nvPr>
        </p:nvSpPr>
        <p:spPr>
          <a:xfrm>
            <a:off x="514319" y="774809"/>
            <a:ext cx="5625920" cy="552797"/>
          </a:xfrm>
          <a:prstGeom prst="rect">
            <a:avLst/>
          </a:prstGeom>
          <a:noFill/>
          <a:ln>
            <a:noFill/>
          </a:ln>
        </p:spPr>
        <p:txBody>
          <a:bodyPr spcFirstLastPara="1" wrap="square" lIns="0" tIns="14000" rIns="0" bIns="0" anchor="t" anchorCtr="0">
            <a:spAutoFit/>
          </a:bodyPr>
          <a:lstStyle/>
          <a:p>
            <a:pPr marL="14007" lvl="0"/>
            <a:r>
              <a:rPr lang="en-US" dirty="0"/>
              <a:t>Comparison of shielding gases</a:t>
            </a:r>
            <a:endParaRPr dirty="0"/>
          </a:p>
        </p:txBody>
      </p:sp>
      <p:grpSp>
        <p:nvGrpSpPr>
          <p:cNvPr id="1844" name="Google Shape;1844;p186"/>
          <p:cNvGrpSpPr/>
          <p:nvPr/>
        </p:nvGrpSpPr>
        <p:grpSpPr>
          <a:xfrm>
            <a:off x="6462640" y="684018"/>
            <a:ext cx="3192363" cy="871408"/>
            <a:chOff x="5583935" y="620268"/>
            <a:chExt cx="2894838" cy="790193"/>
          </a:xfrm>
        </p:grpSpPr>
        <p:pic>
          <p:nvPicPr>
            <p:cNvPr id="1845" name="Google Shape;1845;p186"/>
            <p:cNvPicPr preferRelativeResize="0"/>
            <p:nvPr/>
          </p:nvPicPr>
          <p:blipFill rotWithShape="1">
            <a:blip r:embed="rId3">
              <a:alphaModFix/>
            </a:blip>
            <a:srcRect/>
            <a:stretch/>
          </p:blipFill>
          <p:spPr>
            <a:xfrm>
              <a:off x="5583935" y="620268"/>
              <a:ext cx="1061465" cy="790193"/>
            </a:xfrm>
            <a:prstGeom prst="rect">
              <a:avLst/>
            </a:prstGeom>
            <a:noFill/>
            <a:ln>
              <a:noFill/>
            </a:ln>
          </p:spPr>
        </p:pic>
        <p:pic>
          <p:nvPicPr>
            <p:cNvPr id="1846" name="Google Shape;1846;p186"/>
            <p:cNvPicPr preferRelativeResize="0"/>
            <p:nvPr/>
          </p:nvPicPr>
          <p:blipFill rotWithShape="1">
            <a:blip r:embed="rId4">
              <a:alphaModFix/>
            </a:blip>
            <a:srcRect/>
            <a:stretch/>
          </p:blipFill>
          <p:spPr>
            <a:xfrm>
              <a:off x="6175247" y="620268"/>
              <a:ext cx="2303526" cy="790193"/>
            </a:xfrm>
            <a:prstGeom prst="rect">
              <a:avLst/>
            </a:prstGeom>
            <a:noFill/>
            <a:ln>
              <a:noFill/>
            </a:ln>
          </p:spPr>
        </p:pic>
      </p:grpSp>
      <p:sp>
        <p:nvSpPr>
          <p:cNvPr id="1847" name="Google Shape;1847;p186"/>
          <p:cNvSpPr txBox="1"/>
          <p:nvPr/>
        </p:nvSpPr>
        <p:spPr>
          <a:xfrm>
            <a:off x="6694987" y="774807"/>
            <a:ext cx="2588175" cy="1015308"/>
          </a:xfrm>
          <a:prstGeom prst="rect">
            <a:avLst/>
          </a:prstGeom>
          <a:noFill/>
          <a:ln>
            <a:noFill/>
          </a:ln>
        </p:spPr>
        <p:txBody>
          <a:bodyPr spcFirstLastPara="1" wrap="square" lIns="0" tIns="14000" rIns="0" bIns="0" anchor="t" anchorCtr="0">
            <a:spAutoFit/>
          </a:bodyPr>
          <a:lstStyle/>
          <a:p>
            <a:pPr marL="14007" lvl="0"/>
            <a:r>
              <a:rPr lang="en-US" sz="3253" b="1" i="1" dirty="0">
                <a:solidFill>
                  <a:srgbClr val="FF0000"/>
                </a:solidFill>
                <a:latin typeface="Tahoma"/>
                <a:ea typeface="Tahoma"/>
                <a:cs typeface="Tahoma"/>
                <a:sym typeface="Tahoma"/>
              </a:rPr>
              <a:t>during welding</a:t>
            </a:r>
            <a:endParaRPr sz="3253" dirty="0">
              <a:solidFill>
                <a:schemeClr val="dk1"/>
              </a:solidFill>
              <a:latin typeface="Tahoma"/>
              <a:ea typeface="Tahoma"/>
              <a:cs typeface="Tahoma"/>
              <a:sym typeface="Tahoma"/>
            </a:endParaRPr>
          </a:p>
        </p:txBody>
      </p:sp>
      <p:pic>
        <p:nvPicPr>
          <p:cNvPr id="1848" name="Google Shape;1848;p186"/>
          <p:cNvPicPr preferRelativeResize="0"/>
          <p:nvPr/>
        </p:nvPicPr>
        <p:blipFill rotWithShape="1">
          <a:blip r:embed="rId5">
            <a:alphaModFix/>
          </a:blip>
          <a:srcRect/>
          <a:stretch/>
        </p:blipFill>
        <p:spPr>
          <a:xfrm>
            <a:off x="4497980" y="1732733"/>
            <a:ext cx="5344520" cy="4803284"/>
          </a:xfrm>
          <a:prstGeom prst="rect">
            <a:avLst/>
          </a:prstGeom>
          <a:noFill/>
          <a:ln>
            <a:noFill/>
          </a:ln>
        </p:spPr>
      </p:pic>
      <p:grpSp>
        <p:nvGrpSpPr>
          <p:cNvPr id="1849" name="Google Shape;1849;p186"/>
          <p:cNvGrpSpPr/>
          <p:nvPr/>
        </p:nvGrpSpPr>
        <p:grpSpPr>
          <a:xfrm>
            <a:off x="993860" y="2584828"/>
            <a:ext cx="2590696" cy="926855"/>
            <a:chOff x="624840" y="2343924"/>
            <a:chExt cx="2349246" cy="840473"/>
          </a:xfrm>
        </p:grpSpPr>
        <p:pic>
          <p:nvPicPr>
            <p:cNvPr id="1850" name="Google Shape;1850;p186"/>
            <p:cNvPicPr preferRelativeResize="0"/>
            <p:nvPr/>
          </p:nvPicPr>
          <p:blipFill rotWithShape="1">
            <a:blip r:embed="rId6">
              <a:alphaModFix/>
            </a:blip>
            <a:srcRect/>
            <a:stretch/>
          </p:blipFill>
          <p:spPr>
            <a:xfrm>
              <a:off x="688848" y="2343924"/>
              <a:ext cx="381761" cy="511289"/>
            </a:xfrm>
            <a:prstGeom prst="rect">
              <a:avLst/>
            </a:prstGeom>
            <a:noFill/>
            <a:ln>
              <a:noFill/>
            </a:ln>
          </p:spPr>
        </p:pic>
        <p:pic>
          <p:nvPicPr>
            <p:cNvPr id="1851" name="Google Shape;1851;p186"/>
            <p:cNvPicPr preferRelativeResize="0"/>
            <p:nvPr/>
          </p:nvPicPr>
          <p:blipFill rotWithShape="1">
            <a:blip r:embed="rId7">
              <a:alphaModFix/>
            </a:blip>
            <a:srcRect/>
            <a:stretch/>
          </p:blipFill>
          <p:spPr>
            <a:xfrm>
              <a:off x="827532" y="2343924"/>
              <a:ext cx="2146554" cy="511289"/>
            </a:xfrm>
            <a:prstGeom prst="rect">
              <a:avLst/>
            </a:prstGeom>
            <a:noFill/>
            <a:ln>
              <a:noFill/>
            </a:ln>
          </p:spPr>
        </p:pic>
        <p:pic>
          <p:nvPicPr>
            <p:cNvPr id="1852" name="Google Shape;1852;p186"/>
            <p:cNvPicPr preferRelativeResize="0"/>
            <p:nvPr/>
          </p:nvPicPr>
          <p:blipFill rotWithShape="1">
            <a:blip r:embed="rId6">
              <a:alphaModFix/>
            </a:blip>
            <a:srcRect/>
            <a:stretch/>
          </p:blipFill>
          <p:spPr>
            <a:xfrm>
              <a:off x="624840" y="2673108"/>
              <a:ext cx="381762" cy="511289"/>
            </a:xfrm>
            <a:prstGeom prst="rect">
              <a:avLst/>
            </a:prstGeom>
            <a:noFill/>
            <a:ln>
              <a:noFill/>
            </a:ln>
          </p:spPr>
        </p:pic>
        <p:pic>
          <p:nvPicPr>
            <p:cNvPr id="1853" name="Google Shape;1853;p186"/>
            <p:cNvPicPr preferRelativeResize="0"/>
            <p:nvPr/>
          </p:nvPicPr>
          <p:blipFill rotWithShape="1">
            <a:blip r:embed="rId8">
              <a:alphaModFix/>
            </a:blip>
            <a:srcRect/>
            <a:stretch/>
          </p:blipFill>
          <p:spPr>
            <a:xfrm>
              <a:off x="765048" y="2673108"/>
              <a:ext cx="1725930" cy="511289"/>
            </a:xfrm>
            <a:prstGeom prst="rect">
              <a:avLst/>
            </a:prstGeom>
            <a:noFill/>
            <a:ln>
              <a:noFill/>
            </a:ln>
          </p:spPr>
        </p:pic>
      </p:grpSp>
      <p:sp>
        <p:nvSpPr>
          <p:cNvPr id="1854" name="Google Shape;1854;p186"/>
          <p:cNvSpPr txBox="1"/>
          <p:nvPr/>
        </p:nvSpPr>
        <p:spPr>
          <a:xfrm>
            <a:off x="549277" y="1860603"/>
            <a:ext cx="3802433" cy="4923265"/>
          </a:xfrm>
          <a:prstGeom prst="rect">
            <a:avLst/>
          </a:prstGeom>
          <a:noFill/>
          <a:ln>
            <a:noFill/>
          </a:ln>
        </p:spPr>
        <p:txBody>
          <a:bodyPr spcFirstLastPara="1" wrap="square" lIns="0" tIns="74225" rIns="0" bIns="0" anchor="t" anchorCtr="0">
            <a:spAutoFit/>
          </a:bodyPr>
          <a:lstStyle/>
          <a:p>
            <a:pPr marL="13307" lvl="0">
              <a:buClr>
                <a:schemeClr val="dk1"/>
              </a:buClr>
              <a:buSzPts val="1985"/>
            </a:pPr>
            <a:r>
              <a:rPr lang="en-US" sz="1985" i="1" dirty="0">
                <a:solidFill>
                  <a:schemeClr val="dk1"/>
                </a:solidFill>
              </a:rPr>
              <a:t>welded material</a:t>
            </a:r>
          </a:p>
          <a:p>
            <a:pPr marL="13307" lvl="0">
              <a:buClr>
                <a:schemeClr val="dk1"/>
              </a:buClr>
              <a:buSzPts val="1985"/>
            </a:pPr>
            <a:r>
              <a:rPr lang="en-US" sz="1985" i="1" dirty="0">
                <a:solidFill>
                  <a:schemeClr val="dk1"/>
                </a:solidFill>
              </a:rPr>
              <a:t>laser beam parameters:</a:t>
            </a:r>
          </a:p>
          <a:p>
            <a:pPr marL="168077" lvl="0" indent="-154770">
              <a:buClr>
                <a:schemeClr val="dk1"/>
              </a:buClr>
              <a:buSzPts val="1985"/>
              <a:buFont typeface="Arial"/>
              <a:buChar char="-"/>
            </a:pPr>
            <a:r>
              <a:rPr lang="en-US" sz="1985" i="1" dirty="0">
                <a:solidFill>
                  <a:schemeClr val="dk1"/>
                </a:solidFill>
              </a:rPr>
              <a:t>welding speed</a:t>
            </a:r>
          </a:p>
          <a:p>
            <a:pPr marL="168077" lvl="0" indent="-154770">
              <a:buClr>
                <a:schemeClr val="dk1"/>
              </a:buClr>
              <a:buSzPts val="1985"/>
              <a:buFont typeface="Arial"/>
              <a:buChar char="-"/>
            </a:pPr>
            <a:r>
              <a:rPr lang="en-US" sz="1985" i="1" dirty="0">
                <a:solidFill>
                  <a:schemeClr val="dk1"/>
                </a:solidFill>
              </a:rPr>
              <a:t>working gas:</a:t>
            </a:r>
            <a:endParaRPr sz="1985" dirty="0">
              <a:solidFill>
                <a:schemeClr val="dk1"/>
              </a:solidFill>
              <a:latin typeface="Arial"/>
              <a:ea typeface="Arial"/>
              <a:cs typeface="Arial"/>
              <a:sym typeface="Arial"/>
            </a:endParaRPr>
          </a:p>
          <a:p>
            <a:pPr marL="0" marR="0" lvl="0" indent="0" algn="l" rtl="0">
              <a:spcBef>
                <a:spcPts val="39"/>
              </a:spcBef>
              <a:spcAft>
                <a:spcPts val="0"/>
              </a:spcAft>
              <a:buNone/>
            </a:pPr>
            <a:endParaRPr sz="2867" dirty="0">
              <a:solidFill>
                <a:schemeClr val="dk1"/>
              </a:solidFill>
              <a:latin typeface="Arial"/>
              <a:ea typeface="Arial"/>
              <a:cs typeface="Arial"/>
              <a:sym typeface="Arial"/>
            </a:endParaRPr>
          </a:p>
          <a:p>
            <a:pPr marL="602273" lvl="0">
              <a:spcBef>
                <a:spcPts val="6"/>
              </a:spcBef>
              <a:buClr>
                <a:schemeClr val="dk1"/>
              </a:buClr>
              <a:buSzPts val="1985"/>
            </a:pPr>
            <a:r>
              <a:rPr lang="en-US" sz="1985" b="1" i="1" dirty="0">
                <a:solidFill>
                  <a:schemeClr val="dk1"/>
                </a:solidFill>
                <a:latin typeface="Arial"/>
                <a:ea typeface="Arial"/>
                <a:cs typeface="Arial"/>
                <a:sym typeface="Arial"/>
              </a:rPr>
              <a:t>Argon </a:t>
            </a:r>
            <a:r>
              <a:rPr lang="en-US" sz="1985" i="1" dirty="0">
                <a:solidFill>
                  <a:schemeClr val="dk1"/>
                </a:solidFill>
                <a:latin typeface="Arial"/>
                <a:ea typeface="Arial"/>
                <a:cs typeface="Arial"/>
                <a:sym typeface="Arial"/>
              </a:rPr>
              <a:t>– </a:t>
            </a:r>
            <a:r>
              <a:rPr lang="en-US" sz="1985" i="1" dirty="0">
                <a:solidFill>
                  <a:schemeClr val="dk1"/>
                </a:solidFill>
              </a:rPr>
              <a:t>heavier than air</a:t>
            </a:r>
          </a:p>
          <a:p>
            <a:pPr marL="602273" lvl="0">
              <a:spcBef>
                <a:spcPts val="6"/>
              </a:spcBef>
              <a:buClr>
                <a:schemeClr val="dk1"/>
              </a:buClr>
              <a:buSzPts val="1985"/>
            </a:pPr>
            <a:r>
              <a:rPr lang="en-US" sz="1985" i="1" dirty="0">
                <a:solidFill>
                  <a:schemeClr val="dk1"/>
                </a:solidFill>
              </a:rPr>
              <a:t>(good weld protection); easily ionizes (loss of E)</a:t>
            </a:r>
            <a:endParaRPr sz="1985" dirty="0">
              <a:solidFill>
                <a:schemeClr val="dk1"/>
              </a:solidFill>
              <a:latin typeface="Arial"/>
              <a:ea typeface="Arial"/>
              <a:cs typeface="Arial"/>
              <a:sym typeface="Arial"/>
            </a:endParaRPr>
          </a:p>
          <a:p>
            <a:pPr marL="602273" marR="459407" lvl="0" indent="-126047">
              <a:spcBef>
                <a:spcPts val="1748"/>
              </a:spcBef>
              <a:buClr>
                <a:schemeClr val="dk1"/>
              </a:buClr>
              <a:buSzPts val="1985"/>
              <a:buFont typeface="Arial"/>
              <a:buAutoNum type="alphaLcParenR" startAt="2"/>
            </a:pPr>
            <a:r>
              <a:rPr lang="en-US" sz="1985" b="1" i="1" dirty="0">
                <a:solidFill>
                  <a:schemeClr val="dk1"/>
                </a:solidFill>
                <a:latin typeface="Arial"/>
                <a:ea typeface="Arial"/>
                <a:cs typeface="Arial"/>
                <a:sym typeface="Arial"/>
              </a:rPr>
              <a:t>Helium </a:t>
            </a:r>
            <a:r>
              <a:rPr lang="en-US" sz="1985" i="1" dirty="0">
                <a:solidFill>
                  <a:schemeClr val="dk1"/>
                </a:solidFill>
                <a:latin typeface="Arial"/>
                <a:ea typeface="Arial"/>
                <a:cs typeface="Arial"/>
                <a:sym typeface="Arial"/>
              </a:rPr>
              <a:t>- </a:t>
            </a:r>
            <a:r>
              <a:rPr lang="en-US" sz="1985" i="1" dirty="0">
                <a:solidFill>
                  <a:schemeClr val="dk1"/>
                </a:solidFill>
              </a:rPr>
              <a:t>transmits more energy; greater penetration</a:t>
            </a:r>
            <a:endParaRPr sz="1985" dirty="0">
              <a:solidFill>
                <a:schemeClr val="dk1"/>
              </a:solidFill>
              <a:latin typeface="Arial"/>
              <a:ea typeface="Arial"/>
              <a:cs typeface="Arial"/>
              <a:sym typeface="Arial"/>
            </a:endParaRPr>
          </a:p>
          <a:p>
            <a:pPr marL="602273" marR="481818" lvl="0" indent="-126047">
              <a:spcBef>
                <a:spcPts val="1748"/>
              </a:spcBef>
              <a:buClr>
                <a:schemeClr val="dk1"/>
              </a:buClr>
              <a:buSzPts val="1985"/>
              <a:buFont typeface="Arial"/>
              <a:buAutoNum type="alphaLcParenR" startAt="2"/>
            </a:pPr>
            <a:r>
              <a:rPr lang="en-US" sz="1985" b="1" i="1" dirty="0">
                <a:solidFill>
                  <a:schemeClr val="dk1"/>
                </a:solidFill>
                <a:latin typeface="Arial"/>
                <a:ea typeface="Arial"/>
                <a:cs typeface="Arial"/>
                <a:sym typeface="Arial"/>
              </a:rPr>
              <a:t>Nitrogen </a:t>
            </a:r>
            <a:r>
              <a:rPr lang="en-US" sz="1985" i="1" dirty="0">
                <a:solidFill>
                  <a:schemeClr val="dk1"/>
                </a:solidFill>
                <a:latin typeface="Arial"/>
                <a:ea typeface="Arial"/>
                <a:cs typeface="Arial"/>
                <a:sym typeface="Arial"/>
              </a:rPr>
              <a:t>– </a:t>
            </a:r>
            <a:r>
              <a:rPr lang="en-US" sz="1985" i="1" dirty="0">
                <a:solidFill>
                  <a:schemeClr val="dk1"/>
                </a:solidFill>
              </a:rPr>
              <a:t>protects against oxidation; can also increase strength</a:t>
            </a:r>
            <a:endParaRPr sz="1985" dirty="0">
              <a:solidFill>
                <a:schemeClr val="dk1"/>
              </a:solidFill>
              <a:latin typeface="Arial"/>
              <a:ea typeface="Arial"/>
              <a:cs typeface="Arial"/>
              <a:sym typeface="Arial"/>
            </a:endParaRPr>
          </a:p>
        </p:txBody>
      </p:sp>
      <p:sp>
        <p:nvSpPr>
          <p:cNvPr id="1855" name="Google Shape;1855;p186"/>
          <p:cNvSpPr txBox="1">
            <a:spLocks noGrp="1"/>
          </p:cNvSpPr>
          <p:nvPr>
            <p:ph type="sldNum" idx="12"/>
          </p:nvPr>
        </p:nvSpPr>
        <p:spPr>
          <a:xfrm>
            <a:off x="8795360" y="7756332"/>
            <a:ext cx="2712262" cy="234038"/>
          </a:xfrm>
          <a:prstGeom prst="rect">
            <a:avLst/>
          </a:prstGeom>
          <a:noFill/>
          <a:ln>
            <a:noFill/>
          </a:ln>
        </p:spPr>
        <p:txBody>
          <a:bodyPr spcFirstLastPara="1" wrap="square" lIns="0" tIns="0" rIns="0" bIns="0" anchor="t" anchorCtr="0">
            <a:spAutoFit/>
          </a:bodyPr>
          <a:lstStyle/>
          <a:p>
            <a:pPr marL="42019" lvl="0" indent="0" algn="r" rtl="0">
              <a:lnSpc>
                <a:spcPct val="99888"/>
              </a:lnSpc>
              <a:spcBef>
                <a:spcPts val="0"/>
              </a:spcBef>
              <a:spcAft>
                <a:spcPts val="0"/>
              </a:spcAft>
              <a:buNone/>
            </a:pPr>
            <a:r>
              <a:rPr lang="en-US"/>
              <a:t>49/59</a:t>
            </a:r>
            <a:endParaRPr/>
          </a:p>
        </p:txBody>
      </p:sp>
    </p:spTree>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Shape 1860"/>
        <p:cNvGrpSpPr/>
        <p:nvPr/>
      </p:nvGrpSpPr>
      <p:grpSpPr>
        <a:xfrm>
          <a:off x="0" y="0"/>
          <a:ext cx="0" cy="0"/>
          <a:chOff x="0" y="0"/>
          <a:chExt cx="0" cy="0"/>
        </a:xfrm>
      </p:grpSpPr>
      <p:sp>
        <p:nvSpPr>
          <p:cNvPr id="1862" name="Google Shape;1862;p187"/>
          <p:cNvSpPr txBox="1">
            <a:spLocks noGrp="1"/>
          </p:cNvSpPr>
          <p:nvPr>
            <p:ph type="title"/>
          </p:nvPr>
        </p:nvSpPr>
        <p:spPr>
          <a:xfrm>
            <a:off x="391632" y="774809"/>
            <a:ext cx="9230879" cy="1091355"/>
          </a:xfrm>
          <a:prstGeom prst="rect">
            <a:avLst/>
          </a:prstGeom>
          <a:noFill/>
          <a:ln>
            <a:noFill/>
          </a:ln>
        </p:spPr>
        <p:txBody>
          <a:bodyPr spcFirstLastPara="1" wrap="square" lIns="0" tIns="14000" rIns="0" bIns="0" anchor="t" anchorCtr="0">
            <a:spAutoFit/>
          </a:bodyPr>
          <a:lstStyle/>
          <a:p>
            <a:pPr marL="14007" lvl="0"/>
            <a:r>
              <a:rPr lang="en-US" dirty="0"/>
              <a:t>WELD GEOMETRY DURING THE WELDING PROCESS</a:t>
            </a:r>
            <a:endParaRPr dirty="0"/>
          </a:p>
        </p:txBody>
      </p:sp>
      <p:sp>
        <p:nvSpPr>
          <p:cNvPr id="1863" name="Google Shape;1863;p187"/>
          <p:cNvSpPr txBox="1"/>
          <p:nvPr/>
        </p:nvSpPr>
        <p:spPr>
          <a:xfrm>
            <a:off x="706921" y="1555705"/>
            <a:ext cx="8723187" cy="1907759"/>
          </a:xfrm>
          <a:prstGeom prst="rect">
            <a:avLst/>
          </a:prstGeom>
          <a:noFill/>
          <a:ln>
            <a:noFill/>
          </a:ln>
        </p:spPr>
        <p:txBody>
          <a:bodyPr spcFirstLastPara="1" wrap="square" lIns="0" tIns="74225" rIns="0" bIns="0" anchor="t" anchorCtr="0">
            <a:spAutoFit/>
          </a:bodyPr>
          <a:lstStyle/>
          <a:p>
            <a:pPr marL="602273" lvl="0" indent="-588267">
              <a:buClr>
                <a:schemeClr val="dk1"/>
              </a:buClr>
              <a:buSzPts val="1985"/>
              <a:buFont typeface="Arial"/>
              <a:buChar char="•"/>
            </a:pPr>
            <a:r>
              <a:rPr lang="en-US" sz="1985" i="1" dirty="0">
                <a:solidFill>
                  <a:schemeClr val="dk1"/>
                </a:solidFill>
              </a:rPr>
              <a:t>mostly without additional material</a:t>
            </a:r>
          </a:p>
          <a:p>
            <a:pPr marL="602273" lvl="0" indent="-588267">
              <a:buClr>
                <a:schemeClr val="dk1"/>
              </a:buClr>
              <a:buSzPts val="1985"/>
              <a:buFont typeface="Arial"/>
              <a:buChar char="•"/>
            </a:pPr>
            <a:r>
              <a:rPr lang="en-US" sz="1985" i="1" dirty="0">
                <a:solidFill>
                  <a:schemeClr val="dk1"/>
                </a:solidFill>
              </a:rPr>
              <a:t>joint of set sheets max. 0.1-0.2 mm; otherwise the beam passes through, the melt does not bridge the distance and flows away</a:t>
            </a:r>
          </a:p>
          <a:p>
            <a:pPr marL="602273" lvl="0" indent="-588267">
              <a:buClr>
                <a:schemeClr val="dk1"/>
              </a:buClr>
              <a:buSzPts val="1985"/>
              <a:buFont typeface="Arial"/>
              <a:buChar char="•"/>
            </a:pPr>
            <a:r>
              <a:rPr lang="en-US" sz="1985" i="1" dirty="0">
                <a:solidFill>
                  <a:schemeClr val="dk1"/>
                </a:solidFill>
              </a:rPr>
              <a:t>in special cases, a joint is necessary - welding of galvanized sheets</a:t>
            </a:r>
          </a:p>
          <a:p>
            <a:pPr marL="602273" lvl="0" indent="-588267">
              <a:buClr>
                <a:schemeClr val="dk1"/>
              </a:buClr>
              <a:buSzPts val="1985"/>
              <a:buFont typeface="Arial"/>
              <a:buChar char="•"/>
            </a:pPr>
            <a:r>
              <a:rPr lang="en-US" sz="1985" i="1" dirty="0">
                <a:solidFill>
                  <a:schemeClr val="dk1"/>
                </a:solidFill>
              </a:rPr>
              <a:t>possibility of using additional wire (during </a:t>
            </a:r>
            <a:r>
              <a:rPr lang="en-US" sz="1985" i="1" dirty="0" err="1">
                <a:solidFill>
                  <a:schemeClr val="dk1"/>
                </a:solidFill>
              </a:rPr>
              <a:t>aluminium</a:t>
            </a:r>
            <a:r>
              <a:rPr lang="en-US" sz="1985" i="1" dirty="0">
                <a:solidFill>
                  <a:schemeClr val="dk1"/>
                </a:solidFill>
              </a:rPr>
              <a:t> welding, surfacing), bridging wider joints - difficult to bring the wire exactly into the focus</a:t>
            </a:r>
            <a:endParaRPr sz="1985" dirty="0">
              <a:solidFill>
                <a:schemeClr val="dk1"/>
              </a:solidFill>
              <a:latin typeface="Arial"/>
              <a:ea typeface="Arial"/>
              <a:cs typeface="Arial"/>
              <a:sym typeface="Arial"/>
            </a:endParaRPr>
          </a:p>
        </p:txBody>
      </p:sp>
      <p:grpSp>
        <p:nvGrpSpPr>
          <p:cNvPr id="1864" name="Google Shape;1864;p187"/>
          <p:cNvGrpSpPr/>
          <p:nvPr/>
        </p:nvGrpSpPr>
        <p:grpSpPr>
          <a:xfrm>
            <a:off x="1138396" y="3781425"/>
            <a:ext cx="3415047" cy="780094"/>
            <a:chOff x="755904" y="3428999"/>
            <a:chExt cx="3096768" cy="707390"/>
          </a:xfrm>
        </p:grpSpPr>
        <p:pic>
          <p:nvPicPr>
            <p:cNvPr id="1865" name="Google Shape;1865;p187"/>
            <p:cNvPicPr preferRelativeResize="0"/>
            <p:nvPr/>
          </p:nvPicPr>
          <p:blipFill rotWithShape="1">
            <a:blip r:embed="rId3">
              <a:alphaModFix/>
            </a:blip>
            <a:srcRect/>
            <a:stretch/>
          </p:blipFill>
          <p:spPr>
            <a:xfrm>
              <a:off x="755904" y="3453383"/>
              <a:ext cx="1513332" cy="647700"/>
            </a:xfrm>
            <a:prstGeom prst="rect">
              <a:avLst/>
            </a:prstGeom>
            <a:noFill/>
            <a:ln>
              <a:noFill/>
            </a:ln>
          </p:spPr>
        </p:pic>
        <p:pic>
          <p:nvPicPr>
            <p:cNvPr id="1866" name="Google Shape;1866;p187"/>
            <p:cNvPicPr preferRelativeResize="0"/>
            <p:nvPr/>
          </p:nvPicPr>
          <p:blipFill rotWithShape="1">
            <a:blip r:embed="rId4">
              <a:alphaModFix/>
            </a:blip>
            <a:srcRect/>
            <a:stretch/>
          </p:blipFill>
          <p:spPr>
            <a:xfrm>
              <a:off x="2339340" y="3453383"/>
              <a:ext cx="1513332" cy="647700"/>
            </a:xfrm>
            <a:prstGeom prst="rect">
              <a:avLst/>
            </a:prstGeom>
            <a:noFill/>
            <a:ln>
              <a:noFill/>
            </a:ln>
          </p:spPr>
        </p:pic>
        <p:sp>
          <p:nvSpPr>
            <p:cNvPr id="1867" name="Google Shape;1867;p187"/>
            <p:cNvSpPr/>
            <p:nvPr/>
          </p:nvSpPr>
          <p:spPr>
            <a:xfrm>
              <a:off x="2196084" y="3428999"/>
              <a:ext cx="215265" cy="707390"/>
            </a:xfrm>
            <a:custGeom>
              <a:avLst/>
              <a:gdLst/>
              <a:ahLst/>
              <a:cxnLst/>
              <a:rect l="l" t="t" r="r" b="b"/>
              <a:pathLst>
                <a:path w="215264" h="707389" extrusionOk="0">
                  <a:moveTo>
                    <a:pt x="214884" y="0"/>
                  </a:moveTo>
                  <a:lnTo>
                    <a:pt x="0" y="0"/>
                  </a:lnTo>
                  <a:lnTo>
                    <a:pt x="53721" y="707136"/>
                  </a:lnTo>
                  <a:lnTo>
                    <a:pt x="161163" y="707136"/>
                  </a:lnTo>
                  <a:lnTo>
                    <a:pt x="214884" y="0"/>
                  </a:lnTo>
                  <a:close/>
                </a:path>
              </a:pathLst>
            </a:custGeom>
            <a:solidFill>
              <a:srgbClr val="00CCCC"/>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868" name="Google Shape;1868;p187"/>
            <p:cNvSpPr/>
            <p:nvPr/>
          </p:nvSpPr>
          <p:spPr>
            <a:xfrm>
              <a:off x="2196084" y="3428999"/>
              <a:ext cx="215265" cy="707390"/>
            </a:xfrm>
            <a:custGeom>
              <a:avLst/>
              <a:gdLst/>
              <a:ahLst/>
              <a:cxnLst/>
              <a:rect l="l" t="t" r="r" b="b"/>
              <a:pathLst>
                <a:path w="215264" h="707389" extrusionOk="0">
                  <a:moveTo>
                    <a:pt x="0" y="0"/>
                  </a:moveTo>
                  <a:lnTo>
                    <a:pt x="53721" y="707136"/>
                  </a:lnTo>
                  <a:lnTo>
                    <a:pt x="161163" y="707136"/>
                  </a:lnTo>
                  <a:lnTo>
                    <a:pt x="214884" y="0"/>
                  </a:lnTo>
                  <a:lnTo>
                    <a:pt x="0" y="0"/>
                  </a:lnTo>
                  <a:close/>
                </a:path>
              </a:pathLst>
            </a:custGeom>
            <a:noFill/>
            <a:ln w="1217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1869" name="Google Shape;1869;p187"/>
          <p:cNvGrpSpPr/>
          <p:nvPr/>
        </p:nvGrpSpPr>
        <p:grpSpPr>
          <a:xfrm>
            <a:off x="5585351" y="3905791"/>
            <a:ext cx="3573167" cy="664130"/>
            <a:chOff x="4788408" y="3541775"/>
            <a:chExt cx="3240151" cy="602234"/>
          </a:xfrm>
        </p:grpSpPr>
        <p:pic>
          <p:nvPicPr>
            <p:cNvPr id="1870" name="Google Shape;1870;p187"/>
            <p:cNvPicPr preferRelativeResize="0"/>
            <p:nvPr/>
          </p:nvPicPr>
          <p:blipFill rotWithShape="1">
            <a:blip r:embed="rId5">
              <a:alphaModFix/>
            </a:blip>
            <a:srcRect/>
            <a:stretch/>
          </p:blipFill>
          <p:spPr>
            <a:xfrm>
              <a:off x="4788408" y="3567683"/>
              <a:ext cx="3240023" cy="576071"/>
            </a:xfrm>
            <a:prstGeom prst="rect">
              <a:avLst/>
            </a:prstGeom>
            <a:noFill/>
            <a:ln>
              <a:noFill/>
            </a:ln>
          </p:spPr>
        </p:pic>
        <p:sp>
          <p:nvSpPr>
            <p:cNvPr id="1871" name="Google Shape;1871;p187"/>
            <p:cNvSpPr/>
            <p:nvPr/>
          </p:nvSpPr>
          <p:spPr>
            <a:xfrm>
              <a:off x="6227064" y="3855719"/>
              <a:ext cx="1801495" cy="288290"/>
            </a:xfrm>
            <a:custGeom>
              <a:avLst/>
              <a:gdLst/>
              <a:ahLst/>
              <a:cxnLst/>
              <a:rect l="l" t="t" r="r" b="b"/>
              <a:pathLst>
                <a:path w="1801495" h="288289" extrusionOk="0">
                  <a:moveTo>
                    <a:pt x="0" y="288035"/>
                  </a:moveTo>
                  <a:lnTo>
                    <a:pt x="1801367" y="288035"/>
                  </a:lnTo>
                  <a:lnTo>
                    <a:pt x="1801367" y="0"/>
                  </a:lnTo>
                  <a:lnTo>
                    <a:pt x="0" y="0"/>
                  </a:lnTo>
                  <a:lnTo>
                    <a:pt x="0" y="288035"/>
                  </a:lnTo>
                  <a:close/>
                </a:path>
              </a:pathLst>
            </a:custGeom>
            <a:noFill/>
            <a:ln w="1217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872" name="Google Shape;1872;p187"/>
            <p:cNvSpPr/>
            <p:nvPr/>
          </p:nvSpPr>
          <p:spPr>
            <a:xfrm>
              <a:off x="6371844" y="3541775"/>
              <a:ext cx="288290" cy="388620"/>
            </a:xfrm>
            <a:custGeom>
              <a:avLst/>
              <a:gdLst/>
              <a:ahLst/>
              <a:cxnLst/>
              <a:rect l="l" t="t" r="r" b="b"/>
              <a:pathLst>
                <a:path w="288290" h="388620" extrusionOk="0">
                  <a:moveTo>
                    <a:pt x="288035" y="0"/>
                  </a:moveTo>
                  <a:lnTo>
                    <a:pt x="0" y="0"/>
                  </a:lnTo>
                  <a:lnTo>
                    <a:pt x="72008" y="388619"/>
                  </a:lnTo>
                  <a:lnTo>
                    <a:pt x="216026" y="388619"/>
                  </a:lnTo>
                  <a:lnTo>
                    <a:pt x="288035" y="0"/>
                  </a:lnTo>
                  <a:close/>
                </a:path>
              </a:pathLst>
            </a:custGeom>
            <a:solidFill>
              <a:srgbClr val="00CCCC"/>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1873" name="Google Shape;1873;p187"/>
            <p:cNvSpPr/>
            <p:nvPr/>
          </p:nvSpPr>
          <p:spPr>
            <a:xfrm>
              <a:off x="6371844" y="3541775"/>
              <a:ext cx="288290" cy="388620"/>
            </a:xfrm>
            <a:custGeom>
              <a:avLst/>
              <a:gdLst/>
              <a:ahLst/>
              <a:cxnLst/>
              <a:rect l="l" t="t" r="r" b="b"/>
              <a:pathLst>
                <a:path w="288290" h="388620" extrusionOk="0">
                  <a:moveTo>
                    <a:pt x="0" y="0"/>
                  </a:moveTo>
                  <a:lnTo>
                    <a:pt x="72008" y="388619"/>
                  </a:lnTo>
                  <a:lnTo>
                    <a:pt x="216026" y="388619"/>
                  </a:lnTo>
                  <a:lnTo>
                    <a:pt x="288035" y="0"/>
                  </a:lnTo>
                  <a:lnTo>
                    <a:pt x="0" y="0"/>
                  </a:lnTo>
                  <a:close/>
                </a:path>
              </a:pathLst>
            </a:custGeom>
            <a:noFill/>
            <a:ln w="12175"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1874" name="Google Shape;1874;p187"/>
          <p:cNvSpPr txBox="1"/>
          <p:nvPr/>
        </p:nvSpPr>
        <p:spPr>
          <a:xfrm>
            <a:off x="399476" y="4513330"/>
            <a:ext cx="4011812" cy="2667617"/>
          </a:xfrm>
          <a:prstGeom prst="rect">
            <a:avLst/>
          </a:prstGeom>
          <a:noFill/>
          <a:ln>
            <a:noFill/>
          </a:ln>
        </p:spPr>
        <p:txBody>
          <a:bodyPr spcFirstLastPara="1" wrap="square" lIns="0" tIns="167350" rIns="0" bIns="0" anchor="t" anchorCtr="0">
            <a:spAutoFit/>
          </a:bodyPr>
          <a:lstStyle/>
          <a:p>
            <a:pPr marL="14007" lvl="0"/>
            <a:r>
              <a:rPr lang="en-US" sz="1985" b="1" u="sng" dirty="0">
                <a:solidFill>
                  <a:schemeClr val="dk1"/>
                </a:solidFill>
              </a:rPr>
              <a:t>Butt welds:</a:t>
            </a:r>
            <a:endParaRPr sz="1985" dirty="0">
              <a:solidFill>
                <a:schemeClr val="dk1"/>
              </a:solidFill>
              <a:latin typeface="Arial"/>
              <a:ea typeface="Arial"/>
              <a:cs typeface="Arial"/>
              <a:sym typeface="Arial"/>
            </a:endParaRPr>
          </a:p>
          <a:p>
            <a:pPr marL="14007" marR="5602" lvl="0">
              <a:spcBef>
                <a:spcPts val="1070"/>
              </a:spcBef>
            </a:pPr>
            <a:r>
              <a:rPr lang="en-US" sz="1764" i="1" dirty="0">
                <a:solidFill>
                  <a:schemeClr val="dk1"/>
                </a:solidFill>
              </a:rPr>
              <a:t>Precise assembly and inspection of the joint trajectory required (welding heads with camera)</a:t>
            </a:r>
          </a:p>
          <a:p>
            <a:pPr marL="14007" marR="5602" lvl="0">
              <a:spcBef>
                <a:spcPts val="1070"/>
              </a:spcBef>
            </a:pPr>
            <a:r>
              <a:rPr lang="en-US" sz="1764" i="1" dirty="0">
                <a:solidFill>
                  <a:schemeClr val="dk1"/>
                </a:solidFill>
              </a:rPr>
              <a:t>Small area of molten material </a:t>
            </a:r>
          </a:p>
          <a:p>
            <a:pPr marL="14007" marR="5602" lvl="0">
              <a:spcBef>
                <a:spcPts val="1070"/>
              </a:spcBef>
            </a:pPr>
            <a:r>
              <a:rPr lang="en-US" sz="1764" i="1" dirty="0">
                <a:solidFill>
                  <a:schemeClr val="dk1"/>
                </a:solidFill>
              </a:rPr>
              <a:t>High welding speeds</a:t>
            </a:r>
          </a:p>
          <a:p>
            <a:pPr marL="14007" marR="5602" lvl="0">
              <a:spcBef>
                <a:spcPts val="1070"/>
              </a:spcBef>
            </a:pPr>
            <a:r>
              <a:rPr lang="en-US" sz="1764" i="1" dirty="0">
                <a:solidFill>
                  <a:schemeClr val="dk1"/>
                </a:solidFill>
              </a:rPr>
              <a:t>Deep penetration, strength</a:t>
            </a:r>
            <a:endParaRPr sz="1764" dirty="0">
              <a:solidFill>
                <a:schemeClr val="dk1"/>
              </a:solidFill>
              <a:latin typeface="Arial"/>
              <a:ea typeface="Arial"/>
              <a:cs typeface="Arial"/>
              <a:sym typeface="Arial"/>
            </a:endParaRPr>
          </a:p>
        </p:txBody>
      </p:sp>
      <p:sp>
        <p:nvSpPr>
          <p:cNvPr id="1875" name="Google Shape;1875;p187"/>
          <p:cNvSpPr txBox="1"/>
          <p:nvPr/>
        </p:nvSpPr>
        <p:spPr>
          <a:xfrm>
            <a:off x="5803900" y="4561308"/>
            <a:ext cx="4134358" cy="1984304"/>
          </a:xfrm>
          <a:prstGeom prst="rect">
            <a:avLst/>
          </a:prstGeom>
          <a:noFill/>
          <a:ln>
            <a:noFill/>
          </a:ln>
        </p:spPr>
        <p:txBody>
          <a:bodyPr spcFirstLastPara="1" wrap="square" lIns="0" tIns="168050" rIns="0" bIns="0" anchor="t" anchorCtr="0">
            <a:spAutoFit/>
          </a:bodyPr>
          <a:lstStyle/>
          <a:p>
            <a:pPr marL="14007" lvl="0"/>
            <a:r>
              <a:rPr lang="en-US" sz="1985" b="1" u="sng" dirty="0">
                <a:solidFill>
                  <a:schemeClr val="dk1"/>
                </a:solidFill>
              </a:rPr>
              <a:t>Overlap welds:</a:t>
            </a:r>
            <a:endParaRPr sz="1985" dirty="0">
              <a:solidFill>
                <a:schemeClr val="dk1"/>
              </a:solidFill>
              <a:latin typeface="Arial"/>
              <a:ea typeface="Arial"/>
              <a:cs typeface="Arial"/>
              <a:sym typeface="Arial"/>
            </a:endParaRPr>
          </a:p>
          <a:p>
            <a:pPr marL="14007" lvl="0">
              <a:spcBef>
                <a:spcPts val="1069"/>
              </a:spcBef>
            </a:pPr>
            <a:r>
              <a:rPr lang="en-US" sz="1764" i="1" dirty="0">
                <a:solidFill>
                  <a:schemeClr val="dk1"/>
                </a:solidFill>
              </a:rPr>
              <a:t>Larger area of molten material</a:t>
            </a:r>
          </a:p>
          <a:p>
            <a:pPr marL="14007" lvl="0">
              <a:spcBef>
                <a:spcPts val="1069"/>
              </a:spcBef>
            </a:pPr>
            <a:r>
              <a:rPr lang="en-US" sz="1764" i="1" dirty="0">
                <a:solidFill>
                  <a:schemeClr val="dk1"/>
                </a:solidFill>
              </a:rPr>
              <a:t>Greater production and assembly tolerances - higher variability</a:t>
            </a:r>
          </a:p>
          <a:p>
            <a:pPr marL="14007" lvl="0">
              <a:spcBef>
                <a:spcPts val="1069"/>
              </a:spcBef>
            </a:pPr>
            <a:r>
              <a:rPr lang="en-US" sz="1764" i="1" dirty="0">
                <a:solidFill>
                  <a:schemeClr val="dk1"/>
                </a:solidFill>
              </a:rPr>
              <a:t>Smaller strength</a:t>
            </a:r>
            <a:endParaRPr sz="1764" dirty="0">
              <a:solidFill>
                <a:schemeClr val="dk1"/>
              </a:solidFill>
              <a:latin typeface="Arial"/>
              <a:ea typeface="Arial"/>
              <a:cs typeface="Arial"/>
              <a:sym typeface="Arial"/>
            </a:endParaRPr>
          </a:p>
        </p:txBody>
      </p:sp>
      <p:sp>
        <p:nvSpPr>
          <p:cNvPr id="1876" name="Google Shape;1876;p187"/>
          <p:cNvSpPr txBox="1">
            <a:spLocks noGrp="1"/>
          </p:cNvSpPr>
          <p:nvPr>
            <p:ph type="sldNum" idx="12"/>
          </p:nvPr>
        </p:nvSpPr>
        <p:spPr>
          <a:xfrm>
            <a:off x="8795360" y="7756332"/>
            <a:ext cx="2712262" cy="234038"/>
          </a:xfrm>
          <a:prstGeom prst="rect">
            <a:avLst/>
          </a:prstGeom>
          <a:noFill/>
          <a:ln>
            <a:noFill/>
          </a:ln>
        </p:spPr>
        <p:txBody>
          <a:bodyPr spcFirstLastPara="1" wrap="square" lIns="0" tIns="0" rIns="0" bIns="0" anchor="t" anchorCtr="0">
            <a:spAutoFit/>
          </a:bodyPr>
          <a:lstStyle/>
          <a:p>
            <a:pPr marL="42019" lvl="0" indent="0" algn="r" rtl="0">
              <a:lnSpc>
                <a:spcPct val="99888"/>
              </a:lnSpc>
              <a:spcBef>
                <a:spcPts val="0"/>
              </a:spcBef>
              <a:spcAft>
                <a:spcPts val="0"/>
              </a:spcAft>
              <a:buNone/>
            </a:pPr>
            <a:r>
              <a:rPr lang="en-US"/>
              <a:t>50/59</a:t>
            </a:r>
            <a:endParaRPr/>
          </a:p>
        </p:txBody>
      </p:sp>
    </p:spTree>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Shape 1881"/>
        <p:cNvGrpSpPr/>
        <p:nvPr/>
      </p:nvGrpSpPr>
      <p:grpSpPr>
        <a:xfrm>
          <a:off x="0" y="0"/>
          <a:ext cx="0" cy="0"/>
          <a:chOff x="0" y="0"/>
          <a:chExt cx="0" cy="0"/>
        </a:xfrm>
      </p:grpSpPr>
      <p:sp>
        <p:nvSpPr>
          <p:cNvPr id="1883" name="Google Shape;1883;p188"/>
          <p:cNvSpPr txBox="1">
            <a:spLocks noGrp="1"/>
          </p:cNvSpPr>
          <p:nvPr>
            <p:ph type="title"/>
          </p:nvPr>
        </p:nvSpPr>
        <p:spPr>
          <a:xfrm>
            <a:off x="391632" y="774808"/>
            <a:ext cx="9996969" cy="1091355"/>
          </a:xfrm>
          <a:prstGeom prst="rect">
            <a:avLst/>
          </a:prstGeom>
          <a:noFill/>
          <a:ln>
            <a:noFill/>
          </a:ln>
        </p:spPr>
        <p:txBody>
          <a:bodyPr spcFirstLastPara="1" wrap="square" lIns="0" tIns="14000" rIns="0" bIns="0" anchor="t" anchorCtr="0">
            <a:spAutoFit/>
          </a:bodyPr>
          <a:lstStyle/>
          <a:p>
            <a:pPr marL="14007" lvl="0"/>
            <a:r>
              <a:rPr lang="en-US" b="0" dirty="0">
                <a:latin typeface="Tahoma"/>
                <a:ea typeface="Tahoma"/>
                <a:cs typeface="Tahoma"/>
                <a:sym typeface="Tahoma"/>
              </a:rPr>
              <a:t>THERMAL EFFECT OF THE BEAM DURING THE WELDING PROCESS</a:t>
            </a:r>
            <a:endParaRPr dirty="0"/>
          </a:p>
        </p:txBody>
      </p:sp>
      <p:sp>
        <p:nvSpPr>
          <p:cNvPr id="1884" name="Google Shape;1884;p188"/>
          <p:cNvSpPr txBox="1"/>
          <p:nvPr/>
        </p:nvSpPr>
        <p:spPr>
          <a:xfrm>
            <a:off x="2690191" y="2478422"/>
            <a:ext cx="4655578" cy="625078"/>
          </a:xfrm>
          <a:prstGeom prst="rect">
            <a:avLst/>
          </a:prstGeom>
          <a:noFill/>
          <a:ln>
            <a:noFill/>
          </a:ln>
        </p:spPr>
        <p:txBody>
          <a:bodyPr spcFirstLastPara="1" wrap="square" lIns="0" tIns="14000" rIns="0" bIns="0" anchor="t" anchorCtr="0">
            <a:spAutoFit/>
          </a:bodyPr>
          <a:lstStyle/>
          <a:p>
            <a:pPr marL="171577" lvl="0" indent="-158272">
              <a:buClr>
                <a:schemeClr val="dk1"/>
              </a:buClr>
              <a:buSzPts val="1985"/>
              <a:buFont typeface="Arial"/>
              <a:buChar char="•"/>
            </a:pPr>
            <a:r>
              <a:rPr lang="en-US" sz="1985" i="1" dirty="0">
                <a:solidFill>
                  <a:schemeClr val="dk1"/>
                </a:solidFill>
              </a:rPr>
              <a:t>Possibility of cracks in stainless steel</a:t>
            </a:r>
          </a:p>
          <a:p>
            <a:pPr marL="171577" lvl="0" indent="-158272">
              <a:buClr>
                <a:schemeClr val="dk1"/>
              </a:buClr>
              <a:buSzPts val="1985"/>
              <a:buFont typeface="Arial"/>
              <a:buChar char="•"/>
            </a:pPr>
            <a:r>
              <a:rPr lang="en-US" sz="1985" i="1" dirty="0">
                <a:solidFill>
                  <a:schemeClr val="dk1"/>
                </a:solidFill>
              </a:rPr>
              <a:t>Formation of martensite; brittleness</a:t>
            </a:r>
            <a:endParaRPr sz="1985" dirty="0">
              <a:solidFill>
                <a:schemeClr val="dk1"/>
              </a:solidFill>
              <a:latin typeface="Arial"/>
              <a:ea typeface="Arial"/>
              <a:cs typeface="Arial"/>
              <a:sym typeface="Arial"/>
            </a:endParaRPr>
          </a:p>
        </p:txBody>
      </p:sp>
      <p:sp>
        <p:nvSpPr>
          <p:cNvPr id="1885" name="Google Shape;1885;p188"/>
          <p:cNvSpPr txBox="1"/>
          <p:nvPr/>
        </p:nvSpPr>
        <p:spPr>
          <a:xfrm>
            <a:off x="2353728" y="3432604"/>
            <a:ext cx="6523658" cy="1236015"/>
          </a:xfrm>
          <a:prstGeom prst="rect">
            <a:avLst/>
          </a:prstGeom>
          <a:noFill/>
          <a:ln>
            <a:noFill/>
          </a:ln>
        </p:spPr>
        <p:txBody>
          <a:bodyPr spcFirstLastPara="1" wrap="square" lIns="0" tIns="14000" rIns="0" bIns="0" anchor="t" anchorCtr="0">
            <a:spAutoFit/>
          </a:bodyPr>
          <a:lstStyle/>
          <a:p>
            <a:pPr marL="171577" lvl="0" indent="-158272">
              <a:buClr>
                <a:schemeClr val="dk1"/>
              </a:buClr>
              <a:buSzPts val="1985"/>
              <a:buFont typeface="Arial"/>
              <a:buChar char="•"/>
            </a:pPr>
            <a:r>
              <a:rPr lang="en-US" sz="1985" i="1" dirty="0">
                <a:solidFill>
                  <a:schemeClr val="dk1"/>
                </a:solidFill>
              </a:rPr>
              <a:t>Good mechanical properties of fast-setting metals -</a:t>
            </a:r>
            <a:r>
              <a:rPr lang="en-US" sz="1985" i="1" dirty="0" err="1">
                <a:solidFill>
                  <a:schemeClr val="dk1"/>
                </a:solidFill>
              </a:rPr>
              <a:t>Ti</a:t>
            </a:r>
            <a:endParaRPr lang="en-US" sz="1985" i="1" dirty="0">
              <a:solidFill>
                <a:schemeClr val="dk1"/>
              </a:solidFill>
            </a:endParaRPr>
          </a:p>
          <a:p>
            <a:pPr marL="171577" lvl="0" indent="-158272">
              <a:buClr>
                <a:schemeClr val="dk1"/>
              </a:buClr>
              <a:buSzPts val="1985"/>
              <a:buFont typeface="Arial"/>
              <a:buChar char="•"/>
            </a:pPr>
            <a:r>
              <a:rPr lang="en-US" sz="1985" i="1" dirty="0">
                <a:solidFill>
                  <a:schemeClr val="dk1"/>
                </a:solidFill>
              </a:rPr>
              <a:t>Stainless steel is not prone to intergranular corrosion</a:t>
            </a:r>
          </a:p>
          <a:p>
            <a:pPr marL="171577" lvl="0" indent="-158272">
              <a:buClr>
                <a:schemeClr val="dk1"/>
              </a:buClr>
              <a:buSzPts val="1985"/>
              <a:buFont typeface="Arial"/>
              <a:buChar char="•"/>
            </a:pPr>
            <a:r>
              <a:rPr lang="en-US" sz="1985" i="1" dirty="0">
                <a:solidFill>
                  <a:schemeClr val="dk1"/>
                </a:solidFill>
              </a:rPr>
              <a:t>Small TOO</a:t>
            </a:r>
          </a:p>
          <a:p>
            <a:pPr marL="171577" lvl="0" indent="-158272">
              <a:buClr>
                <a:schemeClr val="dk1"/>
              </a:buClr>
              <a:buSzPts val="1985"/>
              <a:buFont typeface="Arial"/>
              <a:buChar char="•"/>
            </a:pPr>
            <a:r>
              <a:rPr lang="en-US" sz="1985" i="1" dirty="0">
                <a:solidFill>
                  <a:schemeClr val="dk1"/>
                </a:solidFill>
              </a:rPr>
              <a:t>Small deformations</a:t>
            </a:r>
            <a:endParaRPr sz="1985" dirty="0">
              <a:solidFill>
                <a:schemeClr val="dk1"/>
              </a:solidFill>
              <a:latin typeface="Arial"/>
              <a:ea typeface="Arial"/>
              <a:cs typeface="Arial"/>
              <a:sym typeface="Arial"/>
            </a:endParaRPr>
          </a:p>
        </p:txBody>
      </p:sp>
      <p:sp>
        <p:nvSpPr>
          <p:cNvPr id="1886" name="Google Shape;1886;p188"/>
          <p:cNvSpPr txBox="1"/>
          <p:nvPr/>
        </p:nvSpPr>
        <p:spPr>
          <a:xfrm>
            <a:off x="1100861" y="1863439"/>
            <a:ext cx="6165123" cy="421497"/>
          </a:xfrm>
          <a:prstGeom prst="rect">
            <a:avLst/>
          </a:prstGeom>
          <a:noFill/>
          <a:ln>
            <a:noFill/>
          </a:ln>
        </p:spPr>
        <p:txBody>
          <a:bodyPr spcFirstLastPara="1" wrap="square" lIns="0" tIns="14000" rIns="0" bIns="0" anchor="t" anchorCtr="0">
            <a:spAutoFit/>
          </a:bodyPr>
          <a:lstStyle/>
          <a:p>
            <a:pPr marL="14007" lvl="0"/>
            <a:r>
              <a:rPr lang="en-US" sz="2647" dirty="0">
                <a:solidFill>
                  <a:schemeClr val="dk1"/>
                </a:solidFill>
              </a:rPr>
              <a:t>Very fast cooling of the material causes:</a:t>
            </a:r>
            <a:endParaRPr sz="2647" dirty="0">
              <a:solidFill>
                <a:schemeClr val="dk1"/>
              </a:solidFill>
              <a:latin typeface="Arial"/>
              <a:ea typeface="Arial"/>
              <a:cs typeface="Arial"/>
              <a:sym typeface="Arial"/>
            </a:endParaRPr>
          </a:p>
        </p:txBody>
      </p:sp>
      <p:pic>
        <p:nvPicPr>
          <p:cNvPr id="1887" name="Google Shape;1887;p188"/>
          <p:cNvPicPr preferRelativeResize="0"/>
          <p:nvPr/>
        </p:nvPicPr>
        <p:blipFill rotWithShape="1">
          <a:blip r:embed="rId3">
            <a:alphaModFix/>
          </a:blip>
          <a:srcRect/>
          <a:stretch/>
        </p:blipFill>
        <p:spPr>
          <a:xfrm>
            <a:off x="4601103" y="4129326"/>
            <a:ext cx="2048691" cy="2457086"/>
          </a:xfrm>
          <a:prstGeom prst="rect">
            <a:avLst/>
          </a:prstGeom>
          <a:noFill/>
          <a:ln>
            <a:noFill/>
          </a:ln>
        </p:spPr>
      </p:pic>
      <p:pic>
        <p:nvPicPr>
          <p:cNvPr id="1888" name="Google Shape;1888;p188"/>
          <p:cNvPicPr preferRelativeResize="0"/>
          <p:nvPr/>
        </p:nvPicPr>
        <p:blipFill rotWithShape="1">
          <a:blip r:embed="rId4">
            <a:alphaModFix/>
          </a:blip>
          <a:srcRect/>
          <a:stretch/>
        </p:blipFill>
        <p:spPr>
          <a:xfrm>
            <a:off x="6957352" y="4167983"/>
            <a:ext cx="2764641" cy="2418431"/>
          </a:xfrm>
          <a:prstGeom prst="rect">
            <a:avLst/>
          </a:prstGeom>
          <a:noFill/>
          <a:ln>
            <a:noFill/>
          </a:ln>
        </p:spPr>
      </p:pic>
      <p:sp>
        <p:nvSpPr>
          <p:cNvPr id="1889" name="Google Shape;1889;p188"/>
          <p:cNvSpPr txBox="1"/>
          <p:nvPr/>
        </p:nvSpPr>
        <p:spPr>
          <a:xfrm>
            <a:off x="1113561" y="2475226"/>
            <a:ext cx="1576630" cy="319605"/>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1985" dirty="0">
                <a:solidFill>
                  <a:schemeClr val="dk1"/>
                </a:solidFill>
                <a:latin typeface="Times New Roman"/>
                <a:ea typeface="Times New Roman"/>
                <a:cs typeface="Times New Roman"/>
                <a:sym typeface="Times New Roman"/>
              </a:rPr>
              <a:t>Disadvantages:</a:t>
            </a:r>
            <a:endParaRPr sz="1985" dirty="0">
              <a:solidFill>
                <a:schemeClr val="dk1"/>
              </a:solidFill>
              <a:latin typeface="Times New Roman"/>
              <a:ea typeface="Times New Roman"/>
              <a:cs typeface="Times New Roman"/>
              <a:sym typeface="Times New Roman"/>
            </a:endParaRPr>
          </a:p>
        </p:txBody>
      </p:sp>
      <p:sp>
        <p:nvSpPr>
          <p:cNvPr id="1890" name="Google Shape;1890;p188"/>
          <p:cNvSpPr txBox="1"/>
          <p:nvPr/>
        </p:nvSpPr>
        <p:spPr>
          <a:xfrm>
            <a:off x="1121122" y="3432602"/>
            <a:ext cx="1232605" cy="625073"/>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1985" dirty="0">
                <a:solidFill>
                  <a:schemeClr val="dk1"/>
                </a:solidFill>
                <a:latin typeface="Times New Roman"/>
                <a:ea typeface="Times New Roman"/>
                <a:cs typeface="Times New Roman"/>
                <a:sym typeface="Times New Roman"/>
              </a:rPr>
              <a:t>Advantages:</a:t>
            </a:r>
            <a:endParaRPr sz="1985" dirty="0">
              <a:solidFill>
                <a:schemeClr val="dk1"/>
              </a:solidFill>
              <a:latin typeface="Times New Roman"/>
              <a:ea typeface="Times New Roman"/>
              <a:cs typeface="Times New Roman"/>
              <a:sym typeface="Times New Roman"/>
            </a:endParaRPr>
          </a:p>
        </p:txBody>
      </p:sp>
      <p:sp>
        <p:nvSpPr>
          <p:cNvPr id="1891" name="Google Shape;1891;p188"/>
          <p:cNvSpPr txBox="1">
            <a:spLocks noGrp="1"/>
          </p:cNvSpPr>
          <p:nvPr>
            <p:ph type="sldNum" idx="12"/>
          </p:nvPr>
        </p:nvSpPr>
        <p:spPr>
          <a:xfrm>
            <a:off x="8795360" y="7756332"/>
            <a:ext cx="2712262" cy="234038"/>
          </a:xfrm>
          <a:prstGeom prst="rect">
            <a:avLst/>
          </a:prstGeom>
          <a:noFill/>
          <a:ln>
            <a:noFill/>
          </a:ln>
        </p:spPr>
        <p:txBody>
          <a:bodyPr spcFirstLastPara="1" wrap="square" lIns="0" tIns="0" rIns="0" bIns="0" anchor="t" anchorCtr="0">
            <a:spAutoFit/>
          </a:bodyPr>
          <a:lstStyle/>
          <a:p>
            <a:pPr marL="42019" lvl="0" indent="0" algn="r" rtl="0">
              <a:lnSpc>
                <a:spcPct val="99888"/>
              </a:lnSpc>
              <a:spcBef>
                <a:spcPts val="0"/>
              </a:spcBef>
              <a:spcAft>
                <a:spcPts val="0"/>
              </a:spcAft>
              <a:buNone/>
            </a:pPr>
            <a:r>
              <a:rPr lang="en-US"/>
              <a:t>51/59</a:t>
            </a:r>
            <a:endParaRPr/>
          </a:p>
        </p:txBody>
      </p:sp>
    </p:spTree>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Shape 1896"/>
        <p:cNvGrpSpPr/>
        <p:nvPr/>
      </p:nvGrpSpPr>
      <p:grpSpPr>
        <a:xfrm>
          <a:off x="0" y="0"/>
          <a:ext cx="0" cy="0"/>
          <a:chOff x="0" y="0"/>
          <a:chExt cx="0" cy="0"/>
        </a:xfrm>
      </p:grpSpPr>
      <p:grpSp>
        <p:nvGrpSpPr>
          <p:cNvPr id="1898" name="Google Shape;1898;p189"/>
          <p:cNvGrpSpPr/>
          <p:nvPr/>
        </p:nvGrpSpPr>
        <p:grpSpPr>
          <a:xfrm>
            <a:off x="7044108" y="1625000"/>
            <a:ext cx="3137882" cy="4943163"/>
            <a:chOff x="6089141" y="1885950"/>
            <a:chExt cx="2845435" cy="4482465"/>
          </a:xfrm>
        </p:grpSpPr>
        <p:pic>
          <p:nvPicPr>
            <p:cNvPr id="1899" name="Google Shape;1899;p189"/>
            <p:cNvPicPr preferRelativeResize="0"/>
            <p:nvPr/>
          </p:nvPicPr>
          <p:blipFill rotWithShape="1">
            <a:blip r:embed="rId3">
              <a:alphaModFix/>
            </a:blip>
            <a:srcRect/>
            <a:stretch/>
          </p:blipFill>
          <p:spPr>
            <a:xfrm>
              <a:off x="6108191" y="1904999"/>
              <a:ext cx="2807207" cy="4443984"/>
            </a:xfrm>
            <a:prstGeom prst="rect">
              <a:avLst/>
            </a:prstGeom>
            <a:noFill/>
            <a:ln>
              <a:noFill/>
            </a:ln>
          </p:spPr>
        </p:pic>
        <p:sp>
          <p:nvSpPr>
            <p:cNvPr id="1900" name="Google Shape;1900;p189"/>
            <p:cNvSpPr/>
            <p:nvPr/>
          </p:nvSpPr>
          <p:spPr>
            <a:xfrm>
              <a:off x="6089141" y="1885950"/>
              <a:ext cx="2845435" cy="4482465"/>
            </a:xfrm>
            <a:custGeom>
              <a:avLst/>
              <a:gdLst/>
              <a:ahLst/>
              <a:cxnLst/>
              <a:rect l="l" t="t" r="r" b="b"/>
              <a:pathLst>
                <a:path w="2845434" h="4482465" extrusionOk="0">
                  <a:moveTo>
                    <a:pt x="0" y="4482084"/>
                  </a:moveTo>
                  <a:lnTo>
                    <a:pt x="2845308" y="4482084"/>
                  </a:lnTo>
                  <a:lnTo>
                    <a:pt x="2845308" y="0"/>
                  </a:lnTo>
                  <a:lnTo>
                    <a:pt x="0" y="0"/>
                  </a:lnTo>
                  <a:lnTo>
                    <a:pt x="0" y="4482084"/>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1901" name="Google Shape;1901;p189"/>
          <p:cNvGrpSpPr/>
          <p:nvPr/>
        </p:nvGrpSpPr>
        <p:grpSpPr>
          <a:xfrm>
            <a:off x="3634104" y="1624999"/>
            <a:ext cx="3270932" cy="4915852"/>
            <a:chOff x="2996945" y="1885950"/>
            <a:chExt cx="2966085" cy="4457700"/>
          </a:xfrm>
        </p:grpSpPr>
        <p:pic>
          <p:nvPicPr>
            <p:cNvPr id="1902" name="Google Shape;1902;p189"/>
            <p:cNvPicPr preferRelativeResize="0"/>
            <p:nvPr/>
          </p:nvPicPr>
          <p:blipFill rotWithShape="1">
            <a:blip r:embed="rId4">
              <a:alphaModFix/>
            </a:blip>
            <a:srcRect/>
            <a:stretch/>
          </p:blipFill>
          <p:spPr>
            <a:xfrm>
              <a:off x="3015995" y="1905000"/>
              <a:ext cx="2927604" cy="4419600"/>
            </a:xfrm>
            <a:prstGeom prst="rect">
              <a:avLst/>
            </a:prstGeom>
            <a:noFill/>
            <a:ln>
              <a:noFill/>
            </a:ln>
          </p:spPr>
        </p:pic>
        <p:sp>
          <p:nvSpPr>
            <p:cNvPr id="1903" name="Google Shape;1903;p189"/>
            <p:cNvSpPr/>
            <p:nvPr/>
          </p:nvSpPr>
          <p:spPr>
            <a:xfrm>
              <a:off x="2996945" y="1885950"/>
              <a:ext cx="2966085" cy="4457700"/>
            </a:xfrm>
            <a:custGeom>
              <a:avLst/>
              <a:gdLst/>
              <a:ahLst/>
              <a:cxnLst/>
              <a:rect l="l" t="t" r="r" b="b"/>
              <a:pathLst>
                <a:path w="2966085" h="4457700" extrusionOk="0">
                  <a:moveTo>
                    <a:pt x="0" y="4457700"/>
                  </a:moveTo>
                  <a:lnTo>
                    <a:pt x="2965704" y="4457700"/>
                  </a:lnTo>
                  <a:lnTo>
                    <a:pt x="2965704" y="0"/>
                  </a:lnTo>
                  <a:lnTo>
                    <a:pt x="0" y="0"/>
                  </a:lnTo>
                  <a:lnTo>
                    <a:pt x="0" y="4457700"/>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1904" name="Google Shape;1904;p189"/>
          <p:cNvGrpSpPr/>
          <p:nvPr/>
        </p:nvGrpSpPr>
        <p:grpSpPr>
          <a:xfrm>
            <a:off x="560225" y="1624999"/>
            <a:ext cx="2899092" cy="2277258"/>
            <a:chOff x="209550" y="1885950"/>
            <a:chExt cx="2628900" cy="2065020"/>
          </a:xfrm>
        </p:grpSpPr>
        <p:pic>
          <p:nvPicPr>
            <p:cNvPr id="1905" name="Google Shape;1905;p189"/>
            <p:cNvPicPr preferRelativeResize="0"/>
            <p:nvPr/>
          </p:nvPicPr>
          <p:blipFill rotWithShape="1">
            <a:blip r:embed="rId5">
              <a:alphaModFix/>
            </a:blip>
            <a:srcRect/>
            <a:stretch/>
          </p:blipFill>
          <p:spPr>
            <a:xfrm>
              <a:off x="228600" y="1905000"/>
              <a:ext cx="2590800" cy="2026920"/>
            </a:xfrm>
            <a:prstGeom prst="rect">
              <a:avLst/>
            </a:prstGeom>
            <a:noFill/>
            <a:ln>
              <a:noFill/>
            </a:ln>
          </p:spPr>
        </p:pic>
        <p:sp>
          <p:nvSpPr>
            <p:cNvPr id="1906" name="Google Shape;1906;p189"/>
            <p:cNvSpPr/>
            <p:nvPr/>
          </p:nvSpPr>
          <p:spPr>
            <a:xfrm>
              <a:off x="209550" y="1885950"/>
              <a:ext cx="2628900" cy="2065020"/>
            </a:xfrm>
            <a:custGeom>
              <a:avLst/>
              <a:gdLst/>
              <a:ahLst/>
              <a:cxnLst/>
              <a:rect l="l" t="t" r="r" b="b"/>
              <a:pathLst>
                <a:path w="2628900" h="2065020" extrusionOk="0">
                  <a:moveTo>
                    <a:pt x="0" y="2065020"/>
                  </a:moveTo>
                  <a:lnTo>
                    <a:pt x="2628900" y="2065020"/>
                  </a:lnTo>
                  <a:lnTo>
                    <a:pt x="2628900" y="0"/>
                  </a:lnTo>
                  <a:lnTo>
                    <a:pt x="0" y="0"/>
                  </a:lnTo>
                  <a:lnTo>
                    <a:pt x="0" y="2065020"/>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1907" name="Google Shape;1907;p189"/>
          <p:cNvGrpSpPr/>
          <p:nvPr/>
        </p:nvGrpSpPr>
        <p:grpSpPr>
          <a:xfrm>
            <a:off x="560225" y="4145950"/>
            <a:ext cx="2899092" cy="2310871"/>
            <a:chOff x="209550" y="4171950"/>
            <a:chExt cx="2628900" cy="2095500"/>
          </a:xfrm>
        </p:grpSpPr>
        <p:pic>
          <p:nvPicPr>
            <p:cNvPr id="1908" name="Google Shape;1908;p189"/>
            <p:cNvPicPr preferRelativeResize="0"/>
            <p:nvPr/>
          </p:nvPicPr>
          <p:blipFill rotWithShape="1">
            <a:blip r:embed="rId6">
              <a:alphaModFix/>
            </a:blip>
            <a:srcRect/>
            <a:stretch/>
          </p:blipFill>
          <p:spPr>
            <a:xfrm>
              <a:off x="228600" y="4191000"/>
              <a:ext cx="2590800" cy="2057400"/>
            </a:xfrm>
            <a:prstGeom prst="rect">
              <a:avLst/>
            </a:prstGeom>
            <a:noFill/>
            <a:ln>
              <a:noFill/>
            </a:ln>
          </p:spPr>
        </p:pic>
        <p:sp>
          <p:nvSpPr>
            <p:cNvPr id="1909" name="Google Shape;1909;p189"/>
            <p:cNvSpPr/>
            <p:nvPr/>
          </p:nvSpPr>
          <p:spPr>
            <a:xfrm>
              <a:off x="209550" y="4171950"/>
              <a:ext cx="2628900" cy="2095500"/>
            </a:xfrm>
            <a:custGeom>
              <a:avLst/>
              <a:gdLst/>
              <a:ahLst/>
              <a:cxnLst/>
              <a:rect l="l" t="t" r="r" b="b"/>
              <a:pathLst>
                <a:path w="2628900" h="2095500" extrusionOk="0">
                  <a:moveTo>
                    <a:pt x="0" y="2095500"/>
                  </a:moveTo>
                  <a:lnTo>
                    <a:pt x="2628900" y="2095500"/>
                  </a:lnTo>
                  <a:lnTo>
                    <a:pt x="2628900" y="0"/>
                  </a:lnTo>
                  <a:lnTo>
                    <a:pt x="0" y="0"/>
                  </a:lnTo>
                  <a:lnTo>
                    <a:pt x="0" y="2095500"/>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1910" name="Google Shape;1910;p189"/>
          <p:cNvSpPr txBox="1">
            <a:spLocks noGrp="1"/>
          </p:cNvSpPr>
          <p:nvPr>
            <p:ph type="title"/>
          </p:nvPr>
        </p:nvSpPr>
        <p:spPr>
          <a:xfrm>
            <a:off x="391632" y="774809"/>
            <a:ext cx="4632246" cy="552797"/>
          </a:xfrm>
          <a:prstGeom prst="rect">
            <a:avLst/>
          </a:prstGeom>
          <a:noFill/>
          <a:ln>
            <a:noFill/>
          </a:ln>
        </p:spPr>
        <p:txBody>
          <a:bodyPr spcFirstLastPara="1" wrap="square" lIns="0" tIns="14000" rIns="0" bIns="0" anchor="t" anchorCtr="0">
            <a:spAutoFit/>
          </a:bodyPr>
          <a:lstStyle/>
          <a:p>
            <a:pPr marL="14007" lvl="0"/>
            <a:r>
              <a:rPr lang="en-US" dirty="0"/>
              <a:t>Welding and surfacing</a:t>
            </a:r>
            <a:endParaRPr dirty="0"/>
          </a:p>
        </p:txBody>
      </p:sp>
    </p:spTree>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Shape 1915"/>
        <p:cNvGrpSpPr/>
        <p:nvPr/>
      </p:nvGrpSpPr>
      <p:grpSpPr>
        <a:xfrm>
          <a:off x="0" y="0"/>
          <a:ext cx="0" cy="0"/>
          <a:chOff x="0" y="0"/>
          <a:chExt cx="0" cy="0"/>
        </a:xfrm>
      </p:grpSpPr>
      <p:sp>
        <p:nvSpPr>
          <p:cNvPr id="1918" name="Google Shape;1918;p190"/>
          <p:cNvSpPr txBox="1">
            <a:spLocks noGrp="1"/>
          </p:cNvSpPr>
          <p:nvPr>
            <p:ph type="title"/>
          </p:nvPr>
        </p:nvSpPr>
        <p:spPr>
          <a:xfrm>
            <a:off x="533478" y="801770"/>
            <a:ext cx="3804533" cy="552039"/>
          </a:xfrm>
          <a:prstGeom prst="rect">
            <a:avLst/>
          </a:prstGeom>
          <a:noFill/>
          <a:ln>
            <a:noFill/>
          </a:ln>
        </p:spPr>
        <p:txBody>
          <a:bodyPr spcFirstLastPara="1" wrap="square" lIns="0" tIns="13300" rIns="0" bIns="0" anchor="t" anchorCtr="0">
            <a:spAutoFit/>
          </a:bodyPr>
          <a:lstStyle/>
          <a:p>
            <a:pPr marL="14007" lvl="0" indent="0" algn="l" rtl="0">
              <a:spcBef>
                <a:spcPts val="0"/>
              </a:spcBef>
              <a:spcAft>
                <a:spcPts val="0"/>
              </a:spcAft>
              <a:buNone/>
            </a:pPr>
            <a:r>
              <a:rPr lang="en-US" dirty="0"/>
              <a:t>(Micro) surfacing</a:t>
            </a:r>
            <a:endParaRPr dirty="0"/>
          </a:p>
        </p:txBody>
      </p:sp>
      <p:pic>
        <p:nvPicPr>
          <p:cNvPr id="1919" name="Google Shape;1919;p190"/>
          <p:cNvPicPr preferRelativeResize="0"/>
          <p:nvPr/>
        </p:nvPicPr>
        <p:blipFill rotWithShape="1">
          <a:blip r:embed="rId3">
            <a:alphaModFix/>
          </a:blip>
          <a:srcRect/>
          <a:stretch/>
        </p:blipFill>
        <p:spPr>
          <a:xfrm>
            <a:off x="4508500" y="2562225"/>
            <a:ext cx="6003221" cy="3873860"/>
          </a:xfrm>
          <a:prstGeom prst="rect">
            <a:avLst/>
          </a:prstGeom>
          <a:noFill/>
          <a:ln>
            <a:noFill/>
          </a:ln>
        </p:spPr>
      </p:pic>
      <p:pic>
        <p:nvPicPr>
          <p:cNvPr id="1920" name="Google Shape;1920;p190"/>
          <p:cNvPicPr preferRelativeResize="0"/>
          <p:nvPr/>
        </p:nvPicPr>
        <p:blipFill rotWithShape="1">
          <a:blip r:embed="rId4">
            <a:alphaModFix/>
          </a:blip>
          <a:srcRect/>
          <a:stretch/>
        </p:blipFill>
        <p:spPr>
          <a:xfrm>
            <a:off x="181679" y="1656170"/>
            <a:ext cx="4369646" cy="4021756"/>
          </a:xfrm>
          <a:prstGeom prst="rect">
            <a:avLst/>
          </a:prstGeom>
          <a:noFill/>
          <a:ln>
            <a:noFill/>
          </a:ln>
        </p:spPr>
      </p:pic>
    </p:spTree>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Shape 1924"/>
        <p:cNvGrpSpPr/>
        <p:nvPr/>
      </p:nvGrpSpPr>
      <p:grpSpPr>
        <a:xfrm>
          <a:off x="0" y="0"/>
          <a:ext cx="0" cy="0"/>
          <a:chOff x="0" y="0"/>
          <a:chExt cx="0" cy="0"/>
        </a:xfrm>
      </p:grpSpPr>
      <p:sp>
        <p:nvSpPr>
          <p:cNvPr id="1926" name="Google Shape;1926;p191"/>
          <p:cNvSpPr txBox="1">
            <a:spLocks noGrp="1"/>
          </p:cNvSpPr>
          <p:nvPr>
            <p:ph type="title"/>
          </p:nvPr>
        </p:nvSpPr>
        <p:spPr>
          <a:xfrm>
            <a:off x="391632" y="774809"/>
            <a:ext cx="8885648" cy="552797"/>
          </a:xfrm>
          <a:prstGeom prst="rect">
            <a:avLst/>
          </a:prstGeom>
          <a:noFill/>
          <a:ln>
            <a:noFill/>
          </a:ln>
        </p:spPr>
        <p:txBody>
          <a:bodyPr spcFirstLastPara="1" wrap="square" lIns="0" tIns="14000" rIns="0" bIns="0" anchor="t" anchorCtr="0">
            <a:spAutoFit/>
          </a:bodyPr>
          <a:lstStyle/>
          <a:p>
            <a:pPr marL="14007" lvl="0"/>
            <a:r>
              <a:rPr lang="en-US" dirty="0"/>
              <a:t>USE OF LASER WELDING IN INDUSTRY</a:t>
            </a:r>
            <a:endParaRPr dirty="0"/>
          </a:p>
        </p:txBody>
      </p:sp>
      <p:pic>
        <p:nvPicPr>
          <p:cNvPr id="1927" name="Google Shape;1927;p191"/>
          <p:cNvPicPr preferRelativeResize="0"/>
          <p:nvPr/>
        </p:nvPicPr>
        <p:blipFill rotWithShape="1">
          <a:blip r:embed="rId3">
            <a:alphaModFix/>
          </a:blip>
          <a:srcRect/>
          <a:stretch/>
        </p:blipFill>
        <p:spPr>
          <a:xfrm>
            <a:off x="358463" y="3933826"/>
            <a:ext cx="3667141" cy="2569688"/>
          </a:xfrm>
          <a:prstGeom prst="rect">
            <a:avLst/>
          </a:prstGeom>
          <a:noFill/>
          <a:ln>
            <a:noFill/>
          </a:ln>
        </p:spPr>
      </p:pic>
      <p:sp>
        <p:nvSpPr>
          <p:cNvPr id="1928" name="Google Shape;1928;p191"/>
          <p:cNvSpPr txBox="1"/>
          <p:nvPr/>
        </p:nvSpPr>
        <p:spPr>
          <a:xfrm>
            <a:off x="850901" y="1636577"/>
            <a:ext cx="8613945" cy="2519403"/>
          </a:xfrm>
          <a:prstGeom prst="rect">
            <a:avLst/>
          </a:prstGeom>
          <a:noFill/>
          <a:ln>
            <a:noFill/>
          </a:ln>
        </p:spPr>
        <p:txBody>
          <a:bodyPr spcFirstLastPara="1" wrap="square" lIns="0" tIns="74925" rIns="0" bIns="0" anchor="t" anchorCtr="0">
            <a:spAutoFit/>
          </a:bodyPr>
          <a:lstStyle/>
          <a:p>
            <a:pPr marL="602273" lvl="0" indent="-588267">
              <a:buClr>
                <a:schemeClr val="dk1"/>
              </a:buClr>
              <a:buSzPts val="1985"/>
              <a:buFont typeface="Arial"/>
              <a:buChar char="•"/>
            </a:pPr>
            <a:r>
              <a:rPr lang="en-US" sz="1985" i="1" dirty="0">
                <a:solidFill>
                  <a:schemeClr val="dk1"/>
                </a:solidFill>
              </a:rPr>
              <a:t>The share of special materials is growing in industry - high-strength steels, Al, Ni, </a:t>
            </a:r>
            <a:r>
              <a:rPr lang="en-US" sz="1985" i="1" dirty="0" err="1">
                <a:solidFill>
                  <a:schemeClr val="dk1"/>
                </a:solidFill>
              </a:rPr>
              <a:t>Ti</a:t>
            </a:r>
            <a:endParaRPr lang="en-US" sz="1985" i="1" dirty="0">
              <a:solidFill>
                <a:schemeClr val="dk1"/>
              </a:solidFill>
            </a:endParaRPr>
          </a:p>
          <a:p>
            <a:pPr marL="602273" lvl="0" indent="-588267">
              <a:buClr>
                <a:schemeClr val="dk1"/>
              </a:buClr>
              <a:buSzPts val="1985"/>
              <a:buFont typeface="Arial"/>
              <a:buChar char="•"/>
            </a:pPr>
            <a:r>
              <a:rPr lang="en-US" sz="1985" i="1" dirty="0">
                <a:solidFill>
                  <a:schemeClr val="dk1"/>
                </a:solidFill>
              </a:rPr>
              <a:t>Less influence of physical properties compared to conventional technologies</a:t>
            </a:r>
          </a:p>
          <a:p>
            <a:pPr marL="602273" lvl="0" indent="-588267">
              <a:buClr>
                <a:schemeClr val="dk1"/>
              </a:buClr>
              <a:buSzPts val="1985"/>
              <a:buFont typeface="Arial"/>
              <a:buChar char="•"/>
            </a:pPr>
            <a:r>
              <a:rPr lang="en-US" sz="1985" i="1" dirty="0">
                <a:solidFill>
                  <a:schemeClr val="dk1"/>
                </a:solidFill>
              </a:rPr>
              <a:t>Relative independence from material properties - heat conduction</a:t>
            </a:r>
          </a:p>
          <a:p>
            <a:pPr marL="602273" lvl="0" indent="-588267">
              <a:buClr>
                <a:schemeClr val="dk1"/>
              </a:buClr>
              <a:buSzPts val="1985"/>
              <a:buFont typeface="Arial"/>
              <a:buChar char="•"/>
            </a:pPr>
            <a:endParaRPr lang="en-US" sz="1985" i="1" dirty="0">
              <a:solidFill>
                <a:schemeClr val="dk1"/>
              </a:solidFill>
            </a:endParaRPr>
          </a:p>
          <a:p>
            <a:pPr marL="602273" lvl="0" indent="-588267">
              <a:buClr>
                <a:schemeClr val="dk1"/>
              </a:buClr>
              <a:buSzPts val="1985"/>
              <a:buFont typeface="Arial"/>
              <a:buChar char="•"/>
            </a:pPr>
            <a:r>
              <a:rPr lang="en-US" sz="1985" i="1" dirty="0">
                <a:solidFill>
                  <a:schemeClr val="dk1"/>
                </a:solidFill>
              </a:rPr>
              <a:t>Joining various materials</a:t>
            </a:r>
          </a:p>
          <a:p>
            <a:pPr marL="602273" lvl="0" indent="-588267">
              <a:buClr>
                <a:schemeClr val="dk1"/>
              </a:buClr>
              <a:buSzPts val="1985"/>
              <a:buFont typeface="Arial"/>
              <a:buChar char="•"/>
            </a:pPr>
            <a:r>
              <a:rPr lang="en-US" sz="1985" i="1" dirty="0">
                <a:solidFill>
                  <a:schemeClr val="dk1"/>
                </a:solidFill>
              </a:rPr>
              <a:t>Possibility to weld difficult-to-weld materials</a:t>
            </a:r>
            <a:endParaRPr sz="1985" dirty="0">
              <a:solidFill>
                <a:schemeClr val="dk1"/>
              </a:solidFill>
              <a:latin typeface="Arial"/>
              <a:ea typeface="Arial"/>
              <a:cs typeface="Arial"/>
              <a:sym typeface="Arial"/>
            </a:endParaRPr>
          </a:p>
        </p:txBody>
      </p:sp>
      <p:sp>
        <p:nvSpPr>
          <p:cNvPr id="1929" name="Google Shape;1929;p191"/>
          <p:cNvSpPr txBox="1">
            <a:spLocks noGrp="1"/>
          </p:cNvSpPr>
          <p:nvPr>
            <p:ph type="sldNum" idx="12"/>
          </p:nvPr>
        </p:nvSpPr>
        <p:spPr>
          <a:xfrm>
            <a:off x="8795360" y="7756332"/>
            <a:ext cx="2712262" cy="234038"/>
          </a:xfrm>
          <a:prstGeom prst="rect">
            <a:avLst/>
          </a:prstGeom>
          <a:noFill/>
          <a:ln>
            <a:noFill/>
          </a:ln>
        </p:spPr>
        <p:txBody>
          <a:bodyPr spcFirstLastPara="1" wrap="square" lIns="0" tIns="0" rIns="0" bIns="0" anchor="t" anchorCtr="0">
            <a:spAutoFit/>
          </a:bodyPr>
          <a:lstStyle/>
          <a:p>
            <a:pPr marL="42019" lvl="0" indent="0" algn="r" rtl="0">
              <a:lnSpc>
                <a:spcPct val="99888"/>
              </a:lnSpc>
              <a:spcBef>
                <a:spcPts val="0"/>
              </a:spcBef>
              <a:spcAft>
                <a:spcPts val="0"/>
              </a:spcAft>
              <a:buNone/>
            </a:pPr>
            <a:r>
              <a:rPr lang="en-US"/>
              <a:t>52/59</a:t>
            </a:r>
            <a:endParaRPr/>
          </a:p>
        </p:txBody>
      </p:sp>
      <p:pic>
        <p:nvPicPr>
          <p:cNvPr id="1931" name="Google Shape;1931;p191"/>
          <p:cNvPicPr preferRelativeResize="0"/>
          <p:nvPr/>
        </p:nvPicPr>
        <p:blipFill rotWithShape="1">
          <a:blip r:embed="rId4">
            <a:alphaModFix/>
          </a:blip>
          <a:srcRect/>
          <a:stretch/>
        </p:blipFill>
        <p:spPr>
          <a:xfrm>
            <a:off x="4204217" y="4302360"/>
            <a:ext cx="3053711" cy="1816764"/>
          </a:xfrm>
          <a:prstGeom prst="rect">
            <a:avLst/>
          </a:prstGeom>
          <a:noFill/>
          <a:ln>
            <a:noFill/>
          </a:ln>
        </p:spPr>
      </p:pic>
      <p:pic>
        <p:nvPicPr>
          <p:cNvPr id="1932" name="Google Shape;1932;p191"/>
          <p:cNvPicPr preferRelativeResize="0"/>
          <p:nvPr/>
        </p:nvPicPr>
        <p:blipFill rotWithShape="1">
          <a:blip r:embed="rId5">
            <a:alphaModFix/>
          </a:blip>
          <a:srcRect/>
          <a:stretch/>
        </p:blipFill>
        <p:spPr>
          <a:xfrm>
            <a:off x="7436539" y="4290596"/>
            <a:ext cx="3035224" cy="1840292"/>
          </a:xfrm>
          <a:prstGeom prst="rect">
            <a:avLst/>
          </a:prstGeom>
          <a:noFill/>
          <a:ln>
            <a:noFill/>
          </a:ln>
        </p:spPr>
      </p:pic>
    </p:spTree>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Shape 1936"/>
        <p:cNvGrpSpPr/>
        <p:nvPr/>
      </p:nvGrpSpPr>
      <p:grpSpPr>
        <a:xfrm>
          <a:off x="0" y="0"/>
          <a:ext cx="0" cy="0"/>
          <a:chOff x="0" y="0"/>
          <a:chExt cx="0" cy="0"/>
        </a:xfrm>
      </p:grpSpPr>
      <p:sp>
        <p:nvSpPr>
          <p:cNvPr id="1938" name="Google Shape;1938;p192"/>
          <p:cNvSpPr txBox="1">
            <a:spLocks noGrp="1"/>
          </p:cNvSpPr>
          <p:nvPr>
            <p:ph type="title"/>
          </p:nvPr>
        </p:nvSpPr>
        <p:spPr>
          <a:xfrm>
            <a:off x="391633" y="796004"/>
            <a:ext cx="7831051" cy="505872"/>
          </a:xfrm>
          <a:prstGeom prst="rect">
            <a:avLst/>
          </a:prstGeom>
          <a:noFill/>
          <a:ln>
            <a:noFill/>
          </a:ln>
        </p:spPr>
        <p:txBody>
          <a:bodyPr spcFirstLastPara="1" wrap="square" lIns="0" tIns="13300" rIns="0" bIns="0" anchor="t" anchorCtr="0">
            <a:spAutoFit/>
          </a:bodyPr>
          <a:lstStyle/>
          <a:p>
            <a:pPr marL="14007" lvl="0"/>
            <a:r>
              <a:rPr lang="en-US" sz="3200" dirty="0"/>
              <a:t>USE OF LASER WELDING IN INDUSTRY</a:t>
            </a:r>
            <a:endParaRPr sz="3089" dirty="0">
              <a:latin typeface="Tahoma"/>
              <a:ea typeface="Tahoma"/>
              <a:cs typeface="Tahoma"/>
              <a:sym typeface="Tahoma"/>
            </a:endParaRPr>
          </a:p>
        </p:txBody>
      </p:sp>
      <p:sp>
        <p:nvSpPr>
          <p:cNvPr id="1939" name="Google Shape;1939;p192"/>
          <p:cNvSpPr txBox="1"/>
          <p:nvPr/>
        </p:nvSpPr>
        <p:spPr>
          <a:xfrm>
            <a:off x="1021871" y="1524839"/>
            <a:ext cx="8186085" cy="2051555"/>
          </a:xfrm>
          <a:prstGeom prst="rect">
            <a:avLst/>
          </a:prstGeom>
          <a:noFill/>
          <a:ln>
            <a:noFill/>
          </a:ln>
        </p:spPr>
        <p:txBody>
          <a:bodyPr spcFirstLastPara="1" wrap="square" lIns="0" tIns="14700" rIns="0" bIns="0" anchor="t" anchorCtr="0">
            <a:spAutoFit/>
          </a:bodyPr>
          <a:lstStyle/>
          <a:p>
            <a:pPr marL="602273" lvl="0" indent="-588966">
              <a:buClr>
                <a:schemeClr val="dk1"/>
              </a:buClr>
              <a:buSzPts val="2206"/>
              <a:buFont typeface="Arial"/>
              <a:buChar char="•"/>
            </a:pPr>
            <a:r>
              <a:rPr lang="en-US" sz="2206" i="1" dirty="0">
                <a:solidFill>
                  <a:schemeClr val="dk1"/>
                </a:solidFill>
              </a:rPr>
              <a:t>Transport:  vehicle body, exhausts and roof; speed, easy overlapping</a:t>
            </a:r>
          </a:p>
          <a:p>
            <a:pPr marL="602273" lvl="0" indent="-588966">
              <a:buClr>
                <a:schemeClr val="dk1"/>
              </a:buClr>
              <a:buSzPts val="2206"/>
              <a:buFont typeface="Arial"/>
              <a:buChar char="•"/>
            </a:pPr>
            <a:r>
              <a:rPr lang="en-US" sz="2206" i="1" dirty="0">
                <a:solidFill>
                  <a:schemeClr val="dk1"/>
                </a:solidFill>
              </a:rPr>
              <a:t>Option: tailored blanks, remote welding</a:t>
            </a:r>
          </a:p>
          <a:p>
            <a:pPr marL="602273" lvl="0" indent="-588966">
              <a:buClr>
                <a:schemeClr val="dk1"/>
              </a:buClr>
              <a:buSzPts val="2206"/>
              <a:buFont typeface="Arial"/>
              <a:buChar char="•"/>
            </a:pPr>
            <a:r>
              <a:rPr lang="en-US" sz="2206" i="1" dirty="0">
                <a:solidFill>
                  <a:schemeClr val="dk1"/>
                </a:solidFill>
              </a:rPr>
              <a:t>Aerospace industry: parts of turbines - connection of specific materials; now, also construction of drones - substitute for riveting</a:t>
            </a:r>
            <a:endParaRPr sz="2206" dirty="0">
              <a:solidFill>
                <a:schemeClr val="dk1"/>
              </a:solidFill>
              <a:latin typeface="Arial"/>
              <a:ea typeface="Arial"/>
              <a:cs typeface="Arial"/>
              <a:sym typeface="Arial"/>
            </a:endParaRPr>
          </a:p>
        </p:txBody>
      </p:sp>
      <p:pic>
        <p:nvPicPr>
          <p:cNvPr id="1940" name="Google Shape;1940;p192"/>
          <p:cNvPicPr preferRelativeResize="0"/>
          <p:nvPr/>
        </p:nvPicPr>
        <p:blipFill rotWithShape="1">
          <a:blip r:embed="rId3">
            <a:alphaModFix/>
          </a:blip>
          <a:srcRect/>
          <a:stretch/>
        </p:blipFill>
        <p:spPr>
          <a:xfrm>
            <a:off x="7397073" y="3652017"/>
            <a:ext cx="2519269" cy="3359586"/>
          </a:xfrm>
          <a:prstGeom prst="rect">
            <a:avLst/>
          </a:prstGeom>
          <a:noFill/>
          <a:ln>
            <a:noFill/>
          </a:ln>
        </p:spPr>
      </p:pic>
      <p:grpSp>
        <p:nvGrpSpPr>
          <p:cNvPr id="1941" name="Google Shape;1941;p192"/>
          <p:cNvGrpSpPr/>
          <p:nvPr/>
        </p:nvGrpSpPr>
        <p:grpSpPr>
          <a:xfrm>
            <a:off x="777058" y="3986457"/>
            <a:ext cx="6510773" cy="3073885"/>
            <a:chOff x="428244" y="2785872"/>
            <a:chExt cx="5903975" cy="3616452"/>
          </a:xfrm>
        </p:grpSpPr>
        <p:pic>
          <p:nvPicPr>
            <p:cNvPr id="1942" name="Google Shape;1942;p192"/>
            <p:cNvPicPr preferRelativeResize="0"/>
            <p:nvPr/>
          </p:nvPicPr>
          <p:blipFill rotWithShape="1">
            <a:blip r:embed="rId4">
              <a:alphaModFix/>
            </a:blip>
            <a:srcRect/>
            <a:stretch/>
          </p:blipFill>
          <p:spPr>
            <a:xfrm>
              <a:off x="428244" y="2785872"/>
              <a:ext cx="3855720" cy="1786127"/>
            </a:xfrm>
            <a:prstGeom prst="rect">
              <a:avLst/>
            </a:prstGeom>
            <a:noFill/>
            <a:ln>
              <a:noFill/>
            </a:ln>
          </p:spPr>
        </p:pic>
        <p:pic>
          <p:nvPicPr>
            <p:cNvPr id="1943" name="Google Shape;1943;p192"/>
            <p:cNvPicPr preferRelativeResize="0"/>
            <p:nvPr/>
          </p:nvPicPr>
          <p:blipFill rotWithShape="1">
            <a:blip r:embed="rId5">
              <a:alphaModFix/>
            </a:blip>
            <a:srcRect/>
            <a:stretch/>
          </p:blipFill>
          <p:spPr>
            <a:xfrm>
              <a:off x="3429000" y="4357116"/>
              <a:ext cx="2738628" cy="2045208"/>
            </a:xfrm>
            <a:prstGeom prst="rect">
              <a:avLst/>
            </a:prstGeom>
            <a:noFill/>
            <a:ln>
              <a:noFill/>
            </a:ln>
          </p:spPr>
        </p:pic>
        <p:pic>
          <p:nvPicPr>
            <p:cNvPr id="1944" name="Google Shape;1944;p192"/>
            <p:cNvPicPr preferRelativeResize="0"/>
            <p:nvPr/>
          </p:nvPicPr>
          <p:blipFill rotWithShape="1">
            <a:blip r:embed="rId6">
              <a:alphaModFix/>
            </a:blip>
            <a:srcRect/>
            <a:stretch/>
          </p:blipFill>
          <p:spPr>
            <a:xfrm>
              <a:off x="714756" y="4786883"/>
              <a:ext cx="2142744" cy="1607820"/>
            </a:xfrm>
            <a:prstGeom prst="rect">
              <a:avLst/>
            </a:prstGeom>
            <a:noFill/>
            <a:ln>
              <a:noFill/>
            </a:ln>
          </p:spPr>
        </p:pic>
        <p:pic>
          <p:nvPicPr>
            <p:cNvPr id="1945" name="Google Shape;1945;p192"/>
            <p:cNvPicPr preferRelativeResize="0"/>
            <p:nvPr/>
          </p:nvPicPr>
          <p:blipFill rotWithShape="1">
            <a:blip r:embed="rId7">
              <a:alphaModFix/>
            </a:blip>
            <a:srcRect/>
            <a:stretch/>
          </p:blipFill>
          <p:spPr>
            <a:xfrm>
              <a:off x="4357115" y="2785872"/>
              <a:ext cx="1975104" cy="1524000"/>
            </a:xfrm>
            <a:prstGeom prst="rect">
              <a:avLst/>
            </a:prstGeom>
            <a:noFill/>
            <a:ln>
              <a:noFill/>
            </a:ln>
          </p:spPr>
        </p:pic>
      </p:grpSp>
      <p:sp>
        <p:nvSpPr>
          <p:cNvPr id="1946" name="Google Shape;1946;p192"/>
          <p:cNvSpPr txBox="1">
            <a:spLocks noGrp="1"/>
          </p:cNvSpPr>
          <p:nvPr>
            <p:ph type="sldNum" idx="12"/>
          </p:nvPr>
        </p:nvSpPr>
        <p:spPr>
          <a:xfrm>
            <a:off x="8795360" y="7756332"/>
            <a:ext cx="2712262" cy="234038"/>
          </a:xfrm>
          <a:prstGeom prst="rect">
            <a:avLst/>
          </a:prstGeom>
          <a:noFill/>
          <a:ln>
            <a:noFill/>
          </a:ln>
        </p:spPr>
        <p:txBody>
          <a:bodyPr spcFirstLastPara="1" wrap="square" lIns="0" tIns="0" rIns="0" bIns="0" anchor="t" anchorCtr="0">
            <a:spAutoFit/>
          </a:bodyPr>
          <a:lstStyle/>
          <a:p>
            <a:pPr marL="42019" lvl="0" indent="0" algn="r" rtl="0">
              <a:lnSpc>
                <a:spcPct val="99888"/>
              </a:lnSpc>
              <a:spcBef>
                <a:spcPts val="0"/>
              </a:spcBef>
              <a:spcAft>
                <a:spcPts val="0"/>
              </a:spcAft>
              <a:buNone/>
            </a:pPr>
            <a:r>
              <a:rPr lang="en-US"/>
              <a:t>53/59</a:t>
            </a:r>
            <a:endParaRPr/>
          </a:p>
        </p:txBody>
      </p:sp>
    </p:spTree>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Shape 1951"/>
        <p:cNvGrpSpPr/>
        <p:nvPr/>
      </p:nvGrpSpPr>
      <p:grpSpPr>
        <a:xfrm>
          <a:off x="0" y="0"/>
          <a:ext cx="0" cy="0"/>
          <a:chOff x="0" y="0"/>
          <a:chExt cx="0" cy="0"/>
        </a:xfrm>
      </p:grpSpPr>
      <p:sp>
        <p:nvSpPr>
          <p:cNvPr id="1953" name="Google Shape;1953;p193"/>
          <p:cNvSpPr txBox="1">
            <a:spLocks noGrp="1"/>
          </p:cNvSpPr>
          <p:nvPr>
            <p:ph type="title"/>
          </p:nvPr>
        </p:nvSpPr>
        <p:spPr>
          <a:xfrm>
            <a:off x="391633" y="774809"/>
            <a:ext cx="9503481" cy="552746"/>
          </a:xfrm>
          <a:prstGeom prst="rect">
            <a:avLst/>
          </a:prstGeom>
          <a:noFill/>
          <a:ln>
            <a:noFill/>
          </a:ln>
        </p:spPr>
        <p:txBody>
          <a:bodyPr spcFirstLastPara="1" wrap="square" lIns="0" tIns="14000" rIns="0" bIns="0" anchor="t" anchorCtr="0">
            <a:spAutoFit/>
          </a:bodyPr>
          <a:lstStyle/>
          <a:p>
            <a:pPr marL="14007" lvl="0"/>
            <a:r>
              <a:rPr lang="en-US" dirty="0"/>
              <a:t>THERMAL PARTITIONING OF MATERIALS BY LASER</a:t>
            </a:r>
            <a:endParaRPr dirty="0"/>
          </a:p>
        </p:txBody>
      </p:sp>
      <p:pic>
        <p:nvPicPr>
          <p:cNvPr id="1954" name="Google Shape;1954;p193"/>
          <p:cNvPicPr preferRelativeResize="0"/>
          <p:nvPr/>
        </p:nvPicPr>
        <p:blipFill rotWithShape="1">
          <a:blip r:embed="rId3">
            <a:alphaModFix/>
          </a:blip>
          <a:srcRect/>
          <a:stretch/>
        </p:blipFill>
        <p:spPr>
          <a:xfrm>
            <a:off x="5914753" y="1497443"/>
            <a:ext cx="4315866" cy="2537756"/>
          </a:xfrm>
          <a:prstGeom prst="rect">
            <a:avLst/>
          </a:prstGeom>
          <a:noFill/>
          <a:ln>
            <a:noFill/>
          </a:ln>
        </p:spPr>
      </p:pic>
      <p:pic>
        <p:nvPicPr>
          <p:cNvPr id="1955" name="Google Shape;1955;p193"/>
          <p:cNvPicPr preferRelativeResize="0"/>
          <p:nvPr/>
        </p:nvPicPr>
        <p:blipFill rotWithShape="1">
          <a:blip r:embed="rId4">
            <a:alphaModFix/>
          </a:blip>
          <a:srcRect/>
          <a:stretch/>
        </p:blipFill>
        <p:spPr>
          <a:xfrm>
            <a:off x="6429028" y="4151164"/>
            <a:ext cx="3801593" cy="3018417"/>
          </a:xfrm>
          <a:prstGeom prst="rect">
            <a:avLst/>
          </a:prstGeom>
          <a:noFill/>
          <a:ln>
            <a:noFill/>
          </a:ln>
        </p:spPr>
      </p:pic>
      <p:sp>
        <p:nvSpPr>
          <p:cNvPr id="1956" name="Google Shape;1956;p193"/>
          <p:cNvSpPr txBox="1"/>
          <p:nvPr/>
        </p:nvSpPr>
        <p:spPr>
          <a:xfrm>
            <a:off x="549276" y="1457614"/>
            <a:ext cx="5032096" cy="5300495"/>
          </a:xfrm>
          <a:prstGeom prst="rect">
            <a:avLst/>
          </a:prstGeom>
          <a:noFill/>
          <a:ln>
            <a:noFill/>
          </a:ln>
        </p:spPr>
        <p:txBody>
          <a:bodyPr spcFirstLastPara="1" wrap="square" lIns="0" tIns="79825" rIns="0" bIns="0" anchor="t" anchorCtr="0">
            <a:spAutoFit/>
          </a:bodyPr>
          <a:lstStyle/>
          <a:p>
            <a:pPr marL="392178" marR="715724" lvl="0" indent="-378171">
              <a:lnSpc>
                <a:spcPct val="105850"/>
              </a:lnSpc>
              <a:buClr>
                <a:schemeClr val="dk1"/>
              </a:buClr>
              <a:buSzPts val="2000"/>
              <a:buFont typeface="Arial"/>
              <a:buChar char="•"/>
            </a:pPr>
            <a:r>
              <a:rPr lang="en-US" sz="2000" i="1" dirty="0">
                <a:solidFill>
                  <a:schemeClr val="dk1"/>
                </a:solidFill>
              </a:rPr>
              <a:t>High quality of the cutting surface of the parallel edge, without the need for finishing</a:t>
            </a:r>
          </a:p>
          <a:p>
            <a:pPr marL="392178" marR="715724" lvl="0" indent="-378171">
              <a:lnSpc>
                <a:spcPct val="105850"/>
              </a:lnSpc>
              <a:buClr>
                <a:schemeClr val="dk1"/>
              </a:buClr>
              <a:buSzPts val="2000"/>
              <a:buFont typeface="Arial"/>
              <a:buChar char="•"/>
            </a:pPr>
            <a:r>
              <a:rPr lang="en-US" sz="2000" i="1" dirty="0">
                <a:solidFill>
                  <a:schemeClr val="dk1"/>
                </a:solidFill>
              </a:rPr>
              <a:t>Speed and quality are not affected by material hardness; low dependence on mechanical properties</a:t>
            </a:r>
          </a:p>
          <a:p>
            <a:pPr marL="392178" marR="715724" lvl="0" indent="-378171">
              <a:lnSpc>
                <a:spcPct val="105850"/>
              </a:lnSpc>
              <a:buClr>
                <a:schemeClr val="dk1"/>
              </a:buClr>
              <a:buSzPts val="2000"/>
              <a:buFont typeface="Arial"/>
              <a:buChar char="•"/>
            </a:pPr>
            <a:r>
              <a:rPr lang="en-US" sz="2000" i="1" dirty="0">
                <a:solidFill>
                  <a:schemeClr val="dk1"/>
                </a:solidFill>
              </a:rPr>
              <a:t>Small heat-affected zone; heat-affected material is blown away</a:t>
            </a:r>
          </a:p>
          <a:p>
            <a:pPr marL="392178" marR="715724" lvl="0" indent="-378171">
              <a:lnSpc>
                <a:spcPct val="105850"/>
              </a:lnSpc>
              <a:buClr>
                <a:schemeClr val="dk1"/>
              </a:buClr>
              <a:buSzPts val="2000"/>
              <a:buFont typeface="Arial"/>
              <a:buChar char="•"/>
            </a:pPr>
            <a:r>
              <a:rPr lang="en-US" sz="2000" i="1" dirty="0">
                <a:solidFill>
                  <a:schemeClr val="dk1"/>
                </a:solidFill>
              </a:rPr>
              <a:t>Shape variability - 2D cutting</a:t>
            </a:r>
          </a:p>
          <a:p>
            <a:pPr marL="392178" marR="715724" lvl="0" indent="-378171">
              <a:lnSpc>
                <a:spcPct val="105850"/>
              </a:lnSpc>
              <a:buClr>
                <a:schemeClr val="dk1"/>
              </a:buClr>
              <a:buSzPts val="2000"/>
              <a:buFont typeface="Arial"/>
              <a:buChar char="•"/>
            </a:pPr>
            <a:r>
              <a:rPr lang="en-US" sz="2000" i="1" dirty="0">
                <a:solidFill>
                  <a:schemeClr val="dk1"/>
                </a:solidFill>
              </a:rPr>
              <a:t>Robotic 3D cutting</a:t>
            </a:r>
          </a:p>
          <a:p>
            <a:pPr marL="392178" marR="715724" lvl="0" indent="-378171">
              <a:lnSpc>
                <a:spcPct val="105850"/>
              </a:lnSpc>
              <a:buClr>
                <a:schemeClr val="dk1"/>
              </a:buClr>
              <a:buSzPts val="2000"/>
              <a:buFont typeface="Arial"/>
              <a:buChar char="•"/>
            </a:pPr>
            <a:r>
              <a:rPr lang="en-US" sz="2000" i="1" dirty="0">
                <a:solidFill>
                  <a:schemeClr val="dk1"/>
                </a:solidFill>
              </a:rPr>
              <a:t>High cutting speeds compared to other cutting technologies</a:t>
            </a:r>
          </a:p>
          <a:p>
            <a:pPr marL="392178" marR="715724" lvl="0" indent="-378171">
              <a:lnSpc>
                <a:spcPct val="105850"/>
              </a:lnSpc>
              <a:buClr>
                <a:schemeClr val="dk1"/>
              </a:buClr>
              <a:buSzPts val="2000"/>
              <a:buFont typeface="Arial"/>
              <a:buChar char="•"/>
            </a:pPr>
            <a:r>
              <a:rPr lang="en-US" sz="2000" i="1" dirty="0">
                <a:solidFill>
                  <a:schemeClr val="dk1"/>
                </a:solidFill>
              </a:rPr>
              <a:t>No mechanical deformation</a:t>
            </a:r>
          </a:p>
          <a:p>
            <a:pPr marL="392178" marR="715724" lvl="0" indent="-378171">
              <a:lnSpc>
                <a:spcPct val="105850"/>
              </a:lnSpc>
              <a:buClr>
                <a:schemeClr val="dk1"/>
              </a:buClr>
              <a:buSzPts val="2000"/>
              <a:buFont typeface="Arial"/>
              <a:buChar char="•"/>
            </a:pPr>
            <a:r>
              <a:rPr lang="en-US" sz="2000" i="1" dirty="0">
                <a:solidFill>
                  <a:schemeClr val="dk1"/>
                </a:solidFill>
              </a:rPr>
              <a:t>Processing of surface-treated sheets - Cutting joint (0.1-0.4 mm)</a:t>
            </a:r>
            <a:endParaRPr sz="2000" dirty="0">
              <a:solidFill>
                <a:schemeClr val="dk1"/>
              </a:solidFill>
              <a:latin typeface="Arial"/>
              <a:ea typeface="Arial"/>
              <a:cs typeface="Arial"/>
              <a:sym typeface="Arial"/>
            </a:endParaRPr>
          </a:p>
        </p:txBody>
      </p:sp>
      <p:sp>
        <p:nvSpPr>
          <p:cNvPr id="1957" name="Google Shape;1957;p193"/>
          <p:cNvSpPr txBox="1"/>
          <p:nvPr/>
        </p:nvSpPr>
        <p:spPr>
          <a:xfrm>
            <a:off x="9654304" y="7325220"/>
            <a:ext cx="480380" cy="230832"/>
          </a:xfrm>
          <a:prstGeom prst="rect">
            <a:avLst/>
          </a:prstGeom>
          <a:noFill/>
          <a:ln>
            <a:noFill/>
          </a:ln>
        </p:spPr>
        <p:txBody>
          <a:bodyPr spcFirstLastPara="1" wrap="square" lIns="0" tIns="0" rIns="0" bIns="0" anchor="t" anchorCtr="0">
            <a:spAutoFit/>
          </a:bodyPr>
          <a:lstStyle/>
          <a:p>
            <a:pPr marL="14007" marR="0" lvl="0" indent="0" algn="l" rtl="0">
              <a:lnSpc>
                <a:spcPct val="116450"/>
              </a:lnSpc>
              <a:spcBef>
                <a:spcPts val="0"/>
              </a:spcBef>
              <a:spcAft>
                <a:spcPts val="0"/>
              </a:spcAft>
              <a:buNone/>
            </a:pPr>
            <a:r>
              <a:rPr lang="en-US" sz="1544">
                <a:solidFill>
                  <a:srgbClr val="FFFFFF"/>
                </a:solidFill>
                <a:latin typeface="Times New Roman"/>
                <a:ea typeface="Times New Roman"/>
                <a:cs typeface="Times New Roman"/>
                <a:sym typeface="Times New Roman"/>
              </a:rPr>
              <a:t>31/59</a:t>
            </a:r>
            <a:endParaRPr sz="1544">
              <a:solidFill>
                <a:schemeClr val="dk1"/>
              </a:solidFill>
              <a:latin typeface="Times New Roman"/>
              <a:ea typeface="Times New Roman"/>
              <a:cs typeface="Times New Roman"/>
              <a:sym typeface="Times New Roman"/>
            </a:endParaRPr>
          </a:p>
        </p:txBody>
      </p:sp>
    </p:spTree>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Shape 1962"/>
        <p:cNvGrpSpPr/>
        <p:nvPr/>
      </p:nvGrpSpPr>
      <p:grpSpPr>
        <a:xfrm>
          <a:off x="0" y="0"/>
          <a:ext cx="0" cy="0"/>
          <a:chOff x="0" y="0"/>
          <a:chExt cx="0" cy="0"/>
        </a:xfrm>
      </p:grpSpPr>
      <p:sp>
        <p:nvSpPr>
          <p:cNvPr id="1964" name="Google Shape;1964;p194"/>
          <p:cNvSpPr txBox="1">
            <a:spLocks noGrp="1"/>
          </p:cNvSpPr>
          <p:nvPr>
            <p:ph type="title"/>
          </p:nvPr>
        </p:nvSpPr>
        <p:spPr>
          <a:xfrm>
            <a:off x="391632" y="801770"/>
            <a:ext cx="5385730" cy="552090"/>
          </a:xfrm>
          <a:prstGeom prst="rect">
            <a:avLst/>
          </a:prstGeom>
          <a:noFill/>
          <a:ln>
            <a:noFill/>
          </a:ln>
        </p:spPr>
        <p:txBody>
          <a:bodyPr spcFirstLastPara="1" wrap="square" lIns="0" tIns="13300" rIns="0" bIns="0" anchor="t" anchorCtr="0">
            <a:spAutoFit/>
          </a:bodyPr>
          <a:lstStyle/>
          <a:p>
            <a:pPr marL="14007" lvl="0"/>
            <a:r>
              <a:rPr lang="en-US" dirty="0"/>
              <a:t>LASER CUTTING PRINCIPLE</a:t>
            </a:r>
            <a:endParaRPr dirty="0"/>
          </a:p>
        </p:txBody>
      </p:sp>
      <p:grpSp>
        <p:nvGrpSpPr>
          <p:cNvPr id="1965" name="Google Shape;1965;p194"/>
          <p:cNvGrpSpPr/>
          <p:nvPr/>
        </p:nvGrpSpPr>
        <p:grpSpPr>
          <a:xfrm>
            <a:off x="1267836" y="1472432"/>
            <a:ext cx="8157348" cy="3131297"/>
            <a:chOff x="214884" y="1357883"/>
            <a:chExt cx="8615277" cy="3307079"/>
          </a:xfrm>
        </p:grpSpPr>
        <p:pic>
          <p:nvPicPr>
            <p:cNvPr id="1966" name="Google Shape;1966;p194"/>
            <p:cNvPicPr preferRelativeResize="0"/>
            <p:nvPr/>
          </p:nvPicPr>
          <p:blipFill rotWithShape="1">
            <a:blip r:embed="rId3">
              <a:alphaModFix/>
            </a:blip>
            <a:srcRect/>
            <a:stretch/>
          </p:blipFill>
          <p:spPr>
            <a:xfrm>
              <a:off x="214884" y="1357883"/>
              <a:ext cx="3642360" cy="3307079"/>
            </a:xfrm>
            <a:prstGeom prst="rect">
              <a:avLst/>
            </a:prstGeom>
            <a:noFill/>
            <a:ln>
              <a:noFill/>
            </a:ln>
          </p:spPr>
        </p:pic>
        <p:pic>
          <p:nvPicPr>
            <p:cNvPr id="1967" name="Google Shape;1967;p194"/>
            <p:cNvPicPr preferRelativeResize="0"/>
            <p:nvPr/>
          </p:nvPicPr>
          <p:blipFill rotWithShape="1">
            <a:blip r:embed="rId4">
              <a:alphaModFix/>
            </a:blip>
            <a:srcRect/>
            <a:stretch/>
          </p:blipFill>
          <p:spPr>
            <a:xfrm>
              <a:off x="3977639" y="1499615"/>
              <a:ext cx="4852522" cy="2894346"/>
            </a:xfrm>
            <a:prstGeom prst="rect">
              <a:avLst/>
            </a:prstGeom>
            <a:noFill/>
            <a:ln>
              <a:noFill/>
            </a:ln>
          </p:spPr>
        </p:pic>
      </p:grpSp>
      <p:sp>
        <p:nvSpPr>
          <p:cNvPr id="1968" name="Google Shape;1968;p194"/>
          <p:cNvSpPr txBox="1"/>
          <p:nvPr/>
        </p:nvSpPr>
        <p:spPr>
          <a:xfrm>
            <a:off x="622300" y="4833485"/>
            <a:ext cx="9111834" cy="2432929"/>
          </a:xfrm>
          <a:prstGeom prst="rect">
            <a:avLst/>
          </a:prstGeom>
          <a:noFill/>
          <a:ln>
            <a:noFill/>
          </a:ln>
        </p:spPr>
        <p:txBody>
          <a:bodyPr spcFirstLastPara="1" wrap="square" lIns="0" tIns="9100" rIns="0" bIns="0" anchor="t" anchorCtr="0">
            <a:spAutoFit/>
          </a:bodyPr>
          <a:lstStyle/>
          <a:p>
            <a:pPr marL="131659" marR="619781" lvl="0" indent="-131659">
              <a:lnSpc>
                <a:spcPct val="102099"/>
              </a:lnSpc>
              <a:buClr>
                <a:schemeClr val="dk1"/>
              </a:buClr>
              <a:buSzPts val="1544"/>
              <a:buFont typeface="Arial"/>
              <a:buChar char="•"/>
            </a:pPr>
            <a:r>
              <a:rPr lang="en-US" sz="1544" dirty="0">
                <a:solidFill>
                  <a:schemeClr val="dk1"/>
                </a:solidFill>
                <a:latin typeface="Tahoma"/>
                <a:ea typeface="Tahoma"/>
                <a:cs typeface="Tahoma"/>
                <a:sym typeface="Tahoma"/>
              </a:rPr>
              <a:t>The laser beam is focused by the lens into a small area, thus obtaining a high power density. The temperature rises in the impact area.</a:t>
            </a:r>
          </a:p>
          <a:p>
            <a:pPr marL="131659" marR="619781" lvl="0" indent="-131659">
              <a:lnSpc>
                <a:spcPct val="102099"/>
              </a:lnSpc>
              <a:buClr>
                <a:schemeClr val="dk1"/>
              </a:buClr>
              <a:buSzPts val="1544"/>
              <a:buFont typeface="Arial"/>
              <a:buChar char="•"/>
            </a:pPr>
            <a:r>
              <a:rPr lang="en-US" sz="1544" dirty="0">
                <a:solidFill>
                  <a:schemeClr val="dk1"/>
                </a:solidFill>
                <a:latin typeface="Tahoma"/>
                <a:ea typeface="Tahoma"/>
                <a:cs typeface="Tahoma"/>
                <a:sym typeface="Tahoma"/>
              </a:rPr>
              <a:t>The cut material is heated above the melting temperature and sometimes above the evaporation temperature.</a:t>
            </a:r>
          </a:p>
          <a:p>
            <a:pPr marL="131659" marR="619781" lvl="0" indent="-131659">
              <a:lnSpc>
                <a:spcPct val="102099"/>
              </a:lnSpc>
              <a:buClr>
                <a:schemeClr val="dk1"/>
              </a:buClr>
              <a:buSzPts val="1544"/>
              <a:buFont typeface="Arial"/>
              <a:buChar char="•"/>
            </a:pPr>
            <a:r>
              <a:rPr lang="en-US" sz="1544" dirty="0">
                <a:solidFill>
                  <a:schemeClr val="dk1"/>
                </a:solidFill>
                <a:latin typeface="Tahoma"/>
                <a:ea typeface="Tahoma"/>
                <a:cs typeface="Tahoma"/>
                <a:sym typeface="Tahoma"/>
              </a:rPr>
              <a:t>The assisting gas blown by the outlet nozzle to the point of interaction of the laser beam with the material blows the melt and </a:t>
            </a:r>
            <a:r>
              <a:rPr lang="en-US" sz="1544" dirty="0" err="1">
                <a:solidFill>
                  <a:schemeClr val="dk1"/>
                </a:solidFill>
                <a:latin typeface="Tahoma"/>
                <a:ea typeface="Tahoma"/>
                <a:cs typeface="Tahoma"/>
                <a:sym typeface="Tahoma"/>
              </a:rPr>
              <a:t>vapours</a:t>
            </a:r>
            <a:r>
              <a:rPr lang="en-US" sz="1544" dirty="0">
                <a:solidFill>
                  <a:schemeClr val="dk1"/>
                </a:solidFill>
                <a:latin typeface="Tahoma"/>
                <a:ea typeface="Tahoma"/>
                <a:cs typeface="Tahoma"/>
                <a:sym typeface="Tahoma"/>
              </a:rPr>
              <a:t> away from the point of cut.</a:t>
            </a:r>
          </a:p>
          <a:p>
            <a:pPr marL="131659" marR="619781" lvl="0" indent="-131659">
              <a:lnSpc>
                <a:spcPct val="102099"/>
              </a:lnSpc>
              <a:buClr>
                <a:schemeClr val="dk1"/>
              </a:buClr>
              <a:buSzPts val="1544"/>
              <a:buFont typeface="Arial"/>
              <a:buChar char="•"/>
            </a:pPr>
            <a:r>
              <a:rPr lang="en-US" sz="1544" dirty="0">
                <a:solidFill>
                  <a:schemeClr val="dk1"/>
                </a:solidFill>
                <a:latin typeface="Tahoma"/>
                <a:ea typeface="Tahoma"/>
                <a:cs typeface="Tahoma"/>
                <a:sym typeface="Tahoma"/>
              </a:rPr>
              <a:t>If oxygen is used as the assisting gas, the material is also combusted after heating to the ignition temperature and the resulting oxides are blown away by oxygen pressure.</a:t>
            </a:r>
          </a:p>
          <a:p>
            <a:pPr marL="131659" marR="619781" lvl="0" indent="-131659">
              <a:lnSpc>
                <a:spcPct val="102099"/>
              </a:lnSpc>
              <a:buClr>
                <a:schemeClr val="dk1"/>
              </a:buClr>
              <a:buSzPts val="1544"/>
              <a:buFont typeface="Arial"/>
              <a:buChar char="•"/>
            </a:pPr>
            <a:r>
              <a:rPr lang="en-US" sz="1544" dirty="0">
                <a:solidFill>
                  <a:schemeClr val="dk1"/>
                </a:solidFill>
                <a:latin typeface="Tahoma"/>
                <a:ea typeface="Tahoma"/>
                <a:cs typeface="Tahoma"/>
                <a:sym typeface="Tahoma"/>
              </a:rPr>
              <a:t>The combination of these processes creates a cutting gap in the direction of the burner movement.</a:t>
            </a:r>
            <a:endParaRPr sz="1544" dirty="0">
              <a:solidFill>
                <a:schemeClr val="dk1"/>
              </a:solidFill>
              <a:latin typeface="Tahoma"/>
              <a:ea typeface="Tahoma"/>
              <a:cs typeface="Tahoma"/>
              <a:sym typeface="Tahoma"/>
            </a:endParaRPr>
          </a:p>
        </p:txBody>
      </p:sp>
      <p:sp>
        <p:nvSpPr>
          <p:cNvPr id="1969" name="Google Shape;1969;p194"/>
          <p:cNvSpPr txBox="1"/>
          <p:nvPr/>
        </p:nvSpPr>
        <p:spPr>
          <a:xfrm>
            <a:off x="9654304" y="7325220"/>
            <a:ext cx="480380" cy="230832"/>
          </a:xfrm>
          <a:prstGeom prst="rect">
            <a:avLst/>
          </a:prstGeom>
          <a:noFill/>
          <a:ln>
            <a:noFill/>
          </a:ln>
        </p:spPr>
        <p:txBody>
          <a:bodyPr spcFirstLastPara="1" wrap="square" lIns="0" tIns="0" rIns="0" bIns="0" anchor="t" anchorCtr="0">
            <a:spAutoFit/>
          </a:bodyPr>
          <a:lstStyle/>
          <a:p>
            <a:pPr marL="14007" marR="0" lvl="0" indent="0" algn="l" rtl="0">
              <a:lnSpc>
                <a:spcPct val="116450"/>
              </a:lnSpc>
              <a:spcBef>
                <a:spcPts val="0"/>
              </a:spcBef>
              <a:spcAft>
                <a:spcPts val="0"/>
              </a:spcAft>
              <a:buNone/>
            </a:pPr>
            <a:r>
              <a:rPr lang="en-US" sz="1544">
                <a:solidFill>
                  <a:srgbClr val="FFFFFF"/>
                </a:solidFill>
                <a:latin typeface="Times New Roman"/>
                <a:ea typeface="Times New Roman"/>
                <a:cs typeface="Times New Roman"/>
                <a:sym typeface="Times New Roman"/>
              </a:rPr>
              <a:t>33/59</a:t>
            </a:r>
            <a:endParaRPr sz="1544">
              <a:solidFill>
                <a:schemeClr val="dk1"/>
              </a:solidFill>
              <a:latin typeface="Times New Roman"/>
              <a:ea typeface="Times New Roman"/>
              <a:cs typeface="Times New Roman"/>
              <a:sym typeface="Times New Roman"/>
            </a:endParaRPr>
          </a:p>
        </p:txBody>
      </p:sp>
    </p:spTree>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Shape 1974"/>
        <p:cNvGrpSpPr/>
        <p:nvPr/>
      </p:nvGrpSpPr>
      <p:grpSpPr>
        <a:xfrm>
          <a:off x="0" y="0"/>
          <a:ext cx="0" cy="0"/>
          <a:chOff x="0" y="0"/>
          <a:chExt cx="0" cy="0"/>
        </a:xfrm>
      </p:grpSpPr>
      <p:sp>
        <p:nvSpPr>
          <p:cNvPr id="1976" name="Google Shape;1976;p195"/>
          <p:cNvSpPr txBox="1"/>
          <p:nvPr/>
        </p:nvSpPr>
        <p:spPr>
          <a:xfrm>
            <a:off x="508862" y="1166581"/>
            <a:ext cx="4875409" cy="4604536"/>
          </a:xfrm>
          <a:prstGeom prst="rect">
            <a:avLst/>
          </a:prstGeom>
          <a:noFill/>
          <a:ln>
            <a:noFill/>
          </a:ln>
        </p:spPr>
        <p:txBody>
          <a:bodyPr spcFirstLastPara="1" wrap="square" lIns="0" tIns="109925" rIns="0" bIns="0" anchor="t" anchorCtr="0">
            <a:spAutoFit/>
          </a:bodyPr>
          <a:lstStyle/>
          <a:p>
            <a:pPr marL="14007" lvl="0"/>
            <a:r>
              <a:rPr lang="en-US" sz="2000" b="1" i="1" u="sng" dirty="0">
                <a:solidFill>
                  <a:schemeClr val="dk1"/>
                </a:solidFill>
              </a:rPr>
              <a:t>Principles of cutting joint formation:</a:t>
            </a:r>
          </a:p>
          <a:p>
            <a:pPr marL="14007" lvl="0"/>
            <a:r>
              <a:rPr lang="en-US" sz="1800" i="1" dirty="0">
                <a:solidFill>
                  <a:schemeClr val="dk1"/>
                </a:solidFill>
              </a:rPr>
              <a:t>sublimation (evaporation of material)</a:t>
            </a:r>
          </a:p>
          <a:p>
            <a:pPr marL="14007" lvl="0"/>
            <a:r>
              <a:rPr lang="en-US" sz="1800" i="1" dirty="0">
                <a:solidFill>
                  <a:schemeClr val="dk1"/>
                </a:solidFill>
              </a:rPr>
              <a:t>material melting (melt blowing away with assisting gas)</a:t>
            </a:r>
          </a:p>
          <a:p>
            <a:pPr marL="14007" lvl="0"/>
            <a:r>
              <a:rPr lang="en-US" sz="1800" i="1" dirty="0">
                <a:solidFill>
                  <a:schemeClr val="dk1"/>
                </a:solidFill>
              </a:rPr>
              <a:t>oxidation of material (using assisting gas - oxygen)</a:t>
            </a:r>
          </a:p>
          <a:p>
            <a:pPr marL="14007" lvl="0"/>
            <a:r>
              <a:rPr lang="en-US" sz="2000" b="1" i="1" u="sng" dirty="0">
                <a:solidFill>
                  <a:schemeClr val="dk1"/>
                </a:solidFill>
              </a:rPr>
              <a:t>Process features:</a:t>
            </a:r>
          </a:p>
          <a:p>
            <a:pPr marL="14007" lvl="0"/>
            <a:r>
              <a:rPr lang="en-US" sz="1800" i="1" dirty="0">
                <a:solidFill>
                  <a:schemeClr val="dk1"/>
                </a:solidFill>
              </a:rPr>
              <a:t>high cutting power (high cutting speeds)</a:t>
            </a:r>
          </a:p>
          <a:p>
            <a:pPr marL="14007" lvl="0"/>
            <a:r>
              <a:rPr lang="en-US" sz="1800" i="1" dirty="0">
                <a:solidFill>
                  <a:schemeClr val="dk1"/>
                </a:solidFill>
              </a:rPr>
              <a:t>narrow cutting joint</a:t>
            </a:r>
          </a:p>
          <a:p>
            <a:pPr marL="14007" lvl="0"/>
            <a:r>
              <a:rPr lang="en-US" sz="1800" i="1" dirty="0">
                <a:solidFill>
                  <a:schemeClr val="dk1"/>
                </a:solidFill>
              </a:rPr>
              <a:t>minimum heat-affected area</a:t>
            </a:r>
          </a:p>
          <a:p>
            <a:pPr marL="14007" lvl="0"/>
            <a:r>
              <a:rPr lang="en-US" sz="1800" i="1" dirty="0">
                <a:solidFill>
                  <a:schemeClr val="dk1"/>
                </a:solidFill>
              </a:rPr>
              <a:t>process accuracy</a:t>
            </a:r>
          </a:p>
          <a:p>
            <a:pPr marL="14007" lvl="0"/>
            <a:r>
              <a:rPr lang="en-US" sz="1800" i="1" dirty="0">
                <a:solidFill>
                  <a:schemeClr val="dk1"/>
                </a:solidFill>
              </a:rPr>
              <a:t>possibility to cut different types of materials (metals, plastics, textiles, wood, glass, etc.)</a:t>
            </a:r>
          </a:p>
          <a:p>
            <a:pPr marL="14007" lvl="0"/>
            <a:r>
              <a:rPr lang="en-US" sz="1800" i="1" dirty="0">
                <a:solidFill>
                  <a:schemeClr val="dk1"/>
                </a:solidFill>
              </a:rPr>
              <a:t>limited material thickness (approx. up to 100 mm)</a:t>
            </a:r>
          </a:p>
          <a:p>
            <a:pPr marL="14007" lvl="0"/>
            <a:r>
              <a:rPr lang="en-US" sz="1800" i="1" dirty="0">
                <a:solidFill>
                  <a:schemeClr val="dk1"/>
                </a:solidFill>
              </a:rPr>
              <a:t>large thickness - low cut quality</a:t>
            </a:r>
            <a:endParaRPr sz="1800" dirty="0">
              <a:solidFill>
                <a:schemeClr val="dk1"/>
              </a:solidFill>
              <a:latin typeface="Arial"/>
              <a:ea typeface="Arial"/>
              <a:cs typeface="Arial"/>
              <a:sym typeface="Arial"/>
            </a:endParaRPr>
          </a:p>
        </p:txBody>
      </p:sp>
      <p:pic>
        <p:nvPicPr>
          <p:cNvPr id="1977" name="Google Shape;1977;p195"/>
          <p:cNvPicPr preferRelativeResize="0"/>
          <p:nvPr/>
        </p:nvPicPr>
        <p:blipFill rotWithShape="1">
          <a:blip r:embed="rId3">
            <a:alphaModFix/>
          </a:blip>
          <a:srcRect/>
          <a:stretch/>
        </p:blipFill>
        <p:spPr>
          <a:xfrm>
            <a:off x="5417181" y="1419226"/>
            <a:ext cx="4883920" cy="5209963"/>
          </a:xfrm>
          <a:prstGeom prst="rect">
            <a:avLst/>
          </a:prstGeom>
          <a:noFill/>
          <a:ln>
            <a:noFill/>
          </a:ln>
        </p:spPr>
      </p:pic>
      <p:sp>
        <p:nvSpPr>
          <p:cNvPr id="1978" name="Google Shape;1978;p195"/>
          <p:cNvSpPr txBox="1">
            <a:spLocks noGrp="1"/>
          </p:cNvSpPr>
          <p:nvPr>
            <p:ph type="title"/>
          </p:nvPr>
        </p:nvSpPr>
        <p:spPr>
          <a:xfrm>
            <a:off x="391633" y="774809"/>
            <a:ext cx="9683096" cy="552746"/>
          </a:xfrm>
          <a:prstGeom prst="rect">
            <a:avLst/>
          </a:prstGeom>
          <a:noFill/>
          <a:ln>
            <a:noFill/>
          </a:ln>
        </p:spPr>
        <p:txBody>
          <a:bodyPr spcFirstLastPara="1" wrap="square" lIns="0" tIns="14000" rIns="0" bIns="0" anchor="t" anchorCtr="0">
            <a:spAutoFit/>
          </a:bodyPr>
          <a:lstStyle/>
          <a:p>
            <a:pPr marL="14007" lvl="0"/>
            <a:r>
              <a:rPr lang="en-US" dirty="0"/>
              <a:t>THERMAL PARTITIONING OF MATERIALS BY LASER</a:t>
            </a:r>
            <a:endParaRPr dirty="0"/>
          </a:p>
        </p:txBody>
      </p:sp>
    </p:spTree>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Shape 1983"/>
        <p:cNvGrpSpPr/>
        <p:nvPr/>
      </p:nvGrpSpPr>
      <p:grpSpPr>
        <a:xfrm>
          <a:off x="0" y="0"/>
          <a:ext cx="0" cy="0"/>
          <a:chOff x="0" y="0"/>
          <a:chExt cx="0" cy="0"/>
        </a:xfrm>
      </p:grpSpPr>
      <p:grpSp>
        <p:nvGrpSpPr>
          <p:cNvPr id="1985" name="Google Shape;1985;p196"/>
          <p:cNvGrpSpPr/>
          <p:nvPr/>
        </p:nvGrpSpPr>
        <p:grpSpPr>
          <a:xfrm>
            <a:off x="1166765" y="1596602"/>
            <a:ext cx="3780770" cy="626035"/>
            <a:chOff x="781630" y="1447800"/>
            <a:chExt cx="3428406" cy="567689"/>
          </a:xfrm>
        </p:grpSpPr>
        <p:pic>
          <p:nvPicPr>
            <p:cNvPr id="1986" name="Google Shape;1986;p196"/>
            <p:cNvPicPr preferRelativeResize="0"/>
            <p:nvPr/>
          </p:nvPicPr>
          <p:blipFill rotWithShape="1">
            <a:blip r:embed="rId3">
              <a:alphaModFix/>
            </a:blip>
            <a:srcRect/>
            <a:stretch/>
          </p:blipFill>
          <p:spPr>
            <a:xfrm>
              <a:off x="781630" y="1593128"/>
              <a:ext cx="3114671" cy="254325"/>
            </a:xfrm>
            <a:prstGeom prst="rect">
              <a:avLst/>
            </a:prstGeom>
            <a:noFill/>
            <a:ln>
              <a:noFill/>
            </a:ln>
          </p:spPr>
        </p:pic>
        <p:pic>
          <p:nvPicPr>
            <p:cNvPr id="1987" name="Google Shape;1987;p196"/>
            <p:cNvPicPr preferRelativeResize="0"/>
            <p:nvPr/>
          </p:nvPicPr>
          <p:blipFill rotWithShape="1">
            <a:blip r:embed="rId4">
              <a:alphaModFix/>
            </a:blip>
            <a:srcRect/>
            <a:stretch/>
          </p:blipFill>
          <p:spPr>
            <a:xfrm>
              <a:off x="3735323" y="1447800"/>
              <a:ext cx="474713" cy="567689"/>
            </a:xfrm>
            <a:prstGeom prst="rect">
              <a:avLst/>
            </a:prstGeom>
            <a:noFill/>
            <a:ln>
              <a:noFill/>
            </a:ln>
          </p:spPr>
        </p:pic>
      </p:grpSp>
      <p:pic>
        <p:nvPicPr>
          <p:cNvPr id="1988" name="Google Shape;1988;p196"/>
          <p:cNvPicPr preferRelativeResize="0"/>
          <p:nvPr/>
        </p:nvPicPr>
        <p:blipFill rotWithShape="1">
          <a:blip r:embed="rId5">
            <a:alphaModFix/>
          </a:blip>
          <a:srcRect/>
          <a:stretch/>
        </p:blipFill>
        <p:spPr>
          <a:xfrm>
            <a:off x="1341751" y="3452020"/>
            <a:ext cx="2493220" cy="626035"/>
          </a:xfrm>
          <a:prstGeom prst="rect">
            <a:avLst/>
          </a:prstGeom>
          <a:noFill/>
          <a:ln>
            <a:noFill/>
          </a:ln>
        </p:spPr>
      </p:pic>
      <p:pic>
        <p:nvPicPr>
          <p:cNvPr id="1989" name="Google Shape;1989;p196"/>
          <p:cNvPicPr preferRelativeResize="0"/>
          <p:nvPr/>
        </p:nvPicPr>
        <p:blipFill rotWithShape="1">
          <a:blip r:embed="rId6">
            <a:alphaModFix/>
          </a:blip>
          <a:srcRect/>
          <a:stretch/>
        </p:blipFill>
        <p:spPr>
          <a:xfrm>
            <a:off x="1341751" y="4621743"/>
            <a:ext cx="2062977" cy="626035"/>
          </a:xfrm>
          <a:prstGeom prst="rect">
            <a:avLst/>
          </a:prstGeom>
          <a:noFill/>
          <a:ln>
            <a:noFill/>
          </a:ln>
        </p:spPr>
      </p:pic>
      <p:pic>
        <p:nvPicPr>
          <p:cNvPr id="1990" name="Google Shape;1990;p196"/>
          <p:cNvPicPr preferRelativeResize="0"/>
          <p:nvPr/>
        </p:nvPicPr>
        <p:blipFill rotWithShape="1">
          <a:blip r:embed="rId7">
            <a:alphaModFix/>
          </a:blip>
          <a:srcRect/>
          <a:stretch/>
        </p:blipFill>
        <p:spPr>
          <a:xfrm>
            <a:off x="1358556" y="5791462"/>
            <a:ext cx="2755398" cy="626036"/>
          </a:xfrm>
          <a:prstGeom prst="rect">
            <a:avLst/>
          </a:prstGeom>
          <a:noFill/>
          <a:ln>
            <a:noFill/>
          </a:ln>
        </p:spPr>
      </p:pic>
      <p:sp>
        <p:nvSpPr>
          <p:cNvPr id="1991" name="Google Shape;1991;p196"/>
          <p:cNvSpPr txBox="1"/>
          <p:nvPr/>
        </p:nvSpPr>
        <p:spPr>
          <a:xfrm>
            <a:off x="1105903" y="1597445"/>
            <a:ext cx="8639156" cy="4984902"/>
          </a:xfrm>
          <a:prstGeom prst="rect">
            <a:avLst/>
          </a:prstGeom>
          <a:noFill/>
          <a:ln>
            <a:noFill/>
          </a:ln>
        </p:spPr>
        <p:txBody>
          <a:bodyPr spcFirstLastPara="1" wrap="square" lIns="0" tIns="82625" rIns="0" bIns="0" anchor="t" anchorCtr="0">
            <a:spAutoFit/>
          </a:bodyPr>
          <a:lstStyle/>
          <a:p>
            <a:pPr marL="56025" lvl="0"/>
            <a:r>
              <a:rPr lang="en-US" sz="2206" b="1" dirty="0">
                <a:solidFill>
                  <a:schemeClr val="dk1"/>
                </a:solidFill>
              </a:rPr>
              <a:t>Heat application to the material</a:t>
            </a:r>
            <a:r>
              <a:rPr lang="en-US" sz="2206" dirty="0">
                <a:solidFill>
                  <a:schemeClr val="dk1"/>
                </a:solidFill>
                <a:latin typeface="Arial"/>
                <a:ea typeface="Arial"/>
                <a:cs typeface="Arial"/>
                <a:sym typeface="Arial"/>
              </a:rPr>
              <a:t>:</a:t>
            </a:r>
            <a:endParaRPr sz="2206" dirty="0">
              <a:solidFill>
                <a:schemeClr val="dk1"/>
              </a:solidFill>
              <a:latin typeface="Arial"/>
              <a:ea typeface="Arial"/>
              <a:cs typeface="Arial"/>
              <a:sym typeface="Arial"/>
            </a:endParaRPr>
          </a:p>
          <a:p>
            <a:pPr marL="2557559" lvl="0" indent="-485320">
              <a:spcBef>
                <a:spcPts val="485"/>
              </a:spcBef>
              <a:buClr>
                <a:schemeClr val="dk1"/>
              </a:buClr>
              <a:buSzPts val="1985"/>
              <a:buFont typeface="Arial"/>
              <a:buChar char="•"/>
            </a:pPr>
            <a:r>
              <a:rPr lang="en-US" sz="2000" dirty="0">
                <a:solidFill>
                  <a:schemeClr val="dk1"/>
                </a:solidFill>
                <a:latin typeface="+mj-lt"/>
              </a:rPr>
              <a:t>Melting</a:t>
            </a:r>
          </a:p>
          <a:p>
            <a:pPr marL="2557559" lvl="0" indent="-485320">
              <a:spcBef>
                <a:spcPts val="485"/>
              </a:spcBef>
              <a:buClr>
                <a:schemeClr val="dk1"/>
              </a:buClr>
              <a:buSzPts val="1985"/>
              <a:buFont typeface="Arial"/>
              <a:buChar char="•"/>
            </a:pPr>
            <a:r>
              <a:rPr lang="en-US" sz="2000" dirty="0">
                <a:solidFill>
                  <a:schemeClr val="dk1"/>
                </a:solidFill>
                <a:latin typeface="+mj-lt"/>
              </a:rPr>
              <a:t>Combustion</a:t>
            </a:r>
          </a:p>
          <a:p>
            <a:pPr marL="2557559" lvl="0" indent="-485320">
              <a:spcBef>
                <a:spcPts val="485"/>
              </a:spcBef>
              <a:buClr>
                <a:schemeClr val="dk1"/>
              </a:buClr>
              <a:buSzPts val="1985"/>
              <a:buFont typeface="Arial"/>
              <a:buChar char="•"/>
            </a:pPr>
            <a:r>
              <a:rPr lang="en-US" sz="2000" dirty="0">
                <a:solidFill>
                  <a:schemeClr val="dk1"/>
                </a:solidFill>
                <a:latin typeface="+mj-lt"/>
              </a:rPr>
              <a:t>Sublimation</a:t>
            </a:r>
            <a:endParaRPr sz="2000" dirty="0">
              <a:solidFill>
                <a:schemeClr val="dk1"/>
              </a:solidFill>
              <a:latin typeface="+mj-lt"/>
              <a:ea typeface="Arial"/>
              <a:cs typeface="Arial"/>
              <a:sym typeface="Arial"/>
            </a:endParaRPr>
          </a:p>
          <a:p>
            <a:pPr marL="412486" lvl="0" indent="-357161">
              <a:buClr>
                <a:schemeClr val="dk1"/>
              </a:buClr>
              <a:buSzPts val="2206"/>
              <a:buFont typeface="Arial"/>
              <a:buAutoNum type="alphaUcParenR"/>
            </a:pPr>
            <a:r>
              <a:rPr lang="en-US" sz="2000" b="1" i="1" dirty="0">
                <a:solidFill>
                  <a:schemeClr val="dk1"/>
                </a:solidFill>
                <a:latin typeface="+mj-lt"/>
              </a:rPr>
              <a:t>Oxidative cutting </a:t>
            </a:r>
            <a:r>
              <a:rPr lang="en-US" sz="2000" dirty="0">
                <a:solidFill>
                  <a:schemeClr val="dk1"/>
                </a:solidFill>
                <a:latin typeface="+mj-lt"/>
                <a:ea typeface="Arial"/>
                <a:cs typeface="Arial"/>
                <a:sym typeface="Arial"/>
              </a:rPr>
              <a:t>– working gas O</a:t>
            </a:r>
            <a:r>
              <a:rPr lang="en-US" sz="2000" baseline="-25000" dirty="0">
                <a:solidFill>
                  <a:schemeClr val="dk1"/>
                </a:solidFill>
                <a:latin typeface="+mj-lt"/>
                <a:ea typeface="Arial"/>
                <a:cs typeface="Arial"/>
                <a:sym typeface="Arial"/>
              </a:rPr>
              <a:t>2 </a:t>
            </a:r>
            <a:r>
              <a:rPr lang="en-US" sz="2000" dirty="0">
                <a:solidFill>
                  <a:schemeClr val="dk1"/>
                </a:solidFill>
                <a:latin typeface="+mj-lt"/>
                <a:ea typeface="Arial"/>
                <a:cs typeface="Arial"/>
                <a:sym typeface="Arial"/>
              </a:rPr>
              <a:t>(1-5 bar)</a:t>
            </a:r>
            <a:endParaRPr sz="2000" dirty="0">
              <a:solidFill>
                <a:schemeClr val="dk1"/>
              </a:solidFill>
              <a:latin typeface="+mj-lt"/>
              <a:ea typeface="Arial"/>
              <a:cs typeface="Arial"/>
              <a:sym typeface="Arial"/>
            </a:endParaRPr>
          </a:p>
          <a:p>
            <a:pPr marL="644292" marR="0" lvl="0" indent="0" algn="l" rtl="0">
              <a:spcBef>
                <a:spcPts val="750"/>
              </a:spcBef>
              <a:spcAft>
                <a:spcPts val="0"/>
              </a:spcAft>
              <a:buNone/>
            </a:pPr>
            <a:r>
              <a:rPr lang="en-US" sz="2000" dirty="0">
                <a:solidFill>
                  <a:schemeClr val="dk1"/>
                </a:solidFill>
                <a:latin typeface="+mj-lt"/>
                <a:ea typeface="Arial"/>
                <a:cs typeface="Arial"/>
                <a:sym typeface="Arial"/>
              </a:rPr>
              <a:t>Combustion: 4Fe + 3O</a:t>
            </a:r>
            <a:r>
              <a:rPr lang="en-US" sz="2000" baseline="-25000" dirty="0">
                <a:solidFill>
                  <a:schemeClr val="dk1"/>
                </a:solidFill>
                <a:latin typeface="+mj-lt"/>
                <a:ea typeface="Arial"/>
                <a:cs typeface="Arial"/>
                <a:sym typeface="Arial"/>
              </a:rPr>
              <a:t>2</a:t>
            </a:r>
            <a:r>
              <a:rPr lang="en-US" sz="2000" dirty="0">
                <a:solidFill>
                  <a:schemeClr val="dk1"/>
                </a:solidFill>
                <a:latin typeface="+mj-lt"/>
                <a:ea typeface="Noto Sans Symbols"/>
                <a:cs typeface="Noto Sans Symbols"/>
                <a:sym typeface="Noto Sans Symbols"/>
              </a:rPr>
              <a:t>🡪</a:t>
            </a:r>
            <a:r>
              <a:rPr lang="en-US" sz="2000" dirty="0">
                <a:solidFill>
                  <a:schemeClr val="dk1"/>
                </a:solidFill>
                <a:latin typeface="+mj-lt"/>
                <a:ea typeface="Times New Roman"/>
                <a:cs typeface="Times New Roman"/>
                <a:sym typeface="Times New Roman"/>
              </a:rPr>
              <a:t> </a:t>
            </a:r>
            <a:r>
              <a:rPr lang="en-US" sz="2000" dirty="0">
                <a:solidFill>
                  <a:schemeClr val="dk1"/>
                </a:solidFill>
                <a:latin typeface="+mj-lt"/>
                <a:ea typeface="Arial"/>
                <a:cs typeface="Arial"/>
                <a:sym typeface="Arial"/>
              </a:rPr>
              <a:t>2Fe</a:t>
            </a:r>
            <a:r>
              <a:rPr lang="en-US" sz="2000" baseline="-25000" dirty="0">
                <a:solidFill>
                  <a:schemeClr val="dk1"/>
                </a:solidFill>
                <a:latin typeface="+mj-lt"/>
                <a:ea typeface="Arial"/>
                <a:cs typeface="Arial"/>
                <a:sym typeface="Arial"/>
              </a:rPr>
              <a:t>2</a:t>
            </a:r>
            <a:r>
              <a:rPr lang="en-US" sz="2000" dirty="0">
                <a:solidFill>
                  <a:schemeClr val="dk1"/>
                </a:solidFill>
                <a:latin typeface="+mj-lt"/>
                <a:ea typeface="Arial"/>
                <a:cs typeface="Arial"/>
                <a:sym typeface="Arial"/>
              </a:rPr>
              <a:t>O</a:t>
            </a:r>
            <a:r>
              <a:rPr lang="en-US" sz="2000" baseline="-25000" dirty="0">
                <a:solidFill>
                  <a:schemeClr val="dk1"/>
                </a:solidFill>
                <a:latin typeface="+mj-lt"/>
                <a:ea typeface="Arial"/>
                <a:cs typeface="Arial"/>
                <a:sym typeface="Arial"/>
              </a:rPr>
              <a:t>3 </a:t>
            </a:r>
            <a:r>
              <a:rPr lang="en-US" sz="2000" dirty="0">
                <a:solidFill>
                  <a:schemeClr val="dk1"/>
                </a:solidFill>
                <a:latin typeface="+mj-lt"/>
                <a:ea typeface="Arial"/>
                <a:cs typeface="Arial"/>
                <a:sym typeface="Arial"/>
              </a:rPr>
              <a:t>+ E</a:t>
            </a:r>
            <a:endParaRPr sz="2000" dirty="0">
              <a:solidFill>
                <a:schemeClr val="dk1"/>
              </a:solidFill>
              <a:latin typeface="+mj-lt"/>
              <a:ea typeface="Arial"/>
              <a:cs typeface="Arial"/>
              <a:sym typeface="Arial"/>
            </a:endParaRPr>
          </a:p>
          <a:p>
            <a:pPr marL="644292" lvl="0">
              <a:spcBef>
                <a:spcPts val="529"/>
              </a:spcBef>
            </a:pPr>
            <a:r>
              <a:rPr lang="en-US" sz="2000" dirty="0">
                <a:solidFill>
                  <a:schemeClr val="dk1"/>
                </a:solidFill>
                <a:latin typeface="+mj-lt"/>
              </a:rPr>
              <a:t>Application: structural steels, thickness up to 40 mm</a:t>
            </a:r>
            <a:endParaRPr sz="2000" dirty="0">
              <a:solidFill>
                <a:schemeClr val="dk1"/>
              </a:solidFill>
              <a:latin typeface="+mj-lt"/>
              <a:ea typeface="Arial"/>
              <a:cs typeface="Arial"/>
              <a:sym typeface="Arial"/>
            </a:endParaRPr>
          </a:p>
          <a:p>
            <a:pPr marL="412486" marR="0" lvl="0" indent="-357161" algn="l" rtl="0">
              <a:spcBef>
                <a:spcPts val="524"/>
              </a:spcBef>
              <a:spcAft>
                <a:spcPts val="0"/>
              </a:spcAft>
              <a:buClr>
                <a:schemeClr val="dk1"/>
              </a:buClr>
              <a:buSzPts val="2206"/>
              <a:buFont typeface="Arial"/>
              <a:buAutoNum type="alphaUcParenR" startAt="2"/>
            </a:pPr>
            <a:r>
              <a:rPr lang="en-US" sz="2000" b="1" i="1" dirty="0">
                <a:solidFill>
                  <a:schemeClr val="dk1"/>
                </a:solidFill>
                <a:latin typeface="+mj-lt"/>
                <a:ea typeface="Arial"/>
                <a:cs typeface="Arial"/>
                <a:sym typeface="Arial"/>
              </a:rPr>
              <a:t>Melt cutting </a:t>
            </a:r>
            <a:r>
              <a:rPr lang="en-US" sz="2000" dirty="0">
                <a:solidFill>
                  <a:schemeClr val="dk1"/>
                </a:solidFill>
                <a:latin typeface="+mj-lt"/>
                <a:ea typeface="Arial"/>
                <a:cs typeface="Arial"/>
                <a:sym typeface="Arial"/>
              </a:rPr>
              <a:t>– working gas N</a:t>
            </a:r>
            <a:r>
              <a:rPr lang="en-US" sz="2000" baseline="-25000" dirty="0">
                <a:solidFill>
                  <a:schemeClr val="dk1"/>
                </a:solidFill>
                <a:latin typeface="+mj-lt"/>
                <a:ea typeface="Arial"/>
                <a:cs typeface="Arial"/>
                <a:sym typeface="Arial"/>
              </a:rPr>
              <a:t>2 </a:t>
            </a:r>
            <a:r>
              <a:rPr lang="en-US" sz="2000" dirty="0">
                <a:solidFill>
                  <a:schemeClr val="dk1"/>
                </a:solidFill>
                <a:latin typeface="+mj-lt"/>
                <a:ea typeface="Arial"/>
                <a:cs typeface="Arial"/>
                <a:sym typeface="Arial"/>
              </a:rPr>
              <a:t>(10-20 bar)</a:t>
            </a:r>
            <a:endParaRPr sz="2000" dirty="0">
              <a:solidFill>
                <a:schemeClr val="dk1"/>
              </a:solidFill>
              <a:latin typeface="+mj-lt"/>
              <a:ea typeface="Arial"/>
              <a:cs typeface="Arial"/>
              <a:sym typeface="Arial"/>
            </a:endParaRPr>
          </a:p>
          <a:p>
            <a:pPr marL="644292" lvl="0">
              <a:spcBef>
                <a:spcPts val="750"/>
              </a:spcBef>
            </a:pPr>
            <a:r>
              <a:rPr lang="en-US" sz="2000" dirty="0">
                <a:solidFill>
                  <a:schemeClr val="dk1"/>
                </a:solidFill>
                <a:latin typeface="+mj-lt"/>
              </a:rPr>
              <a:t>Energy only from the beam, molten material blown away by gas</a:t>
            </a:r>
          </a:p>
          <a:p>
            <a:pPr marL="644292" lvl="0">
              <a:spcBef>
                <a:spcPts val="750"/>
              </a:spcBef>
            </a:pPr>
            <a:r>
              <a:rPr lang="en-US" sz="2000" dirty="0">
                <a:solidFill>
                  <a:schemeClr val="dk1"/>
                </a:solidFill>
                <a:latin typeface="+mj-lt"/>
              </a:rPr>
              <a:t>Application: stainless steels, thickness up to 25 mm</a:t>
            </a:r>
            <a:endParaRPr sz="2000" dirty="0">
              <a:solidFill>
                <a:schemeClr val="dk1"/>
              </a:solidFill>
              <a:latin typeface="+mj-lt"/>
              <a:ea typeface="Arial"/>
              <a:cs typeface="Arial"/>
              <a:sym typeface="Arial"/>
            </a:endParaRPr>
          </a:p>
          <a:p>
            <a:pPr marL="429294" lvl="0" indent="-373969">
              <a:spcBef>
                <a:spcPts val="524"/>
              </a:spcBef>
              <a:buClr>
                <a:schemeClr val="dk1"/>
              </a:buClr>
              <a:buSzPts val="2206"/>
              <a:buFont typeface="Arial"/>
              <a:buAutoNum type="alphaUcParenR" startAt="3"/>
            </a:pPr>
            <a:r>
              <a:rPr lang="en-US" sz="2000" b="1" i="1" dirty="0">
                <a:solidFill>
                  <a:schemeClr val="dk1"/>
                </a:solidFill>
                <a:latin typeface="+mj-lt"/>
                <a:ea typeface="Arial"/>
                <a:cs typeface="Arial"/>
                <a:sym typeface="Arial"/>
              </a:rPr>
              <a:t>Sublimation cutting </a:t>
            </a:r>
            <a:r>
              <a:rPr lang="en-US" sz="2000" dirty="0">
                <a:solidFill>
                  <a:schemeClr val="dk1"/>
                </a:solidFill>
                <a:latin typeface="+mj-lt"/>
                <a:ea typeface="Arial"/>
                <a:cs typeface="Arial"/>
                <a:sym typeface="Arial"/>
              </a:rPr>
              <a:t>– gas N</a:t>
            </a:r>
            <a:r>
              <a:rPr lang="en-US" sz="2000" baseline="-25000" dirty="0">
                <a:solidFill>
                  <a:schemeClr val="dk1"/>
                </a:solidFill>
                <a:latin typeface="+mj-lt"/>
                <a:ea typeface="Arial"/>
                <a:cs typeface="Arial"/>
                <a:sym typeface="Arial"/>
              </a:rPr>
              <a:t>2</a:t>
            </a:r>
            <a:r>
              <a:rPr lang="en-US" sz="2000" dirty="0">
                <a:solidFill>
                  <a:schemeClr val="dk1"/>
                </a:solidFill>
                <a:latin typeface="+mj-lt"/>
                <a:ea typeface="Arial"/>
                <a:cs typeface="Arial"/>
                <a:sym typeface="Arial"/>
              </a:rPr>
              <a:t>, </a:t>
            </a:r>
            <a:r>
              <a:rPr lang="en-US" sz="2000" dirty="0">
                <a:solidFill>
                  <a:schemeClr val="dk1"/>
                </a:solidFill>
                <a:latin typeface="+mj-lt"/>
              </a:rPr>
              <a:t>for non-fusible materials</a:t>
            </a:r>
          </a:p>
          <a:p>
            <a:pPr marL="429294" lvl="0" indent="-373969">
              <a:spcBef>
                <a:spcPts val="524"/>
              </a:spcBef>
              <a:buClr>
                <a:schemeClr val="dk1"/>
              </a:buClr>
              <a:buSzPts val="2206"/>
              <a:buFont typeface="Arial"/>
              <a:buAutoNum type="alphaUcParenR" startAt="3"/>
            </a:pPr>
            <a:r>
              <a:rPr lang="en-US" sz="2000" dirty="0">
                <a:solidFill>
                  <a:schemeClr val="dk1"/>
                </a:solidFill>
                <a:latin typeface="+mj-lt"/>
              </a:rPr>
              <a:t>Usage: wood, paper - mostly cut in layers (slower); precise; special applications: ceramics, PCD</a:t>
            </a:r>
            <a:endParaRPr sz="2000" dirty="0">
              <a:solidFill>
                <a:schemeClr val="dk1"/>
              </a:solidFill>
              <a:latin typeface="+mj-lt"/>
              <a:ea typeface="Arial"/>
              <a:cs typeface="Arial"/>
              <a:sym typeface="Arial"/>
            </a:endParaRPr>
          </a:p>
        </p:txBody>
      </p:sp>
      <p:sp>
        <p:nvSpPr>
          <p:cNvPr id="1992" name="Google Shape;1992;p196"/>
          <p:cNvSpPr txBox="1">
            <a:spLocks noGrp="1"/>
          </p:cNvSpPr>
          <p:nvPr>
            <p:ph type="title"/>
          </p:nvPr>
        </p:nvSpPr>
        <p:spPr>
          <a:xfrm>
            <a:off x="391633" y="777262"/>
            <a:ext cx="5336011" cy="552090"/>
          </a:xfrm>
          <a:prstGeom prst="rect">
            <a:avLst/>
          </a:prstGeom>
          <a:noFill/>
          <a:ln>
            <a:noFill/>
          </a:ln>
        </p:spPr>
        <p:txBody>
          <a:bodyPr spcFirstLastPara="1" wrap="square" lIns="0" tIns="13300" rIns="0" bIns="0" anchor="t" anchorCtr="0">
            <a:spAutoFit/>
          </a:bodyPr>
          <a:lstStyle/>
          <a:p>
            <a:pPr marL="14007" lvl="0"/>
            <a:r>
              <a:rPr lang="en-US" dirty="0"/>
              <a:t>LASER CUTTING METHODS</a:t>
            </a:r>
            <a:endParaRPr dirty="0"/>
          </a:p>
        </p:txBody>
      </p:sp>
    </p:spTree>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Shape 1997"/>
        <p:cNvGrpSpPr/>
        <p:nvPr/>
      </p:nvGrpSpPr>
      <p:grpSpPr>
        <a:xfrm>
          <a:off x="0" y="0"/>
          <a:ext cx="0" cy="0"/>
          <a:chOff x="0" y="0"/>
          <a:chExt cx="0" cy="0"/>
        </a:xfrm>
      </p:grpSpPr>
      <p:pic>
        <p:nvPicPr>
          <p:cNvPr id="1999" name="Google Shape;1999;p197"/>
          <p:cNvPicPr preferRelativeResize="0"/>
          <p:nvPr/>
        </p:nvPicPr>
        <p:blipFill rotWithShape="1">
          <a:blip r:embed="rId3">
            <a:alphaModFix/>
          </a:blip>
          <a:srcRect/>
          <a:stretch/>
        </p:blipFill>
        <p:spPr>
          <a:xfrm>
            <a:off x="1460501" y="1292074"/>
            <a:ext cx="7772400" cy="5390387"/>
          </a:xfrm>
          <a:prstGeom prst="rect">
            <a:avLst/>
          </a:prstGeom>
          <a:noFill/>
          <a:ln>
            <a:noFill/>
          </a:ln>
        </p:spPr>
      </p:pic>
      <p:sp>
        <p:nvSpPr>
          <p:cNvPr id="2000" name="Google Shape;2000;p197"/>
          <p:cNvSpPr txBox="1">
            <a:spLocks noGrp="1"/>
          </p:cNvSpPr>
          <p:nvPr>
            <p:ph type="title"/>
          </p:nvPr>
        </p:nvSpPr>
        <p:spPr>
          <a:xfrm>
            <a:off x="391632" y="774809"/>
            <a:ext cx="5386430" cy="552746"/>
          </a:xfrm>
          <a:prstGeom prst="rect">
            <a:avLst/>
          </a:prstGeom>
          <a:noFill/>
          <a:ln>
            <a:noFill/>
          </a:ln>
        </p:spPr>
        <p:txBody>
          <a:bodyPr spcFirstLastPara="1" wrap="square" lIns="0" tIns="14000" rIns="0" bIns="0" anchor="t" anchorCtr="0">
            <a:spAutoFit/>
          </a:bodyPr>
          <a:lstStyle/>
          <a:p>
            <a:pPr marL="14007" lvl="0" indent="0" algn="l" rtl="0">
              <a:spcBef>
                <a:spcPts val="0"/>
              </a:spcBef>
              <a:spcAft>
                <a:spcPts val="0"/>
              </a:spcAft>
              <a:buNone/>
            </a:pPr>
            <a:r>
              <a:rPr lang="en-US" dirty="0"/>
              <a:t>LASER CUTTING PRINCIPLE</a:t>
            </a:r>
            <a:endParaRPr dirty="0"/>
          </a:p>
        </p:txBody>
      </p:sp>
      <p:sp>
        <p:nvSpPr>
          <p:cNvPr id="2001" name="Google Shape;2001;p197"/>
          <p:cNvSpPr txBox="1">
            <a:spLocks noGrp="1"/>
          </p:cNvSpPr>
          <p:nvPr>
            <p:ph type="sldNum" idx="12"/>
          </p:nvPr>
        </p:nvSpPr>
        <p:spPr>
          <a:xfrm>
            <a:off x="8795360" y="7756332"/>
            <a:ext cx="2712262" cy="234038"/>
          </a:xfrm>
          <a:prstGeom prst="rect">
            <a:avLst/>
          </a:prstGeom>
          <a:noFill/>
          <a:ln>
            <a:noFill/>
          </a:ln>
        </p:spPr>
        <p:txBody>
          <a:bodyPr spcFirstLastPara="1" wrap="square" lIns="0" tIns="0" rIns="0" bIns="0" anchor="t" anchorCtr="0">
            <a:spAutoFit/>
          </a:bodyPr>
          <a:lstStyle/>
          <a:p>
            <a:pPr marL="42019" lvl="0" indent="0" algn="r" rtl="0">
              <a:lnSpc>
                <a:spcPct val="99888"/>
              </a:lnSpc>
              <a:spcBef>
                <a:spcPts val="0"/>
              </a:spcBef>
              <a:spcAft>
                <a:spcPts val="0"/>
              </a:spcAft>
              <a:buNone/>
            </a:pPr>
            <a:r>
              <a:rPr lang="en-US"/>
              <a:t>35/59</a:t>
            </a:r>
            <a:endParaRPr/>
          </a:p>
        </p:txBody>
      </p:sp>
    </p:spTree>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Shape 2006"/>
        <p:cNvGrpSpPr/>
        <p:nvPr/>
      </p:nvGrpSpPr>
      <p:grpSpPr>
        <a:xfrm>
          <a:off x="0" y="0"/>
          <a:ext cx="0" cy="0"/>
          <a:chOff x="0" y="0"/>
          <a:chExt cx="0" cy="0"/>
        </a:xfrm>
      </p:grpSpPr>
      <p:sp>
        <p:nvSpPr>
          <p:cNvPr id="2008" name="Google Shape;2008;p198"/>
          <p:cNvSpPr txBox="1"/>
          <p:nvPr/>
        </p:nvSpPr>
        <p:spPr>
          <a:xfrm>
            <a:off x="391633" y="774807"/>
            <a:ext cx="8765203" cy="875911"/>
          </a:xfrm>
          <a:prstGeom prst="rect">
            <a:avLst/>
          </a:prstGeom>
          <a:noFill/>
          <a:ln>
            <a:noFill/>
          </a:ln>
        </p:spPr>
        <p:txBody>
          <a:bodyPr spcFirstLastPara="1" wrap="square" lIns="0" tIns="14000" rIns="0" bIns="0" anchor="t" anchorCtr="0">
            <a:spAutoFit/>
          </a:bodyPr>
          <a:lstStyle/>
          <a:p>
            <a:pPr marL="14007" lvl="0"/>
            <a:r>
              <a:rPr lang="en-US" sz="2800" i="1" dirty="0">
                <a:solidFill>
                  <a:srgbClr val="FF0000"/>
                </a:solidFill>
                <a:latin typeface="Tahoma"/>
                <a:ea typeface="Tahoma"/>
                <a:cs typeface="Tahoma"/>
                <a:sym typeface="Tahoma"/>
              </a:rPr>
              <a:t>THE IMPORTANCE OF THE FOCUS POSITION WHEN LASER CUTTING</a:t>
            </a:r>
            <a:endParaRPr sz="2800" dirty="0">
              <a:solidFill>
                <a:schemeClr val="dk1"/>
              </a:solidFill>
              <a:latin typeface="Tahoma"/>
              <a:ea typeface="Tahoma"/>
              <a:cs typeface="Tahoma"/>
              <a:sym typeface="Tahoma"/>
            </a:endParaRPr>
          </a:p>
        </p:txBody>
      </p:sp>
      <p:pic>
        <p:nvPicPr>
          <p:cNvPr id="2009" name="Google Shape;2009;p198"/>
          <p:cNvPicPr preferRelativeResize="0"/>
          <p:nvPr/>
        </p:nvPicPr>
        <p:blipFill rotWithShape="1">
          <a:blip r:embed="rId3">
            <a:alphaModFix/>
          </a:blip>
          <a:srcRect/>
          <a:stretch/>
        </p:blipFill>
        <p:spPr>
          <a:xfrm>
            <a:off x="1032620" y="2344110"/>
            <a:ext cx="3687270" cy="4138943"/>
          </a:xfrm>
          <a:prstGeom prst="rect">
            <a:avLst/>
          </a:prstGeom>
          <a:noFill/>
          <a:ln>
            <a:noFill/>
          </a:ln>
        </p:spPr>
      </p:pic>
      <p:pic>
        <p:nvPicPr>
          <p:cNvPr id="2010" name="Google Shape;2010;p198"/>
          <p:cNvPicPr preferRelativeResize="0"/>
          <p:nvPr/>
        </p:nvPicPr>
        <p:blipFill rotWithShape="1">
          <a:blip r:embed="rId4">
            <a:alphaModFix/>
          </a:blip>
          <a:srcRect/>
          <a:stretch/>
        </p:blipFill>
        <p:spPr>
          <a:xfrm>
            <a:off x="6032501" y="2333626"/>
            <a:ext cx="3687274" cy="3792655"/>
          </a:xfrm>
          <a:prstGeom prst="rect">
            <a:avLst/>
          </a:prstGeom>
          <a:noFill/>
          <a:ln>
            <a:noFill/>
          </a:ln>
        </p:spPr>
      </p:pic>
      <p:sp>
        <p:nvSpPr>
          <p:cNvPr id="2011" name="Google Shape;2011;p198"/>
          <p:cNvSpPr txBox="1"/>
          <p:nvPr/>
        </p:nvSpPr>
        <p:spPr>
          <a:xfrm>
            <a:off x="627930" y="1689458"/>
            <a:ext cx="9209169" cy="693747"/>
          </a:xfrm>
          <a:prstGeom prst="rect">
            <a:avLst/>
          </a:prstGeom>
          <a:noFill/>
          <a:ln>
            <a:noFill/>
          </a:ln>
        </p:spPr>
        <p:txBody>
          <a:bodyPr spcFirstLastPara="1" wrap="square" lIns="0" tIns="14700" rIns="0" bIns="0" anchor="t" anchorCtr="0">
            <a:spAutoFit/>
          </a:bodyPr>
          <a:lstStyle/>
          <a:p>
            <a:pPr marL="14007" lvl="0"/>
            <a:r>
              <a:rPr lang="en-US" sz="2206" dirty="0">
                <a:solidFill>
                  <a:schemeClr val="dk1"/>
                </a:solidFill>
                <a:latin typeface="Tahoma"/>
                <a:ea typeface="Tahoma"/>
                <a:cs typeface="Tahoma"/>
                <a:sym typeface="Tahoma"/>
              </a:rPr>
              <a:t>The focus position depends on the type of material being cut and the technology used.</a:t>
            </a:r>
            <a:endParaRPr sz="2206" dirty="0">
              <a:solidFill>
                <a:schemeClr val="dk1"/>
              </a:solidFill>
              <a:latin typeface="Tahoma"/>
              <a:ea typeface="Tahoma"/>
              <a:cs typeface="Tahoma"/>
              <a:sym typeface="Tahoma"/>
            </a:endParaRPr>
          </a:p>
        </p:txBody>
      </p:sp>
      <p:sp>
        <p:nvSpPr>
          <p:cNvPr id="2012" name="Google Shape;2012;p198"/>
          <p:cNvSpPr txBox="1">
            <a:spLocks noGrp="1"/>
          </p:cNvSpPr>
          <p:nvPr>
            <p:ph type="sldNum" idx="12"/>
          </p:nvPr>
        </p:nvSpPr>
        <p:spPr>
          <a:xfrm>
            <a:off x="8795360" y="7756332"/>
            <a:ext cx="2712262" cy="234038"/>
          </a:xfrm>
          <a:prstGeom prst="rect">
            <a:avLst/>
          </a:prstGeom>
          <a:noFill/>
          <a:ln>
            <a:noFill/>
          </a:ln>
        </p:spPr>
        <p:txBody>
          <a:bodyPr spcFirstLastPara="1" wrap="square" lIns="0" tIns="0" rIns="0" bIns="0" anchor="t" anchorCtr="0">
            <a:spAutoFit/>
          </a:bodyPr>
          <a:lstStyle/>
          <a:p>
            <a:pPr marL="42019" lvl="0" indent="0" algn="r" rtl="0">
              <a:lnSpc>
                <a:spcPct val="99888"/>
              </a:lnSpc>
              <a:spcBef>
                <a:spcPts val="0"/>
              </a:spcBef>
              <a:spcAft>
                <a:spcPts val="0"/>
              </a:spcAft>
              <a:buNone/>
            </a:pPr>
            <a:r>
              <a:rPr lang="en-US"/>
              <a:t>36/59</a:t>
            </a:r>
            <a:endParaRPr/>
          </a:p>
        </p:txBody>
      </p:sp>
    </p:spTree>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Shape 2017"/>
        <p:cNvGrpSpPr/>
        <p:nvPr/>
      </p:nvGrpSpPr>
      <p:grpSpPr>
        <a:xfrm>
          <a:off x="0" y="0"/>
          <a:ext cx="0" cy="0"/>
          <a:chOff x="0" y="0"/>
          <a:chExt cx="0" cy="0"/>
        </a:xfrm>
      </p:grpSpPr>
      <p:grpSp>
        <p:nvGrpSpPr>
          <p:cNvPr id="2019" name="Google Shape;2019;p199"/>
          <p:cNvGrpSpPr/>
          <p:nvPr/>
        </p:nvGrpSpPr>
        <p:grpSpPr>
          <a:xfrm>
            <a:off x="6967908" y="3954833"/>
            <a:ext cx="2983124" cy="2394902"/>
            <a:chOff x="6076950" y="4248150"/>
            <a:chExt cx="2705100" cy="2171700"/>
          </a:xfrm>
        </p:grpSpPr>
        <p:pic>
          <p:nvPicPr>
            <p:cNvPr id="2020" name="Google Shape;2020;p199"/>
            <p:cNvPicPr preferRelativeResize="0"/>
            <p:nvPr/>
          </p:nvPicPr>
          <p:blipFill rotWithShape="1">
            <a:blip r:embed="rId3">
              <a:alphaModFix/>
            </a:blip>
            <a:srcRect/>
            <a:stretch/>
          </p:blipFill>
          <p:spPr>
            <a:xfrm>
              <a:off x="6096000" y="4267200"/>
              <a:ext cx="2667000" cy="2133600"/>
            </a:xfrm>
            <a:prstGeom prst="rect">
              <a:avLst/>
            </a:prstGeom>
            <a:noFill/>
            <a:ln>
              <a:noFill/>
            </a:ln>
          </p:spPr>
        </p:pic>
        <p:sp>
          <p:nvSpPr>
            <p:cNvPr id="2021" name="Google Shape;2021;p199"/>
            <p:cNvSpPr/>
            <p:nvPr/>
          </p:nvSpPr>
          <p:spPr>
            <a:xfrm>
              <a:off x="6076950" y="4248150"/>
              <a:ext cx="2705100" cy="2171700"/>
            </a:xfrm>
            <a:custGeom>
              <a:avLst/>
              <a:gdLst/>
              <a:ahLst/>
              <a:cxnLst/>
              <a:rect l="l" t="t" r="r" b="b"/>
              <a:pathLst>
                <a:path w="2705100" h="2171700" extrusionOk="0">
                  <a:moveTo>
                    <a:pt x="0" y="2171700"/>
                  </a:moveTo>
                  <a:lnTo>
                    <a:pt x="2705100" y="2171700"/>
                  </a:lnTo>
                  <a:lnTo>
                    <a:pt x="2705100" y="0"/>
                  </a:lnTo>
                  <a:lnTo>
                    <a:pt x="0" y="0"/>
                  </a:lnTo>
                  <a:lnTo>
                    <a:pt x="0" y="2171700"/>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022" name="Google Shape;2022;p199"/>
          <p:cNvGrpSpPr/>
          <p:nvPr/>
        </p:nvGrpSpPr>
        <p:grpSpPr>
          <a:xfrm>
            <a:off x="6967908" y="1517914"/>
            <a:ext cx="2899092" cy="2291263"/>
            <a:chOff x="6076950" y="2038350"/>
            <a:chExt cx="2628900" cy="2077720"/>
          </a:xfrm>
        </p:grpSpPr>
        <p:pic>
          <p:nvPicPr>
            <p:cNvPr id="2023" name="Google Shape;2023;p199"/>
            <p:cNvPicPr preferRelativeResize="0"/>
            <p:nvPr/>
          </p:nvPicPr>
          <p:blipFill rotWithShape="1">
            <a:blip r:embed="rId4">
              <a:alphaModFix/>
            </a:blip>
            <a:srcRect/>
            <a:stretch/>
          </p:blipFill>
          <p:spPr>
            <a:xfrm>
              <a:off x="6096000" y="2057400"/>
              <a:ext cx="2590800" cy="2039112"/>
            </a:xfrm>
            <a:prstGeom prst="rect">
              <a:avLst/>
            </a:prstGeom>
            <a:noFill/>
            <a:ln>
              <a:noFill/>
            </a:ln>
          </p:spPr>
        </p:pic>
        <p:sp>
          <p:nvSpPr>
            <p:cNvPr id="2024" name="Google Shape;2024;p199"/>
            <p:cNvSpPr/>
            <p:nvPr/>
          </p:nvSpPr>
          <p:spPr>
            <a:xfrm>
              <a:off x="6076950" y="2038350"/>
              <a:ext cx="2628900" cy="2077720"/>
            </a:xfrm>
            <a:custGeom>
              <a:avLst/>
              <a:gdLst/>
              <a:ahLst/>
              <a:cxnLst/>
              <a:rect l="l" t="t" r="r" b="b"/>
              <a:pathLst>
                <a:path w="2628900" h="2077720" extrusionOk="0">
                  <a:moveTo>
                    <a:pt x="0" y="2077212"/>
                  </a:moveTo>
                  <a:lnTo>
                    <a:pt x="2628900" y="2077212"/>
                  </a:lnTo>
                  <a:lnTo>
                    <a:pt x="2628900" y="0"/>
                  </a:lnTo>
                  <a:lnTo>
                    <a:pt x="0" y="0"/>
                  </a:lnTo>
                  <a:lnTo>
                    <a:pt x="0" y="2077212"/>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025" name="Google Shape;2025;p199"/>
          <p:cNvGrpSpPr/>
          <p:nvPr/>
        </p:nvGrpSpPr>
        <p:grpSpPr>
          <a:xfrm>
            <a:off x="3774704" y="3976680"/>
            <a:ext cx="2899092" cy="2289161"/>
            <a:chOff x="3181350" y="4267961"/>
            <a:chExt cx="2628900" cy="2075814"/>
          </a:xfrm>
        </p:grpSpPr>
        <p:pic>
          <p:nvPicPr>
            <p:cNvPr id="2026" name="Google Shape;2026;p199"/>
            <p:cNvPicPr preferRelativeResize="0"/>
            <p:nvPr/>
          </p:nvPicPr>
          <p:blipFill rotWithShape="1">
            <a:blip r:embed="rId5">
              <a:alphaModFix/>
            </a:blip>
            <a:srcRect/>
            <a:stretch/>
          </p:blipFill>
          <p:spPr>
            <a:xfrm>
              <a:off x="3200400" y="4287011"/>
              <a:ext cx="2590800" cy="2037588"/>
            </a:xfrm>
            <a:prstGeom prst="rect">
              <a:avLst/>
            </a:prstGeom>
            <a:noFill/>
            <a:ln>
              <a:noFill/>
            </a:ln>
          </p:spPr>
        </p:pic>
        <p:sp>
          <p:nvSpPr>
            <p:cNvPr id="2027" name="Google Shape;2027;p199"/>
            <p:cNvSpPr/>
            <p:nvPr/>
          </p:nvSpPr>
          <p:spPr>
            <a:xfrm>
              <a:off x="3181350" y="4267961"/>
              <a:ext cx="2628900" cy="2075814"/>
            </a:xfrm>
            <a:custGeom>
              <a:avLst/>
              <a:gdLst/>
              <a:ahLst/>
              <a:cxnLst/>
              <a:rect l="l" t="t" r="r" b="b"/>
              <a:pathLst>
                <a:path w="2628900" h="2075814" extrusionOk="0">
                  <a:moveTo>
                    <a:pt x="0" y="2075688"/>
                  </a:moveTo>
                  <a:lnTo>
                    <a:pt x="2628900" y="2075688"/>
                  </a:lnTo>
                  <a:lnTo>
                    <a:pt x="2628900" y="0"/>
                  </a:lnTo>
                  <a:lnTo>
                    <a:pt x="0" y="0"/>
                  </a:lnTo>
                  <a:lnTo>
                    <a:pt x="0" y="2075688"/>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028" name="Google Shape;2028;p199"/>
          <p:cNvGrpSpPr/>
          <p:nvPr/>
        </p:nvGrpSpPr>
        <p:grpSpPr>
          <a:xfrm>
            <a:off x="3774704" y="1517915"/>
            <a:ext cx="2899092" cy="2310871"/>
            <a:chOff x="3181350" y="2038350"/>
            <a:chExt cx="2628900" cy="2095500"/>
          </a:xfrm>
        </p:grpSpPr>
        <p:pic>
          <p:nvPicPr>
            <p:cNvPr id="2029" name="Google Shape;2029;p199"/>
            <p:cNvPicPr preferRelativeResize="0"/>
            <p:nvPr/>
          </p:nvPicPr>
          <p:blipFill rotWithShape="1">
            <a:blip r:embed="rId6">
              <a:alphaModFix/>
            </a:blip>
            <a:srcRect/>
            <a:stretch/>
          </p:blipFill>
          <p:spPr>
            <a:xfrm>
              <a:off x="3200400" y="2057400"/>
              <a:ext cx="2590800" cy="2057400"/>
            </a:xfrm>
            <a:prstGeom prst="rect">
              <a:avLst/>
            </a:prstGeom>
            <a:noFill/>
            <a:ln>
              <a:noFill/>
            </a:ln>
          </p:spPr>
        </p:pic>
        <p:sp>
          <p:nvSpPr>
            <p:cNvPr id="2030" name="Google Shape;2030;p199"/>
            <p:cNvSpPr/>
            <p:nvPr/>
          </p:nvSpPr>
          <p:spPr>
            <a:xfrm>
              <a:off x="3181350" y="2038350"/>
              <a:ext cx="2628900" cy="2095500"/>
            </a:xfrm>
            <a:custGeom>
              <a:avLst/>
              <a:gdLst/>
              <a:ahLst/>
              <a:cxnLst/>
              <a:rect l="l" t="t" r="r" b="b"/>
              <a:pathLst>
                <a:path w="2628900" h="2095500" extrusionOk="0">
                  <a:moveTo>
                    <a:pt x="0" y="2095500"/>
                  </a:moveTo>
                  <a:lnTo>
                    <a:pt x="2628900" y="2095500"/>
                  </a:lnTo>
                  <a:lnTo>
                    <a:pt x="2628900" y="0"/>
                  </a:lnTo>
                  <a:lnTo>
                    <a:pt x="0" y="0"/>
                  </a:lnTo>
                  <a:lnTo>
                    <a:pt x="0" y="2095500"/>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031" name="Google Shape;2031;p199"/>
          <p:cNvGrpSpPr/>
          <p:nvPr/>
        </p:nvGrpSpPr>
        <p:grpSpPr>
          <a:xfrm>
            <a:off x="665533" y="1517916"/>
            <a:ext cx="2899092" cy="2312971"/>
            <a:chOff x="361950" y="2038350"/>
            <a:chExt cx="2628900" cy="2097405"/>
          </a:xfrm>
        </p:grpSpPr>
        <p:pic>
          <p:nvPicPr>
            <p:cNvPr id="2032" name="Google Shape;2032;p199"/>
            <p:cNvPicPr preferRelativeResize="0"/>
            <p:nvPr/>
          </p:nvPicPr>
          <p:blipFill rotWithShape="1">
            <a:blip r:embed="rId7">
              <a:alphaModFix/>
            </a:blip>
            <a:srcRect/>
            <a:stretch/>
          </p:blipFill>
          <p:spPr>
            <a:xfrm>
              <a:off x="381000" y="2057400"/>
              <a:ext cx="2590800" cy="2058924"/>
            </a:xfrm>
            <a:prstGeom prst="rect">
              <a:avLst/>
            </a:prstGeom>
            <a:noFill/>
            <a:ln>
              <a:noFill/>
            </a:ln>
          </p:spPr>
        </p:pic>
        <p:sp>
          <p:nvSpPr>
            <p:cNvPr id="2033" name="Google Shape;2033;p199"/>
            <p:cNvSpPr/>
            <p:nvPr/>
          </p:nvSpPr>
          <p:spPr>
            <a:xfrm>
              <a:off x="361950" y="2038350"/>
              <a:ext cx="2628900" cy="2097405"/>
            </a:xfrm>
            <a:custGeom>
              <a:avLst/>
              <a:gdLst/>
              <a:ahLst/>
              <a:cxnLst/>
              <a:rect l="l" t="t" r="r" b="b"/>
              <a:pathLst>
                <a:path w="2628900" h="2097404" extrusionOk="0">
                  <a:moveTo>
                    <a:pt x="0" y="2097024"/>
                  </a:moveTo>
                  <a:lnTo>
                    <a:pt x="2628900" y="2097024"/>
                  </a:lnTo>
                  <a:lnTo>
                    <a:pt x="2628900" y="0"/>
                  </a:lnTo>
                  <a:lnTo>
                    <a:pt x="0" y="0"/>
                  </a:lnTo>
                  <a:lnTo>
                    <a:pt x="0" y="2097024"/>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034" name="Google Shape;2034;p199"/>
          <p:cNvGrpSpPr/>
          <p:nvPr/>
        </p:nvGrpSpPr>
        <p:grpSpPr>
          <a:xfrm>
            <a:off x="749564" y="4062393"/>
            <a:ext cx="2815061" cy="2203730"/>
            <a:chOff x="438150" y="4345685"/>
            <a:chExt cx="2552700" cy="1998345"/>
          </a:xfrm>
        </p:grpSpPr>
        <p:pic>
          <p:nvPicPr>
            <p:cNvPr id="2035" name="Google Shape;2035;p199"/>
            <p:cNvPicPr preferRelativeResize="0"/>
            <p:nvPr/>
          </p:nvPicPr>
          <p:blipFill rotWithShape="1">
            <a:blip r:embed="rId8">
              <a:alphaModFix/>
            </a:blip>
            <a:srcRect/>
            <a:stretch/>
          </p:blipFill>
          <p:spPr>
            <a:xfrm>
              <a:off x="457200" y="4364735"/>
              <a:ext cx="2514600" cy="1959864"/>
            </a:xfrm>
            <a:prstGeom prst="rect">
              <a:avLst/>
            </a:prstGeom>
            <a:noFill/>
            <a:ln>
              <a:noFill/>
            </a:ln>
          </p:spPr>
        </p:pic>
        <p:sp>
          <p:nvSpPr>
            <p:cNvPr id="2036" name="Google Shape;2036;p199"/>
            <p:cNvSpPr/>
            <p:nvPr/>
          </p:nvSpPr>
          <p:spPr>
            <a:xfrm>
              <a:off x="438150" y="4345685"/>
              <a:ext cx="2552700" cy="1998345"/>
            </a:xfrm>
            <a:custGeom>
              <a:avLst/>
              <a:gdLst/>
              <a:ahLst/>
              <a:cxnLst/>
              <a:rect l="l" t="t" r="r" b="b"/>
              <a:pathLst>
                <a:path w="2552700" h="1998345" extrusionOk="0">
                  <a:moveTo>
                    <a:pt x="0" y="1997964"/>
                  </a:moveTo>
                  <a:lnTo>
                    <a:pt x="2552700" y="1997964"/>
                  </a:lnTo>
                  <a:lnTo>
                    <a:pt x="2552700" y="0"/>
                  </a:lnTo>
                  <a:lnTo>
                    <a:pt x="0" y="0"/>
                  </a:lnTo>
                  <a:lnTo>
                    <a:pt x="0" y="1997964"/>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2037" name="Google Shape;2037;p199"/>
          <p:cNvSpPr txBox="1">
            <a:spLocks noGrp="1"/>
          </p:cNvSpPr>
          <p:nvPr>
            <p:ph type="title"/>
          </p:nvPr>
        </p:nvSpPr>
        <p:spPr>
          <a:xfrm>
            <a:off x="391632" y="774809"/>
            <a:ext cx="4376311" cy="552746"/>
          </a:xfrm>
          <a:prstGeom prst="rect">
            <a:avLst/>
          </a:prstGeom>
          <a:noFill/>
          <a:ln>
            <a:noFill/>
          </a:ln>
        </p:spPr>
        <p:txBody>
          <a:bodyPr spcFirstLastPara="1" wrap="square" lIns="0" tIns="14000" rIns="0" bIns="0" anchor="t" anchorCtr="0">
            <a:spAutoFit/>
          </a:bodyPr>
          <a:lstStyle/>
          <a:p>
            <a:pPr marL="14007" lvl="0"/>
            <a:r>
              <a:rPr lang="en-US" dirty="0"/>
              <a:t>Cutting and drilling</a:t>
            </a:r>
            <a:endParaRPr dirty="0"/>
          </a:p>
        </p:txBody>
      </p:sp>
    </p:spTree>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Shape 2041"/>
        <p:cNvGrpSpPr/>
        <p:nvPr/>
      </p:nvGrpSpPr>
      <p:grpSpPr>
        <a:xfrm>
          <a:off x="0" y="0"/>
          <a:ext cx="0" cy="0"/>
          <a:chOff x="0" y="0"/>
          <a:chExt cx="0" cy="0"/>
        </a:xfrm>
      </p:grpSpPr>
      <p:sp>
        <p:nvSpPr>
          <p:cNvPr id="2042" name="Google Shape;2042;p200"/>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2043" name="Google Shape;2043;p200"/>
          <p:cNvSpPr txBox="1">
            <a:spLocks noGrp="1"/>
          </p:cNvSpPr>
          <p:nvPr>
            <p:ph type="title"/>
          </p:nvPr>
        </p:nvSpPr>
        <p:spPr>
          <a:xfrm>
            <a:off x="555048" y="672651"/>
            <a:ext cx="8851175" cy="552746"/>
          </a:xfrm>
          <a:prstGeom prst="rect">
            <a:avLst/>
          </a:prstGeom>
          <a:noFill/>
          <a:ln>
            <a:noFill/>
          </a:ln>
        </p:spPr>
        <p:txBody>
          <a:bodyPr spcFirstLastPara="1" wrap="square" lIns="0" tIns="14000" rIns="0" bIns="0" anchor="t" anchorCtr="0">
            <a:spAutoFit/>
          </a:bodyPr>
          <a:lstStyle/>
          <a:p>
            <a:pPr marL="14007" lvl="0"/>
            <a:r>
              <a:rPr lang="en-US" b="0" dirty="0">
                <a:latin typeface="Tahoma"/>
                <a:ea typeface="Tahoma"/>
                <a:cs typeface="Tahoma"/>
                <a:sym typeface="Tahoma"/>
              </a:rPr>
              <a:t>LASER CUTTING - COMMON MATERIALS</a:t>
            </a:r>
            <a:endParaRPr dirty="0"/>
          </a:p>
        </p:txBody>
      </p:sp>
      <p:pic>
        <p:nvPicPr>
          <p:cNvPr id="2044" name="Google Shape;2044;p200"/>
          <p:cNvPicPr preferRelativeResize="0"/>
          <p:nvPr/>
        </p:nvPicPr>
        <p:blipFill rotWithShape="1">
          <a:blip r:embed="rId3">
            <a:alphaModFix/>
          </a:blip>
          <a:srcRect/>
          <a:stretch/>
        </p:blipFill>
        <p:spPr>
          <a:xfrm>
            <a:off x="1031630" y="4776358"/>
            <a:ext cx="2937747" cy="1631895"/>
          </a:xfrm>
          <a:prstGeom prst="rect">
            <a:avLst/>
          </a:prstGeom>
          <a:noFill/>
          <a:ln>
            <a:noFill/>
          </a:ln>
        </p:spPr>
      </p:pic>
      <p:pic>
        <p:nvPicPr>
          <p:cNvPr id="2045" name="Google Shape;2045;p200"/>
          <p:cNvPicPr preferRelativeResize="0"/>
          <p:nvPr/>
        </p:nvPicPr>
        <p:blipFill rotWithShape="1">
          <a:blip r:embed="rId4">
            <a:alphaModFix/>
          </a:blip>
          <a:srcRect/>
          <a:stretch/>
        </p:blipFill>
        <p:spPr>
          <a:xfrm>
            <a:off x="4604658" y="4650310"/>
            <a:ext cx="1571391" cy="1757942"/>
          </a:xfrm>
          <a:prstGeom prst="rect">
            <a:avLst/>
          </a:prstGeom>
          <a:noFill/>
          <a:ln>
            <a:noFill/>
          </a:ln>
        </p:spPr>
      </p:pic>
      <p:pic>
        <p:nvPicPr>
          <p:cNvPr id="2046" name="Google Shape;2046;p200"/>
          <p:cNvPicPr preferRelativeResize="0"/>
          <p:nvPr/>
        </p:nvPicPr>
        <p:blipFill rotWithShape="1">
          <a:blip r:embed="rId5">
            <a:alphaModFix/>
          </a:blip>
          <a:srcRect/>
          <a:stretch/>
        </p:blipFill>
        <p:spPr>
          <a:xfrm>
            <a:off x="6784437" y="4710813"/>
            <a:ext cx="2621787" cy="1697440"/>
          </a:xfrm>
          <a:prstGeom prst="rect">
            <a:avLst/>
          </a:prstGeom>
          <a:noFill/>
          <a:ln>
            <a:noFill/>
          </a:ln>
        </p:spPr>
      </p:pic>
      <p:pic>
        <p:nvPicPr>
          <p:cNvPr id="2047" name="Google Shape;2047;p200"/>
          <p:cNvPicPr preferRelativeResize="0"/>
          <p:nvPr/>
        </p:nvPicPr>
        <p:blipFill rotWithShape="1">
          <a:blip r:embed="rId6">
            <a:alphaModFix/>
          </a:blip>
          <a:srcRect/>
          <a:stretch/>
        </p:blipFill>
        <p:spPr>
          <a:xfrm>
            <a:off x="1052344" y="2108307"/>
            <a:ext cx="110744" cy="110523"/>
          </a:xfrm>
          <a:prstGeom prst="rect">
            <a:avLst/>
          </a:prstGeom>
          <a:noFill/>
          <a:ln>
            <a:noFill/>
          </a:ln>
        </p:spPr>
      </p:pic>
      <p:pic>
        <p:nvPicPr>
          <p:cNvPr id="2048" name="Google Shape;2048;p200"/>
          <p:cNvPicPr preferRelativeResize="0"/>
          <p:nvPr/>
        </p:nvPicPr>
        <p:blipFill rotWithShape="1">
          <a:blip r:embed="rId7">
            <a:alphaModFix/>
          </a:blip>
          <a:srcRect/>
          <a:stretch/>
        </p:blipFill>
        <p:spPr>
          <a:xfrm>
            <a:off x="1435222" y="2022412"/>
            <a:ext cx="1035745" cy="280767"/>
          </a:xfrm>
          <a:prstGeom prst="rect">
            <a:avLst/>
          </a:prstGeom>
          <a:noFill/>
          <a:ln>
            <a:noFill/>
          </a:ln>
        </p:spPr>
      </p:pic>
      <p:sp>
        <p:nvSpPr>
          <p:cNvPr id="2049" name="Google Shape;2049;p200"/>
          <p:cNvSpPr txBox="1"/>
          <p:nvPr/>
        </p:nvSpPr>
        <p:spPr>
          <a:xfrm>
            <a:off x="1021871" y="1838752"/>
            <a:ext cx="2889289" cy="2539579"/>
          </a:xfrm>
          <a:prstGeom prst="rect">
            <a:avLst/>
          </a:prstGeom>
          <a:noFill/>
          <a:ln>
            <a:noFill/>
          </a:ln>
        </p:spPr>
        <p:txBody>
          <a:bodyPr spcFirstLastPara="1" wrap="square" lIns="0" tIns="94525" rIns="0" bIns="0" anchor="t" anchorCtr="0">
            <a:spAutoFit/>
          </a:bodyPr>
          <a:lstStyle/>
          <a:p>
            <a:pPr marL="13307" lvl="0">
              <a:buClr>
                <a:schemeClr val="dk1"/>
              </a:buClr>
              <a:buSzPts val="2647"/>
            </a:pPr>
            <a:r>
              <a:rPr lang="en-US" sz="2647" b="1" dirty="0">
                <a:solidFill>
                  <a:schemeClr val="dk1"/>
                </a:solidFill>
              </a:rPr>
              <a:t>    METALS:</a:t>
            </a:r>
          </a:p>
          <a:p>
            <a:pPr marL="392178" lvl="0" indent="-378871">
              <a:buClr>
                <a:schemeClr val="dk1"/>
              </a:buClr>
              <a:buSzPts val="2647"/>
              <a:buFont typeface="Arial"/>
              <a:buChar char="•"/>
            </a:pPr>
            <a:r>
              <a:rPr lang="en-US" sz="2647" dirty="0">
                <a:solidFill>
                  <a:schemeClr val="dk1"/>
                </a:solidFill>
              </a:rPr>
              <a:t>Construction steel</a:t>
            </a:r>
          </a:p>
          <a:p>
            <a:pPr marL="392178" lvl="0" indent="-378871">
              <a:buClr>
                <a:schemeClr val="dk1"/>
              </a:buClr>
              <a:buSzPts val="2647"/>
              <a:buFont typeface="Arial"/>
              <a:buChar char="•"/>
            </a:pPr>
            <a:r>
              <a:rPr lang="en-US" sz="2647" dirty="0">
                <a:solidFill>
                  <a:schemeClr val="dk1"/>
                </a:solidFill>
              </a:rPr>
              <a:t>Stainless steel</a:t>
            </a:r>
          </a:p>
          <a:p>
            <a:pPr marL="392178" lvl="0" indent="-378871">
              <a:buClr>
                <a:schemeClr val="dk1"/>
              </a:buClr>
              <a:buSzPts val="2647"/>
              <a:buFont typeface="Arial"/>
              <a:buChar char="•"/>
            </a:pPr>
            <a:r>
              <a:rPr lang="en-US" sz="2647" dirty="0" err="1">
                <a:solidFill>
                  <a:schemeClr val="dk1"/>
                </a:solidFill>
              </a:rPr>
              <a:t>Aluminium</a:t>
            </a:r>
            <a:endParaRPr lang="en-US" sz="2647" dirty="0">
              <a:solidFill>
                <a:schemeClr val="dk1"/>
              </a:solidFill>
            </a:endParaRPr>
          </a:p>
          <a:p>
            <a:pPr marL="392178" lvl="0" indent="-378871">
              <a:buClr>
                <a:schemeClr val="dk1"/>
              </a:buClr>
              <a:buSzPts val="2647"/>
              <a:buFont typeface="Arial"/>
              <a:buChar char="•"/>
            </a:pPr>
            <a:r>
              <a:rPr lang="en-US" sz="2647" dirty="0">
                <a:solidFill>
                  <a:schemeClr val="dk1"/>
                </a:solidFill>
              </a:rPr>
              <a:t>Other</a:t>
            </a:r>
            <a:endParaRPr sz="2647" dirty="0">
              <a:solidFill>
                <a:schemeClr val="dk1"/>
              </a:solidFill>
              <a:latin typeface="Arial"/>
              <a:ea typeface="Arial"/>
              <a:cs typeface="Arial"/>
              <a:sym typeface="Arial"/>
            </a:endParaRPr>
          </a:p>
        </p:txBody>
      </p:sp>
      <p:pic>
        <p:nvPicPr>
          <p:cNvPr id="2050" name="Google Shape;2050;p200"/>
          <p:cNvPicPr preferRelativeResize="0"/>
          <p:nvPr/>
        </p:nvPicPr>
        <p:blipFill rotWithShape="1">
          <a:blip r:embed="rId8">
            <a:alphaModFix/>
          </a:blip>
          <a:srcRect/>
          <a:stretch/>
        </p:blipFill>
        <p:spPr>
          <a:xfrm>
            <a:off x="4581673" y="2106625"/>
            <a:ext cx="110744" cy="110523"/>
          </a:xfrm>
          <a:prstGeom prst="rect">
            <a:avLst/>
          </a:prstGeom>
          <a:noFill/>
          <a:ln>
            <a:noFill/>
          </a:ln>
        </p:spPr>
      </p:pic>
      <p:pic>
        <p:nvPicPr>
          <p:cNvPr id="2051" name="Google Shape;2051;p200"/>
          <p:cNvPicPr preferRelativeResize="0"/>
          <p:nvPr/>
        </p:nvPicPr>
        <p:blipFill rotWithShape="1">
          <a:blip r:embed="rId9">
            <a:alphaModFix/>
          </a:blip>
          <a:srcRect/>
          <a:stretch/>
        </p:blipFill>
        <p:spPr>
          <a:xfrm>
            <a:off x="4965090" y="2020731"/>
            <a:ext cx="1380854" cy="280767"/>
          </a:xfrm>
          <a:prstGeom prst="rect">
            <a:avLst/>
          </a:prstGeom>
          <a:noFill/>
          <a:ln>
            <a:noFill/>
          </a:ln>
        </p:spPr>
      </p:pic>
      <p:sp>
        <p:nvSpPr>
          <p:cNvPr id="2052" name="Google Shape;2052;p200"/>
          <p:cNvSpPr txBox="1"/>
          <p:nvPr/>
        </p:nvSpPr>
        <p:spPr>
          <a:xfrm>
            <a:off x="4551900" y="1837069"/>
            <a:ext cx="2337619" cy="2131517"/>
          </a:xfrm>
          <a:prstGeom prst="rect">
            <a:avLst/>
          </a:prstGeom>
          <a:noFill/>
          <a:ln>
            <a:noFill/>
          </a:ln>
        </p:spPr>
        <p:txBody>
          <a:bodyPr spcFirstLastPara="1" wrap="square" lIns="0" tIns="93825" rIns="0" bIns="0" anchor="t" anchorCtr="0">
            <a:spAutoFit/>
          </a:bodyPr>
          <a:lstStyle/>
          <a:p>
            <a:pPr marL="14007" lvl="0">
              <a:buClr>
                <a:schemeClr val="dk1"/>
              </a:buClr>
              <a:buSzPts val="2647"/>
            </a:pPr>
            <a:r>
              <a:rPr lang="en-US" sz="2647" b="1" dirty="0">
                <a:solidFill>
                  <a:schemeClr val="dk1"/>
                </a:solidFill>
              </a:rPr>
              <a:t>    PLASTICS:</a:t>
            </a:r>
          </a:p>
          <a:p>
            <a:pPr marL="392178" lvl="0" indent="-378171">
              <a:buClr>
                <a:schemeClr val="dk1"/>
              </a:buClr>
              <a:buSzPts val="2647"/>
              <a:buFont typeface="Arial"/>
              <a:buChar char="•"/>
            </a:pPr>
            <a:r>
              <a:rPr lang="en-US" sz="2647" dirty="0">
                <a:solidFill>
                  <a:schemeClr val="dk1"/>
                </a:solidFill>
              </a:rPr>
              <a:t>Plexiglass</a:t>
            </a:r>
          </a:p>
          <a:p>
            <a:pPr marL="392178" lvl="0" indent="-378171">
              <a:buClr>
                <a:schemeClr val="dk1"/>
              </a:buClr>
              <a:buSzPts val="2647"/>
              <a:buFont typeface="Arial"/>
              <a:buChar char="•"/>
            </a:pPr>
            <a:r>
              <a:rPr lang="en-US" sz="2647" dirty="0">
                <a:solidFill>
                  <a:schemeClr val="dk1"/>
                </a:solidFill>
              </a:rPr>
              <a:t>PE</a:t>
            </a:r>
          </a:p>
          <a:p>
            <a:pPr marL="392178" lvl="0" indent="-378171">
              <a:buClr>
                <a:schemeClr val="dk1"/>
              </a:buClr>
              <a:buSzPts val="2647"/>
              <a:buFont typeface="Arial"/>
              <a:buChar char="•"/>
            </a:pPr>
            <a:r>
              <a:rPr lang="en-US" sz="2647" dirty="0">
                <a:solidFill>
                  <a:schemeClr val="dk1"/>
                </a:solidFill>
              </a:rPr>
              <a:t>PP</a:t>
            </a:r>
          </a:p>
          <a:p>
            <a:pPr marL="392178" lvl="0" indent="-378171">
              <a:buClr>
                <a:schemeClr val="dk1"/>
              </a:buClr>
              <a:buSzPts val="2647"/>
              <a:buFont typeface="Arial"/>
              <a:buChar char="•"/>
            </a:pPr>
            <a:r>
              <a:rPr lang="en-US" sz="2647" dirty="0">
                <a:solidFill>
                  <a:schemeClr val="dk1"/>
                </a:solidFill>
              </a:rPr>
              <a:t>Rubber</a:t>
            </a:r>
            <a:endParaRPr sz="2647" dirty="0">
              <a:solidFill>
                <a:schemeClr val="dk1"/>
              </a:solidFill>
              <a:latin typeface="Arial"/>
              <a:ea typeface="Arial"/>
              <a:cs typeface="Arial"/>
              <a:sym typeface="Arial"/>
            </a:endParaRPr>
          </a:p>
        </p:txBody>
      </p:sp>
      <p:pic>
        <p:nvPicPr>
          <p:cNvPr id="2053" name="Google Shape;2053;p200"/>
          <p:cNvPicPr preferRelativeResize="0"/>
          <p:nvPr/>
        </p:nvPicPr>
        <p:blipFill rotWithShape="1">
          <a:blip r:embed="rId10">
            <a:alphaModFix/>
          </a:blip>
          <a:srcRect/>
          <a:stretch/>
        </p:blipFill>
        <p:spPr>
          <a:xfrm>
            <a:off x="7181614" y="2108307"/>
            <a:ext cx="110744" cy="110523"/>
          </a:xfrm>
          <a:prstGeom prst="rect">
            <a:avLst/>
          </a:prstGeom>
          <a:noFill/>
          <a:ln>
            <a:noFill/>
          </a:ln>
        </p:spPr>
      </p:pic>
      <p:pic>
        <p:nvPicPr>
          <p:cNvPr id="2054" name="Google Shape;2054;p200"/>
          <p:cNvPicPr preferRelativeResize="0"/>
          <p:nvPr/>
        </p:nvPicPr>
        <p:blipFill rotWithShape="1">
          <a:blip r:embed="rId11">
            <a:alphaModFix/>
          </a:blip>
          <a:srcRect/>
          <a:stretch/>
        </p:blipFill>
        <p:spPr>
          <a:xfrm>
            <a:off x="7554958" y="1962248"/>
            <a:ext cx="1516968" cy="340931"/>
          </a:xfrm>
          <a:prstGeom prst="rect">
            <a:avLst/>
          </a:prstGeom>
          <a:noFill/>
          <a:ln>
            <a:noFill/>
          </a:ln>
        </p:spPr>
      </p:pic>
      <p:sp>
        <p:nvSpPr>
          <p:cNvPr id="2055" name="Google Shape;2055;p200"/>
          <p:cNvSpPr txBox="1"/>
          <p:nvPr/>
        </p:nvSpPr>
        <p:spPr>
          <a:xfrm>
            <a:off x="7152120" y="1838752"/>
            <a:ext cx="2488936" cy="2132224"/>
          </a:xfrm>
          <a:prstGeom prst="rect">
            <a:avLst/>
          </a:prstGeom>
          <a:noFill/>
          <a:ln>
            <a:noFill/>
          </a:ln>
        </p:spPr>
        <p:txBody>
          <a:bodyPr spcFirstLastPara="1" wrap="square" lIns="0" tIns="94525" rIns="0" bIns="0" anchor="t" anchorCtr="0">
            <a:spAutoFit/>
          </a:bodyPr>
          <a:lstStyle/>
          <a:p>
            <a:pPr marL="14007" lvl="0">
              <a:buClr>
                <a:schemeClr val="dk1"/>
              </a:buClr>
              <a:buSzPts val="2647"/>
            </a:pPr>
            <a:r>
              <a:rPr lang="en-US" sz="2647" b="1" dirty="0">
                <a:solidFill>
                  <a:schemeClr val="dk1"/>
                </a:solidFill>
              </a:rPr>
              <a:t>   OTHER:</a:t>
            </a:r>
          </a:p>
          <a:p>
            <a:pPr marL="392178" lvl="0" indent="-378171">
              <a:buClr>
                <a:schemeClr val="dk1"/>
              </a:buClr>
              <a:buSzPts val="2647"/>
              <a:buFont typeface="Arial"/>
              <a:buChar char="•"/>
            </a:pPr>
            <a:r>
              <a:rPr lang="en-US" sz="2647" dirty="0">
                <a:solidFill>
                  <a:schemeClr val="dk1"/>
                </a:solidFill>
              </a:rPr>
              <a:t>Textile</a:t>
            </a:r>
          </a:p>
          <a:p>
            <a:pPr marL="392178" lvl="0" indent="-378171">
              <a:buClr>
                <a:schemeClr val="dk1"/>
              </a:buClr>
              <a:buSzPts val="2647"/>
              <a:buFont typeface="Arial"/>
              <a:buChar char="•"/>
            </a:pPr>
            <a:r>
              <a:rPr lang="en-US" sz="2647" dirty="0">
                <a:solidFill>
                  <a:schemeClr val="dk1"/>
                </a:solidFill>
              </a:rPr>
              <a:t>Skin</a:t>
            </a:r>
          </a:p>
          <a:p>
            <a:pPr marL="392178" lvl="0" indent="-378171">
              <a:buClr>
                <a:schemeClr val="dk1"/>
              </a:buClr>
              <a:buSzPts val="2647"/>
              <a:buFont typeface="Arial"/>
              <a:buChar char="•"/>
            </a:pPr>
            <a:r>
              <a:rPr lang="en-US" sz="2647" dirty="0">
                <a:solidFill>
                  <a:schemeClr val="dk1"/>
                </a:solidFill>
              </a:rPr>
              <a:t>Glass</a:t>
            </a:r>
          </a:p>
          <a:p>
            <a:pPr marL="392178" lvl="0" indent="-378171">
              <a:buClr>
                <a:schemeClr val="dk1"/>
              </a:buClr>
              <a:buSzPts val="2647"/>
              <a:buFont typeface="Arial"/>
              <a:buChar char="•"/>
            </a:pPr>
            <a:r>
              <a:rPr lang="en-US" sz="2647" dirty="0">
                <a:solidFill>
                  <a:schemeClr val="dk1"/>
                </a:solidFill>
              </a:rPr>
              <a:t>Composites</a:t>
            </a:r>
            <a:endParaRPr sz="2647" dirty="0">
              <a:solidFill>
                <a:schemeClr val="dk1"/>
              </a:solidFill>
              <a:latin typeface="Arial"/>
              <a:ea typeface="Arial"/>
              <a:cs typeface="Arial"/>
              <a:sym typeface="Arial"/>
            </a:endParaRPr>
          </a:p>
        </p:txBody>
      </p:sp>
      <p:sp>
        <p:nvSpPr>
          <p:cNvPr id="2056" name="Google Shape;2056;p200"/>
          <p:cNvSpPr txBox="1">
            <a:spLocks noGrp="1"/>
          </p:cNvSpPr>
          <p:nvPr>
            <p:ph type="sldNum" idx="12"/>
          </p:nvPr>
        </p:nvSpPr>
        <p:spPr>
          <a:xfrm>
            <a:off x="8795360" y="7756332"/>
            <a:ext cx="2712262" cy="234038"/>
          </a:xfrm>
          <a:prstGeom prst="rect">
            <a:avLst/>
          </a:prstGeom>
          <a:noFill/>
          <a:ln>
            <a:noFill/>
          </a:ln>
        </p:spPr>
        <p:txBody>
          <a:bodyPr spcFirstLastPara="1" wrap="square" lIns="0" tIns="0" rIns="0" bIns="0" anchor="t" anchorCtr="0">
            <a:spAutoFit/>
          </a:bodyPr>
          <a:lstStyle/>
          <a:p>
            <a:pPr marL="42019" lvl="0" indent="0" algn="r" rtl="0">
              <a:lnSpc>
                <a:spcPct val="99888"/>
              </a:lnSpc>
              <a:spcBef>
                <a:spcPts val="0"/>
              </a:spcBef>
              <a:spcAft>
                <a:spcPts val="0"/>
              </a:spcAft>
              <a:buNone/>
            </a:pPr>
            <a:r>
              <a:rPr lang="en-US"/>
              <a:t>38/59</a:t>
            </a:r>
            <a:endParaRPr/>
          </a:p>
        </p:txBody>
      </p:sp>
    </p:spTree>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Shape 2061"/>
        <p:cNvGrpSpPr/>
        <p:nvPr/>
      </p:nvGrpSpPr>
      <p:grpSpPr>
        <a:xfrm>
          <a:off x="0" y="0"/>
          <a:ext cx="0" cy="0"/>
          <a:chOff x="0" y="0"/>
          <a:chExt cx="0" cy="0"/>
        </a:xfrm>
      </p:grpSpPr>
      <p:grpSp>
        <p:nvGrpSpPr>
          <p:cNvPr id="2063" name="Google Shape;2063;p201"/>
          <p:cNvGrpSpPr/>
          <p:nvPr/>
        </p:nvGrpSpPr>
        <p:grpSpPr>
          <a:xfrm>
            <a:off x="914870" y="2011717"/>
            <a:ext cx="4431831" cy="1769707"/>
            <a:chOff x="553211" y="1824227"/>
            <a:chExt cx="4018789" cy="1604772"/>
          </a:xfrm>
        </p:grpSpPr>
        <p:pic>
          <p:nvPicPr>
            <p:cNvPr id="2064" name="Google Shape;2064;p201"/>
            <p:cNvPicPr preferRelativeResize="0"/>
            <p:nvPr/>
          </p:nvPicPr>
          <p:blipFill rotWithShape="1">
            <a:blip r:embed="rId3">
              <a:alphaModFix/>
            </a:blip>
            <a:srcRect/>
            <a:stretch/>
          </p:blipFill>
          <p:spPr>
            <a:xfrm>
              <a:off x="553211" y="1862327"/>
              <a:ext cx="2159508" cy="1495044"/>
            </a:xfrm>
            <a:prstGeom prst="rect">
              <a:avLst/>
            </a:prstGeom>
            <a:noFill/>
            <a:ln>
              <a:noFill/>
            </a:ln>
          </p:spPr>
        </p:pic>
        <p:pic>
          <p:nvPicPr>
            <p:cNvPr id="2065" name="Google Shape;2065;p201"/>
            <p:cNvPicPr preferRelativeResize="0"/>
            <p:nvPr/>
          </p:nvPicPr>
          <p:blipFill rotWithShape="1">
            <a:blip r:embed="rId4">
              <a:alphaModFix/>
            </a:blip>
            <a:srcRect/>
            <a:stretch/>
          </p:blipFill>
          <p:spPr>
            <a:xfrm>
              <a:off x="2929128" y="1824227"/>
              <a:ext cx="1642872" cy="1604772"/>
            </a:xfrm>
            <a:prstGeom prst="rect">
              <a:avLst/>
            </a:prstGeom>
            <a:noFill/>
            <a:ln>
              <a:noFill/>
            </a:ln>
          </p:spPr>
        </p:pic>
      </p:grpSp>
      <p:pic>
        <p:nvPicPr>
          <p:cNvPr id="2066" name="Google Shape;2066;p201"/>
          <p:cNvPicPr preferRelativeResize="0"/>
          <p:nvPr/>
        </p:nvPicPr>
        <p:blipFill rotWithShape="1">
          <a:blip r:embed="rId5">
            <a:alphaModFix/>
          </a:blip>
          <a:srcRect/>
          <a:stretch/>
        </p:blipFill>
        <p:spPr>
          <a:xfrm>
            <a:off x="7331528" y="2431875"/>
            <a:ext cx="2090707" cy="1616769"/>
          </a:xfrm>
          <a:prstGeom prst="rect">
            <a:avLst/>
          </a:prstGeom>
          <a:noFill/>
          <a:ln>
            <a:noFill/>
          </a:ln>
        </p:spPr>
      </p:pic>
      <p:sp>
        <p:nvSpPr>
          <p:cNvPr id="2067" name="Google Shape;2067;p201"/>
          <p:cNvSpPr txBox="1"/>
          <p:nvPr/>
        </p:nvSpPr>
        <p:spPr>
          <a:xfrm>
            <a:off x="752968" y="1433246"/>
            <a:ext cx="8669267" cy="784248"/>
          </a:xfrm>
          <a:prstGeom prst="rect">
            <a:avLst/>
          </a:prstGeom>
          <a:noFill/>
          <a:ln>
            <a:noFill/>
          </a:ln>
        </p:spPr>
        <p:txBody>
          <a:bodyPr spcFirstLastPara="1" wrap="square" lIns="0" tIns="104325" rIns="0" bIns="0" anchor="t" anchorCtr="0">
            <a:spAutoFit/>
          </a:bodyPr>
          <a:lstStyle/>
          <a:p>
            <a:pPr marL="14007" lvl="0"/>
            <a:r>
              <a:rPr lang="en-US" sz="2206" dirty="0">
                <a:solidFill>
                  <a:schemeClr val="dk1"/>
                </a:solidFill>
                <a:latin typeface="Times New Roman"/>
                <a:ea typeface="Times New Roman"/>
                <a:cs typeface="Times New Roman"/>
                <a:sym typeface="Times New Roman"/>
              </a:rPr>
              <a:t>cutting CBN, PKD inserts, chip breakers</a:t>
            </a:r>
          </a:p>
          <a:p>
            <a:pPr marL="14007" lvl="0"/>
            <a:r>
              <a:rPr lang="en-US" sz="2206" dirty="0">
                <a:solidFill>
                  <a:schemeClr val="dk1"/>
                </a:solidFill>
                <a:latin typeface="Times New Roman"/>
                <a:ea typeface="Times New Roman"/>
                <a:cs typeface="Times New Roman"/>
                <a:sym typeface="Times New Roman"/>
              </a:rPr>
              <a:t>						Composite materials</a:t>
            </a:r>
            <a:endParaRPr sz="2206" dirty="0">
              <a:solidFill>
                <a:schemeClr val="dk1"/>
              </a:solidFill>
              <a:latin typeface="Times New Roman"/>
              <a:ea typeface="Times New Roman"/>
              <a:cs typeface="Times New Roman"/>
              <a:sym typeface="Times New Roman"/>
            </a:endParaRPr>
          </a:p>
        </p:txBody>
      </p:sp>
      <p:grpSp>
        <p:nvGrpSpPr>
          <p:cNvPr id="2068" name="Google Shape;2068;p201"/>
          <p:cNvGrpSpPr/>
          <p:nvPr/>
        </p:nvGrpSpPr>
        <p:grpSpPr>
          <a:xfrm>
            <a:off x="1469997" y="3909120"/>
            <a:ext cx="8416612" cy="2878924"/>
            <a:chOff x="684276" y="3776471"/>
            <a:chExt cx="7632192" cy="2610611"/>
          </a:xfrm>
        </p:grpSpPr>
        <p:pic>
          <p:nvPicPr>
            <p:cNvPr id="2069" name="Google Shape;2069;p201"/>
            <p:cNvPicPr preferRelativeResize="0"/>
            <p:nvPr/>
          </p:nvPicPr>
          <p:blipFill rotWithShape="1">
            <a:blip r:embed="rId6">
              <a:alphaModFix/>
            </a:blip>
            <a:srcRect/>
            <a:stretch/>
          </p:blipFill>
          <p:spPr>
            <a:xfrm>
              <a:off x="684276" y="4262627"/>
              <a:ext cx="2592324" cy="1952244"/>
            </a:xfrm>
            <a:prstGeom prst="rect">
              <a:avLst/>
            </a:prstGeom>
            <a:noFill/>
            <a:ln>
              <a:noFill/>
            </a:ln>
          </p:spPr>
        </p:pic>
        <p:pic>
          <p:nvPicPr>
            <p:cNvPr id="2070" name="Google Shape;2070;p201"/>
            <p:cNvPicPr preferRelativeResize="0"/>
            <p:nvPr/>
          </p:nvPicPr>
          <p:blipFill rotWithShape="1">
            <a:blip r:embed="rId7">
              <a:alphaModFix/>
            </a:blip>
            <a:srcRect/>
            <a:stretch/>
          </p:blipFill>
          <p:spPr>
            <a:xfrm>
              <a:off x="2916936" y="3776471"/>
              <a:ext cx="467118" cy="567689"/>
            </a:xfrm>
            <a:prstGeom prst="rect">
              <a:avLst/>
            </a:prstGeom>
            <a:noFill/>
            <a:ln>
              <a:noFill/>
            </a:ln>
          </p:spPr>
        </p:pic>
        <p:pic>
          <p:nvPicPr>
            <p:cNvPr id="2071" name="Google Shape;2071;p201"/>
            <p:cNvPicPr preferRelativeResize="0"/>
            <p:nvPr/>
          </p:nvPicPr>
          <p:blipFill rotWithShape="1">
            <a:blip r:embed="rId8">
              <a:alphaModFix/>
            </a:blip>
            <a:srcRect/>
            <a:stretch/>
          </p:blipFill>
          <p:spPr>
            <a:xfrm>
              <a:off x="4283964" y="4809743"/>
              <a:ext cx="1801367" cy="1331976"/>
            </a:xfrm>
            <a:prstGeom prst="rect">
              <a:avLst/>
            </a:prstGeom>
            <a:noFill/>
            <a:ln>
              <a:noFill/>
            </a:ln>
          </p:spPr>
        </p:pic>
        <p:pic>
          <p:nvPicPr>
            <p:cNvPr id="2072" name="Google Shape;2072;p201"/>
            <p:cNvPicPr preferRelativeResize="0"/>
            <p:nvPr/>
          </p:nvPicPr>
          <p:blipFill rotWithShape="1">
            <a:blip r:embed="rId9">
              <a:alphaModFix/>
            </a:blip>
            <a:srcRect/>
            <a:stretch/>
          </p:blipFill>
          <p:spPr>
            <a:xfrm>
              <a:off x="6227064" y="4715255"/>
              <a:ext cx="2089404" cy="1671827"/>
            </a:xfrm>
            <a:prstGeom prst="rect">
              <a:avLst/>
            </a:prstGeom>
            <a:noFill/>
            <a:ln>
              <a:noFill/>
            </a:ln>
          </p:spPr>
        </p:pic>
      </p:grpSp>
      <p:sp>
        <p:nvSpPr>
          <p:cNvPr id="2073" name="Google Shape;2073;p201"/>
          <p:cNvSpPr txBox="1"/>
          <p:nvPr/>
        </p:nvSpPr>
        <p:spPr>
          <a:xfrm>
            <a:off x="1295672" y="4014761"/>
            <a:ext cx="8282721" cy="911054"/>
          </a:xfrm>
          <a:prstGeom prst="rect">
            <a:avLst/>
          </a:prstGeom>
          <a:noFill/>
          <a:ln>
            <a:noFill/>
          </a:ln>
        </p:spPr>
        <p:txBody>
          <a:bodyPr spcFirstLastPara="1" wrap="square" lIns="0" tIns="14000" rIns="0" bIns="0" anchor="t" anchorCtr="0">
            <a:spAutoFit/>
          </a:bodyPr>
          <a:lstStyle/>
          <a:p>
            <a:pPr marL="14007" lvl="0"/>
            <a:r>
              <a:rPr lang="en-US" sz="2206" dirty="0">
                <a:solidFill>
                  <a:schemeClr val="dk1"/>
                </a:solidFill>
                <a:latin typeface="Times New Roman"/>
                <a:ea typeface="Times New Roman"/>
                <a:cs typeface="Times New Roman"/>
                <a:sym typeface="Times New Roman"/>
              </a:rPr>
              <a:t>semiconductors, capacitors–Si, GaAs</a:t>
            </a:r>
            <a:endParaRPr sz="2206" dirty="0">
              <a:solidFill>
                <a:schemeClr val="dk1"/>
              </a:solidFill>
              <a:latin typeface="Times New Roman"/>
              <a:ea typeface="Times New Roman"/>
              <a:cs typeface="Times New Roman"/>
              <a:sym typeface="Times New Roman"/>
            </a:endParaRPr>
          </a:p>
          <a:p>
            <a:pPr marL="4655711" lvl="0">
              <a:spcBef>
                <a:spcPts val="1698"/>
              </a:spcBef>
            </a:pPr>
            <a:r>
              <a:rPr lang="en-US" sz="2206" dirty="0">
                <a:solidFill>
                  <a:schemeClr val="dk1"/>
                </a:solidFill>
                <a:latin typeface="Times New Roman"/>
                <a:ea typeface="Times New Roman"/>
                <a:cs typeface="Times New Roman"/>
                <a:sym typeface="Times New Roman"/>
              </a:rPr>
              <a:t>Stainless steel, </a:t>
            </a:r>
            <a:r>
              <a:rPr lang="en-US" sz="2206" dirty="0" err="1">
                <a:solidFill>
                  <a:schemeClr val="dk1"/>
                </a:solidFill>
                <a:latin typeface="Times New Roman"/>
                <a:ea typeface="Times New Roman"/>
                <a:cs typeface="Times New Roman"/>
                <a:sym typeface="Times New Roman"/>
              </a:rPr>
              <a:t>NiTi</a:t>
            </a:r>
            <a:r>
              <a:rPr lang="en-US" sz="2206" dirty="0">
                <a:solidFill>
                  <a:schemeClr val="dk1"/>
                </a:solidFill>
                <a:latin typeface="Times New Roman"/>
                <a:ea typeface="Times New Roman"/>
                <a:cs typeface="Times New Roman"/>
                <a:sym typeface="Times New Roman"/>
              </a:rPr>
              <a:t> stents</a:t>
            </a:r>
            <a:endParaRPr sz="2206" dirty="0">
              <a:solidFill>
                <a:schemeClr val="dk1"/>
              </a:solidFill>
              <a:latin typeface="Times New Roman"/>
              <a:ea typeface="Times New Roman"/>
              <a:cs typeface="Times New Roman"/>
              <a:sym typeface="Times New Roman"/>
            </a:endParaRPr>
          </a:p>
        </p:txBody>
      </p:sp>
      <p:sp>
        <p:nvSpPr>
          <p:cNvPr id="2074" name="Google Shape;2074;p201"/>
          <p:cNvSpPr txBox="1">
            <a:spLocks noGrp="1"/>
          </p:cNvSpPr>
          <p:nvPr>
            <p:ph type="title"/>
          </p:nvPr>
        </p:nvSpPr>
        <p:spPr>
          <a:xfrm>
            <a:off x="391632" y="774808"/>
            <a:ext cx="8598008" cy="552797"/>
          </a:xfrm>
          <a:prstGeom prst="rect">
            <a:avLst/>
          </a:prstGeom>
          <a:noFill/>
          <a:ln>
            <a:noFill/>
          </a:ln>
        </p:spPr>
        <p:txBody>
          <a:bodyPr spcFirstLastPara="1" wrap="square" lIns="0" tIns="14000" rIns="0" bIns="0" anchor="t" anchorCtr="0">
            <a:spAutoFit/>
          </a:bodyPr>
          <a:lstStyle/>
          <a:p>
            <a:pPr marL="14007" lvl="0"/>
            <a:r>
              <a:rPr lang="en-US" b="0" dirty="0">
                <a:latin typeface="Tahoma"/>
                <a:ea typeface="Tahoma"/>
                <a:cs typeface="Tahoma"/>
                <a:sym typeface="Tahoma"/>
              </a:rPr>
              <a:t>LASER CUTTING - SPECIAL MATERIALS</a:t>
            </a:r>
            <a:endParaRPr dirty="0"/>
          </a:p>
        </p:txBody>
      </p:sp>
      <p:sp>
        <p:nvSpPr>
          <p:cNvPr id="2075" name="Google Shape;2075;p201"/>
          <p:cNvSpPr txBox="1">
            <a:spLocks noGrp="1"/>
          </p:cNvSpPr>
          <p:nvPr>
            <p:ph type="sldNum" idx="12"/>
          </p:nvPr>
        </p:nvSpPr>
        <p:spPr>
          <a:xfrm>
            <a:off x="8795360" y="7756332"/>
            <a:ext cx="2712262" cy="234038"/>
          </a:xfrm>
          <a:prstGeom prst="rect">
            <a:avLst/>
          </a:prstGeom>
          <a:noFill/>
          <a:ln>
            <a:noFill/>
          </a:ln>
        </p:spPr>
        <p:txBody>
          <a:bodyPr spcFirstLastPara="1" wrap="square" lIns="0" tIns="0" rIns="0" bIns="0" anchor="t" anchorCtr="0">
            <a:spAutoFit/>
          </a:bodyPr>
          <a:lstStyle/>
          <a:p>
            <a:pPr marL="42019" lvl="0" indent="0" algn="r" rtl="0">
              <a:lnSpc>
                <a:spcPct val="99888"/>
              </a:lnSpc>
              <a:spcBef>
                <a:spcPts val="0"/>
              </a:spcBef>
              <a:spcAft>
                <a:spcPts val="0"/>
              </a:spcAft>
              <a:buNone/>
            </a:pPr>
            <a:r>
              <a:rPr lang="en-US"/>
              <a:t>39/59</a:t>
            </a:r>
            <a:endParaRPr/>
          </a:p>
        </p:txBody>
      </p:sp>
    </p:spTree>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Shape 2080"/>
        <p:cNvGrpSpPr/>
        <p:nvPr/>
      </p:nvGrpSpPr>
      <p:grpSpPr>
        <a:xfrm>
          <a:off x="0" y="0"/>
          <a:ext cx="0" cy="0"/>
          <a:chOff x="0" y="0"/>
          <a:chExt cx="0" cy="0"/>
        </a:xfrm>
      </p:grpSpPr>
      <p:sp>
        <p:nvSpPr>
          <p:cNvPr id="2082" name="Google Shape;2082;p202"/>
          <p:cNvSpPr txBox="1">
            <a:spLocks noGrp="1"/>
          </p:cNvSpPr>
          <p:nvPr>
            <p:ph type="title"/>
          </p:nvPr>
        </p:nvSpPr>
        <p:spPr>
          <a:xfrm>
            <a:off x="391632" y="774808"/>
            <a:ext cx="4955068" cy="552797"/>
          </a:xfrm>
          <a:prstGeom prst="rect">
            <a:avLst/>
          </a:prstGeom>
          <a:noFill/>
          <a:ln>
            <a:noFill/>
          </a:ln>
        </p:spPr>
        <p:txBody>
          <a:bodyPr spcFirstLastPara="1" wrap="square" lIns="0" tIns="14000" rIns="0" bIns="0" anchor="t" anchorCtr="0">
            <a:spAutoFit/>
          </a:bodyPr>
          <a:lstStyle/>
          <a:p>
            <a:pPr marL="14007" lvl="0"/>
            <a:r>
              <a:rPr lang="en-US" b="0" dirty="0">
                <a:latin typeface="Tahoma"/>
                <a:ea typeface="Tahoma"/>
                <a:cs typeface="Tahoma"/>
                <a:sym typeface="Tahoma"/>
              </a:rPr>
              <a:t>LASER CUTTING IN 3D</a:t>
            </a:r>
            <a:endParaRPr dirty="0"/>
          </a:p>
        </p:txBody>
      </p:sp>
      <p:pic>
        <p:nvPicPr>
          <p:cNvPr id="2083" name="Google Shape;2083;p202"/>
          <p:cNvPicPr preferRelativeResize="0"/>
          <p:nvPr/>
        </p:nvPicPr>
        <p:blipFill rotWithShape="1">
          <a:blip r:embed="rId3">
            <a:alphaModFix/>
          </a:blip>
          <a:srcRect/>
          <a:stretch/>
        </p:blipFill>
        <p:spPr>
          <a:xfrm>
            <a:off x="6946900" y="1190625"/>
            <a:ext cx="2803296" cy="2441960"/>
          </a:xfrm>
          <a:prstGeom prst="rect">
            <a:avLst/>
          </a:prstGeom>
          <a:noFill/>
          <a:ln>
            <a:noFill/>
          </a:ln>
        </p:spPr>
      </p:pic>
      <p:pic>
        <p:nvPicPr>
          <p:cNvPr id="2084" name="Google Shape;2084;p202"/>
          <p:cNvPicPr preferRelativeResize="0"/>
          <p:nvPr/>
        </p:nvPicPr>
        <p:blipFill rotWithShape="1">
          <a:blip r:embed="rId4">
            <a:alphaModFix/>
          </a:blip>
          <a:srcRect/>
          <a:stretch/>
        </p:blipFill>
        <p:spPr>
          <a:xfrm>
            <a:off x="6993957" y="3869555"/>
            <a:ext cx="2779766" cy="2628511"/>
          </a:xfrm>
          <a:prstGeom prst="rect">
            <a:avLst/>
          </a:prstGeom>
          <a:noFill/>
          <a:ln>
            <a:noFill/>
          </a:ln>
        </p:spPr>
      </p:pic>
      <p:pic>
        <p:nvPicPr>
          <p:cNvPr id="2085" name="Google Shape;2085;p202"/>
          <p:cNvPicPr preferRelativeResize="0"/>
          <p:nvPr/>
        </p:nvPicPr>
        <p:blipFill rotWithShape="1">
          <a:blip r:embed="rId5">
            <a:alphaModFix/>
          </a:blip>
          <a:srcRect/>
          <a:stretch/>
        </p:blipFill>
        <p:spPr>
          <a:xfrm>
            <a:off x="5578864" y="4009047"/>
            <a:ext cx="1099134" cy="2381457"/>
          </a:xfrm>
          <a:prstGeom prst="rect">
            <a:avLst/>
          </a:prstGeom>
          <a:noFill/>
          <a:ln>
            <a:noFill/>
          </a:ln>
        </p:spPr>
      </p:pic>
      <p:sp>
        <p:nvSpPr>
          <p:cNvPr id="2086" name="Google Shape;2086;p202"/>
          <p:cNvSpPr txBox="1"/>
          <p:nvPr/>
        </p:nvSpPr>
        <p:spPr>
          <a:xfrm>
            <a:off x="808542" y="1989310"/>
            <a:ext cx="4770321" cy="4007859"/>
          </a:xfrm>
          <a:prstGeom prst="rect">
            <a:avLst/>
          </a:prstGeom>
          <a:noFill/>
          <a:ln>
            <a:noFill/>
          </a:ln>
        </p:spPr>
        <p:txBody>
          <a:bodyPr spcFirstLastPara="1" wrap="square" lIns="0" tIns="14000" rIns="0" bIns="0" anchor="t" anchorCtr="0">
            <a:spAutoFit/>
          </a:bodyPr>
          <a:lstStyle/>
          <a:p>
            <a:pPr marL="448203" marR="1258471" lvl="0" indent="-378171">
              <a:buClr>
                <a:schemeClr val="dk1"/>
              </a:buClr>
              <a:buSzPts val="1985"/>
              <a:buFont typeface="Arial"/>
              <a:buChar char="•"/>
            </a:pPr>
            <a:r>
              <a:rPr lang="en-US" sz="1985" dirty="0">
                <a:solidFill>
                  <a:schemeClr val="dk1"/>
                </a:solidFill>
              </a:rPr>
              <a:t>Processing of bodies, parts made by </a:t>
            </a:r>
            <a:r>
              <a:rPr lang="en-US" sz="1985" dirty="0" err="1">
                <a:solidFill>
                  <a:schemeClr val="dk1"/>
                </a:solidFill>
              </a:rPr>
              <a:t>moulding</a:t>
            </a:r>
            <a:r>
              <a:rPr lang="en-US" sz="1985" dirty="0">
                <a:solidFill>
                  <a:schemeClr val="dk1"/>
                </a:solidFill>
              </a:rPr>
              <a:t> </a:t>
            </a:r>
            <a:endParaRPr sz="1985" dirty="0">
              <a:solidFill>
                <a:schemeClr val="dk1"/>
              </a:solidFill>
              <a:latin typeface="Arial"/>
              <a:ea typeface="Arial"/>
              <a:cs typeface="Arial"/>
              <a:sym typeface="Arial"/>
            </a:endParaRPr>
          </a:p>
          <a:p>
            <a:pPr marL="448203" marR="0" lvl="0" indent="-378171" algn="l" rtl="0">
              <a:spcBef>
                <a:spcPts val="474"/>
              </a:spcBef>
              <a:spcAft>
                <a:spcPts val="0"/>
              </a:spcAft>
              <a:buClr>
                <a:schemeClr val="dk1"/>
              </a:buClr>
              <a:buSzPts val="1985"/>
              <a:buFont typeface="Arial"/>
              <a:buChar char="•"/>
            </a:pPr>
            <a:r>
              <a:rPr lang="en-US" sz="1985" dirty="0">
                <a:solidFill>
                  <a:schemeClr val="dk1"/>
                </a:solidFill>
                <a:latin typeface="Arial"/>
                <a:ea typeface="Arial"/>
                <a:cs typeface="Arial"/>
                <a:sym typeface="Arial"/>
              </a:rPr>
              <a:t>CO</a:t>
            </a:r>
            <a:r>
              <a:rPr lang="en-US" sz="1985" baseline="-25000" dirty="0">
                <a:solidFill>
                  <a:schemeClr val="dk1"/>
                </a:solidFill>
                <a:latin typeface="Arial"/>
                <a:ea typeface="Arial"/>
                <a:cs typeface="Arial"/>
                <a:sym typeface="Arial"/>
              </a:rPr>
              <a:t>2</a:t>
            </a:r>
            <a:r>
              <a:rPr lang="en-US" sz="1985" dirty="0">
                <a:solidFill>
                  <a:schemeClr val="dk1"/>
                </a:solidFill>
                <a:latin typeface="Arial"/>
                <a:ea typeface="Arial"/>
                <a:cs typeface="Arial"/>
                <a:sym typeface="Arial"/>
              </a:rPr>
              <a:t>, </a:t>
            </a:r>
            <a:r>
              <a:rPr lang="en-US" sz="1985" dirty="0" err="1">
                <a:solidFill>
                  <a:schemeClr val="dk1"/>
                </a:solidFill>
                <a:latin typeface="Arial"/>
                <a:ea typeface="Arial"/>
                <a:cs typeface="Arial"/>
                <a:sym typeface="Arial"/>
              </a:rPr>
              <a:t>Nd:YAG</a:t>
            </a:r>
            <a:r>
              <a:rPr lang="en-US" sz="1985" dirty="0">
                <a:solidFill>
                  <a:schemeClr val="dk1"/>
                </a:solidFill>
                <a:latin typeface="Arial"/>
                <a:ea typeface="Arial"/>
                <a:cs typeface="Arial"/>
                <a:sym typeface="Arial"/>
              </a:rPr>
              <a:t> lasers, fiber lasers</a:t>
            </a:r>
            <a:endParaRPr sz="1985" dirty="0">
              <a:solidFill>
                <a:schemeClr val="dk1"/>
              </a:solidFill>
              <a:latin typeface="Arial"/>
              <a:ea typeface="Arial"/>
              <a:cs typeface="Arial"/>
              <a:sym typeface="Arial"/>
            </a:endParaRPr>
          </a:p>
          <a:p>
            <a:pPr marL="448203" lvl="0" indent="-378171">
              <a:spcBef>
                <a:spcPts val="479"/>
              </a:spcBef>
              <a:buClr>
                <a:schemeClr val="dk1"/>
              </a:buClr>
              <a:buSzPts val="1985"/>
              <a:buFont typeface="Arial"/>
              <a:buChar char="•"/>
            </a:pPr>
            <a:r>
              <a:rPr lang="en-US" sz="1985" dirty="0">
                <a:solidFill>
                  <a:schemeClr val="dk1"/>
                </a:solidFill>
              </a:rPr>
              <a:t>Sheet metal: 1-4 mm</a:t>
            </a:r>
          </a:p>
          <a:p>
            <a:pPr marL="448203" lvl="0" indent="-378171">
              <a:spcBef>
                <a:spcPts val="479"/>
              </a:spcBef>
              <a:buClr>
                <a:schemeClr val="dk1"/>
              </a:buClr>
              <a:buSzPts val="1985"/>
              <a:buFont typeface="Arial"/>
              <a:buChar char="•"/>
            </a:pPr>
            <a:r>
              <a:rPr lang="en-US" sz="1985" dirty="0">
                <a:solidFill>
                  <a:schemeClr val="dk1"/>
                </a:solidFill>
              </a:rPr>
              <a:t>Speed: 2-5 m.min</a:t>
            </a:r>
            <a:r>
              <a:rPr lang="en-US" sz="1985" baseline="30000" dirty="0">
                <a:solidFill>
                  <a:schemeClr val="dk1"/>
                </a:solidFill>
                <a:latin typeface="Arial"/>
                <a:ea typeface="Arial"/>
                <a:cs typeface="Arial"/>
                <a:sym typeface="Arial"/>
              </a:rPr>
              <a:t>-1</a:t>
            </a:r>
            <a:endParaRPr sz="1985" baseline="30000" dirty="0">
              <a:solidFill>
                <a:schemeClr val="dk1"/>
              </a:solidFill>
              <a:latin typeface="Arial"/>
              <a:ea typeface="Arial"/>
              <a:cs typeface="Arial"/>
              <a:sym typeface="Arial"/>
            </a:endParaRPr>
          </a:p>
          <a:p>
            <a:pPr marL="0" marR="0" lvl="0" indent="0" algn="l" rtl="0">
              <a:spcBef>
                <a:spcPts val="39"/>
              </a:spcBef>
              <a:spcAft>
                <a:spcPts val="0"/>
              </a:spcAft>
              <a:buClr>
                <a:schemeClr val="dk1"/>
              </a:buClr>
              <a:buSzPts val="2867"/>
              <a:buFont typeface="Arial"/>
              <a:buNone/>
            </a:pPr>
            <a:endParaRPr sz="2867" dirty="0">
              <a:solidFill>
                <a:schemeClr val="dk1"/>
              </a:solidFill>
              <a:latin typeface="Arial"/>
              <a:ea typeface="Arial"/>
              <a:cs typeface="Arial"/>
              <a:sym typeface="Arial"/>
            </a:endParaRPr>
          </a:p>
          <a:p>
            <a:pPr marL="448203" lvl="0" indent="-378171">
              <a:buClr>
                <a:schemeClr val="dk1"/>
              </a:buClr>
              <a:buSzPts val="1985"/>
              <a:buFont typeface="Arial"/>
              <a:buChar char="•"/>
            </a:pPr>
            <a:r>
              <a:rPr lang="en-US" sz="1985" dirty="0">
                <a:solidFill>
                  <a:schemeClr val="dk1"/>
                </a:solidFill>
              </a:rPr>
              <a:t>Special optics according to the type of laser</a:t>
            </a:r>
          </a:p>
          <a:p>
            <a:pPr marL="448203" lvl="0" indent="-378171">
              <a:buClr>
                <a:schemeClr val="dk1"/>
              </a:buClr>
              <a:buSzPts val="1985"/>
              <a:buFont typeface="Arial"/>
              <a:buChar char="•"/>
            </a:pPr>
            <a:r>
              <a:rPr lang="en-US" sz="1985" dirty="0">
                <a:solidFill>
                  <a:schemeClr val="dk1"/>
                </a:solidFill>
              </a:rPr>
              <a:t>Integrated distance sensors</a:t>
            </a:r>
          </a:p>
          <a:p>
            <a:pPr marL="448203" lvl="0" indent="-378171">
              <a:buClr>
                <a:schemeClr val="dk1"/>
              </a:buClr>
              <a:buSzPts val="1985"/>
              <a:buFont typeface="Arial"/>
              <a:buChar char="•"/>
            </a:pPr>
            <a:r>
              <a:rPr lang="en-US" sz="1985" dirty="0">
                <a:solidFill>
                  <a:schemeClr val="dk1"/>
                </a:solidFill>
              </a:rPr>
              <a:t>Nozzles from the sheet metal surface</a:t>
            </a:r>
          </a:p>
          <a:p>
            <a:pPr marL="448203" lvl="0" indent="-378171">
              <a:buClr>
                <a:schemeClr val="dk1"/>
              </a:buClr>
              <a:buSzPts val="1985"/>
              <a:buFont typeface="Arial"/>
              <a:buChar char="•"/>
            </a:pPr>
            <a:r>
              <a:rPr lang="en-US" sz="1985" dirty="0">
                <a:solidFill>
                  <a:schemeClr val="dk1"/>
                </a:solidFill>
              </a:rPr>
              <a:t>Autofocus</a:t>
            </a:r>
          </a:p>
          <a:p>
            <a:pPr marL="448203" lvl="0" indent="-378171">
              <a:buClr>
                <a:schemeClr val="dk1"/>
              </a:buClr>
              <a:buSzPts val="1985"/>
              <a:buFont typeface="Arial"/>
              <a:buChar char="•"/>
            </a:pPr>
            <a:r>
              <a:rPr lang="en-US" sz="1985" dirty="0">
                <a:solidFill>
                  <a:schemeClr val="dk1"/>
                </a:solidFill>
              </a:rPr>
              <a:t>Emergency sensor</a:t>
            </a:r>
            <a:endParaRPr sz="1985" dirty="0">
              <a:solidFill>
                <a:schemeClr val="dk1"/>
              </a:solidFill>
              <a:latin typeface="Arial"/>
              <a:ea typeface="Arial"/>
              <a:cs typeface="Arial"/>
              <a:sym typeface="Arial"/>
            </a:endParaRPr>
          </a:p>
        </p:txBody>
      </p:sp>
      <p:sp>
        <p:nvSpPr>
          <p:cNvPr id="2087" name="Google Shape;2087;p202"/>
          <p:cNvSpPr txBox="1">
            <a:spLocks noGrp="1"/>
          </p:cNvSpPr>
          <p:nvPr>
            <p:ph type="sldNum" idx="12"/>
          </p:nvPr>
        </p:nvSpPr>
        <p:spPr>
          <a:xfrm>
            <a:off x="8795360" y="7756332"/>
            <a:ext cx="2712262" cy="234038"/>
          </a:xfrm>
          <a:prstGeom prst="rect">
            <a:avLst/>
          </a:prstGeom>
          <a:noFill/>
          <a:ln>
            <a:noFill/>
          </a:ln>
        </p:spPr>
        <p:txBody>
          <a:bodyPr spcFirstLastPara="1" wrap="square" lIns="0" tIns="0" rIns="0" bIns="0" anchor="t" anchorCtr="0">
            <a:spAutoFit/>
          </a:bodyPr>
          <a:lstStyle/>
          <a:p>
            <a:pPr marL="42019" lvl="0" indent="0" algn="r" rtl="0">
              <a:lnSpc>
                <a:spcPct val="99888"/>
              </a:lnSpc>
              <a:spcBef>
                <a:spcPts val="0"/>
              </a:spcBef>
              <a:spcAft>
                <a:spcPts val="0"/>
              </a:spcAft>
              <a:buNone/>
            </a:pPr>
            <a:r>
              <a:rPr lang="en-US"/>
              <a:t>40/59</a:t>
            </a:r>
            <a:endParaRPr/>
          </a:p>
        </p:txBody>
      </p:sp>
    </p:spTree>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Shape 2092"/>
        <p:cNvGrpSpPr/>
        <p:nvPr/>
      </p:nvGrpSpPr>
      <p:grpSpPr>
        <a:xfrm>
          <a:off x="0" y="0"/>
          <a:ext cx="0" cy="0"/>
          <a:chOff x="0" y="0"/>
          <a:chExt cx="0" cy="0"/>
        </a:xfrm>
      </p:grpSpPr>
      <p:grpSp>
        <p:nvGrpSpPr>
          <p:cNvPr id="2094" name="Google Shape;2094;p203"/>
          <p:cNvGrpSpPr/>
          <p:nvPr/>
        </p:nvGrpSpPr>
        <p:grpSpPr>
          <a:xfrm>
            <a:off x="733426" y="1716232"/>
            <a:ext cx="2983124" cy="2310871"/>
            <a:chOff x="438150" y="2038350"/>
            <a:chExt cx="2705100" cy="2095500"/>
          </a:xfrm>
        </p:grpSpPr>
        <p:pic>
          <p:nvPicPr>
            <p:cNvPr id="2095" name="Google Shape;2095;p203"/>
            <p:cNvPicPr preferRelativeResize="0"/>
            <p:nvPr/>
          </p:nvPicPr>
          <p:blipFill rotWithShape="1">
            <a:blip r:embed="rId3">
              <a:alphaModFix/>
            </a:blip>
            <a:srcRect/>
            <a:stretch/>
          </p:blipFill>
          <p:spPr>
            <a:xfrm>
              <a:off x="457200" y="2057400"/>
              <a:ext cx="2667000" cy="2057400"/>
            </a:xfrm>
            <a:prstGeom prst="rect">
              <a:avLst/>
            </a:prstGeom>
            <a:noFill/>
            <a:ln>
              <a:noFill/>
            </a:ln>
          </p:spPr>
        </p:pic>
        <p:sp>
          <p:nvSpPr>
            <p:cNvPr id="2096" name="Google Shape;2096;p203"/>
            <p:cNvSpPr/>
            <p:nvPr/>
          </p:nvSpPr>
          <p:spPr>
            <a:xfrm>
              <a:off x="438150" y="2038350"/>
              <a:ext cx="2705100" cy="2095500"/>
            </a:xfrm>
            <a:custGeom>
              <a:avLst/>
              <a:gdLst/>
              <a:ahLst/>
              <a:cxnLst/>
              <a:rect l="l" t="t" r="r" b="b"/>
              <a:pathLst>
                <a:path w="2705100" h="2095500" extrusionOk="0">
                  <a:moveTo>
                    <a:pt x="0" y="2095500"/>
                  </a:moveTo>
                  <a:lnTo>
                    <a:pt x="2705100" y="2095500"/>
                  </a:lnTo>
                  <a:lnTo>
                    <a:pt x="2705100" y="0"/>
                  </a:lnTo>
                  <a:lnTo>
                    <a:pt x="0" y="0"/>
                  </a:lnTo>
                  <a:lnTo>
                    <a:pt x="0" y="2095500"/>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097" name="Google Shape;2097;p203"/>
          <p:cNvGrpSpPr/>
          <p:nvPr/>
        </p:nvGrpSpPr>
        <p:grpSpPr>
          <a:xfrm>
            <a:off x="733425" y="4237181"/>
            <a:ext cx="2899092" cy="2310871"/>
            <a:chOff x="438150" y="4324350"/>
            <a:chExt cx="2628900" cy="2095500"/>
          </a:xfrm>
        </p:grpSpPr>
        <p:pic>
          <p:nvPicPr>
            <p:cNvPr id="2098" name="Google Shape;2098;p203"/>
            <p:cNvPicPr preferRelativeResize="0"/>
            <p:nvPr/>
          </p:nvPicPr>
          <p:blipFill rotWithShape="1">
            <a:blip r:embed="rId4">
              <a:alphaModFix/>
            </a:blip>
            <a:srcRect/>
            <a:stretch/>
          </p:blipFill>
          <p:spPr>
            <a:xfrm>
              <a:off x="457200" y="4343400"/>
              <a:ext cx="2590800" cy="2057400"/>
            </a:xfrm>
            <a:prstGeom prst="rect">
              <a:avLst/>
            </a:prstGeom>
            <a:noFill/>
            <a:ln>
              <a:noFill/>
            </a:ln>
          </p:spPr>
        </p:pic>
        <p:sp>
          <p:nvSpPr>
            <p:cNvPr id="2099" name="Google Shape;2099;p203"/>
            <p:cNvSpPr/>
            <p:nvPr/>
          </p:nvSpPr>
          <p:spPr>
            <a:xfrm>
              <a:off x="438150" y="4324350"/>
              <a:ext cx="2628900" cy="2095500"/>
            </a:xfrm>
            <a:custGeom>
              <a:avLst/>
              <a:gdLst/>
              <a:ahLst/>
              <a:cxnLst/>
              <a:rect l="l" t="t" r="r" b="b"/>
              <a:pathLst>
                <a:path w="2628900" h="2095500" extrusionOk="0">
                  <a:moveTo>
                    <a:pt x="0" y="2095500"/>
                  </a:moveTo>
                  <a:lnTo>
                    <a:pt x="2628900" y="2095500"/>
                  </a:lnTo>
                  <a:lnTo>
                    <a:pt x="2628900" y="0"/>
                  </a:lnTo>
                  <a:lnTo>
                    <a:pt x="0" y="0"/>
                  </a:lnTo>
                  <a:lnTo>
                    <a:pt x="0" y="2095500"/>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100" name="Google Shape;2100;p203"/>
          <p:cNvGrpSpPr/>
          <p:nvPr/>
        </p:nvGrpSpPr>
        <p:grpSpPr>
          <a:xfrm>
            <a:off x="4010661" y="4657340"/>
            <a:ext cx="2815061" cy="1509769"/>
            <a:chOff x="3409950" y="4705350"/>
            <a:chExt cx="2552700" cy="1369060"/>
          </a:xfrm>
        </p:grpSpPr>
        <p:pic>
          <p:nvPicPr>
            <p:cNvPr id="2101" name="Google Shape;2101;p203"/>
            <p:cNvPicPr preferRelativeResize="0"/>
            <p:nvPr/>
          </p:nvPicPr>
          <p:blipFill rotWithShape="1">
            <a:blip r:embed="rId5">
              <a:alphaModFix/>
            </a:blip>
            <a:srcRect/>
            <a:stretch/>
          </p:blipFill>
          <p:spPr>
            <a:xfrm>
              <a:off x="3429000" y="4724400"/>
              <a:ext cx="2514600" cy="1330452"/>
            </a:xfrm>
            <a:prstGeom prst="rect">
              <a:avLst/>
            </a:prstGeom>
            <a:noFill/>
            <a:ln>
              <a:noFill/>
            </a:ln>
          </p:spPr>
        </p:pic>
        <p:sp>
          <p:nvSpPr>
            <p:cNvPr id="2102" name="Google Shape;2102;p203"/>
            <p:cNvSpPr/>
            <p:nvPr/>
          </p:nvSpPr>
          <p:spPr>
            <a:xfrm>
              <a:off x="3409950" y="4705350"/>
              <a:ext cx="2552700" cy="1369060"/>
            </a:xfrm>
            <a:custGeom>
              <a:avLst/>
              <a:gdLst/>
              <a:ahLst/>
              <a:cxnLst/>
              <a:rect l="l" t="t" r="r" b="b"/>
              <a:pathLst>
                <a:path w="2552700" h="1369060" extrusionOk="0">
                  <a:moveTo>
                    <a:pt x="0" y="1368552"/>
                  </a:moveTo>
                  <a:lnTo>
                    <a:pt x="2552700" y="1368552"/>
                  </a:lnTo>
                  <a:lnTo>
                    <a:pt x="2552700" y="0"/>
                  </a:lnTo>
                  <a:lnTo>
                    <a:pt x="0" y="0"/>
                  </a:lnTo>
                  <a:lnTo>
                    <a:pt x="0" y="1368552"/>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103" name="Google Shape;2103;p203"/>
          <p:cNvGrpSpPr/>
          <p:nvPr/>
        </p:nvGrpSpPr>
        <p:grpSpPr>
          <a:xfrm>
            <a:off x="7111428" y="4290960"/>
            <a:ext cx="3075559" cy="2341682"/>
            <a:chOff x="6221729" y="4373117"/>
            <a:chExt cx="2788920" cy="2123440"/>
          </a:xfrm>
        </p:grpSpPr>
        <p:pic>
          <p:nvPicPr>
            <p:cNvPr id="2104" name="Google Shape;2104;p203"/>
            <p:cNvPicPr preferRelativeResize="0"/>
            <p:nvPr/>
          </p:nvPicPr>
          <p:blipFill rotWithShape="1">
            <a:blip r:embed="rId6">
              <a:alphaModFix/>
            </a:blip>
            <a:srcRect/>
            <a:stretch/>
          </p:blipFill>
          <p:spPr>
            <a:xfrm>
              <a:off x="6240779" y="4392167"/>
              <a:ext cx="2750820" cy="2084832"/>
            </a:xfrm>
            <a:prstGeom prst="rect">
              <a:avLst/>
            </a:prstGeom>
            <a:noFill/>
            <a:ln>
              <a:noFill/>
            </a:ln>
          </p:spPr>
        </p:pic>
        <p:sp>
          <p:nvSpPr>
            <p:cNvPr id="2105" name="Google Shape;2105;p203"/>
            <p:cNvSpPr/>
            <p:nvPr/>
          </p:nvSpPr>
          <p:spPr>
            <a:xfrm>
              <a:off x="6221729" y="4373117"/>
              <a:ext cx="2788920" cy="2123440"/>
            </a:xfrm>
            <a:custGeom>
              <a:avLst/>
              <a:gdLst/>
              <a:ahLst/>
              <a:cxnLst/>
              <a:rect l="l" t="t" r="r" b="b"/>
              <a:pathLst>
                <a:path w="2788920" h="2123440" extrusionOk="0">
                  <a:moveTo>
                    <a:pt x="0" y="2122931"/>
                  </a:moveTo>
                  <a:lnTo>
                    <a:pt x="2788920" y="2122931"/>
                  </a:lnTo>
                  <a:lnTo>
                    <a:pt x="2788920" y="0"/>
                  </a:lnTo>
                  <a:lnTo>
                    <a:pt x="0" y="0"/>
                  </a:lnTo>
                  <a:lnTo>
                    <a:pt x="0" y="2122931"/>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106" name="Google Shape;2106;p203"/>
          <p:cNvGrpSpPr/>
          <p:nvPr/>
        </p:nvGrpSpPr>
        <p:grpSpPr>
          <a:xfrm>
            <a:off x="3926629" y="1716231"/>
            <a:ext cx="2983124" cy="2436918"/>
            <a:chOff x="3333750" y="2038350"/>
            <a:chExt cx="2705100" cy="2209800"/>
          </a:xfrm>
        </p:grpSpPr>
        <p:pic>
          <p:nvPicPr>
            <p:cNvPr id="2107" name="Google Shape;2107;p203"/>
            <p:cNvPicPr preferRelativeResize="0"/>
            <p:nvPr/>
          </p:nvPicPr>
          <p:blipFill rotWithShape="1">
            <a:blip r:embed="rId7">
              <a:alphaModFix/>
            </a:blip>
            <a:srcRect/>
            <a:stretch/>
          </p:blipFill>
          <p:spPr>
            <a:xfrm>
              <a:off x="3352800" y="2057400"/>
              <a:ext cx="2667000" cy="2171700"/>
            </a:xfrm>
            <a:prstGeom prst="rect">
              <a:avLst/>
            </a:prstGeom>
            <a:noFill/>
            <a:ln>
              <a:noFill/>
            </a:ln>
          </p:spPr>
        </p:pic>
        <p:sp>
          <p:nvSpPr>
            <p:cNvPr id="2108" name="Google Shape;2108;p203"/>
            <p:cNvSpPr/>
            <p:nvPr/>
          </p:nvSpPr>
          <p:spPr>
            <a:xfrm>
              <a:off x="3333750" y="2038350"/>
              <a:ext cx="2705100" cy="2209800"/>
            </a:xfrm>
            <a:custGeom>
              <a:avLst/>
              <a:gdLst/>
              <a:ahLst/>
              <a:cxnLst/>
              <a:rect l="l" t="t" r="r" b="b"/>
              <a:pathLst>
                <a:path w="2705100" h="2209800" extrusionOk="0">
                  <a:moveTo>
                    <a:pt x="0" y="2209800"/>
                  </a:moveTo>
                  <a:lnTo>
                    <a:pt x="2705100" y="2209800"/>
                  </a:lnTo>
                  <a:lnTo>
                    <a:pt x="2705100" y="0"/>
                  </a:lnTo>
                  <a:lnTo>
                    <a:pt x="0" y="0"/>
                  </a:lnTo>
                  <a:lnTo>
                    <a:pt x="0" y="2209800"/>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pic>
          <p:nvPicPr>
            <p:cNvPr id="2109" name="Google Shape;2109;p203"/>
            <p:cNvPicPr preferRelativeResize="0"/>
            <p:nvPr/>
          </p:nvPicPr>
          <p:blipFill rotWithShape="1">
            <a:blip r:embed="rId8">
              <a:alphaModFix/>
            </a:blip>
            <a:srcRect/>
            <a:stretch/>
          </p:blipFill>
          <p:spPr>
            <a:xfrm>
              <a:off x="4876800" y="3048000"/>
              <a:ext cx="1086612" cy="1158239"/>
            </a:xfrm>
            <a:prstGeom prst="rect">
              <a:avLst/>
            </a:prstGeom>
            <a:noFill/>
            <a:ln>
              <a:noFill/>
            </a:ln>
          </p:spPr>
        </p:pic>
      </p:grpSp>
      <p:grpSp>
        <p:nvGrpSpPr>
          <p:cNvPr id="2110" name="Google Shape;2110;p203"/>
          <p:cNvGrpSpPr/>
          <p:nvPr/>
        </p:nvGrpSpPr>
        <p:grpSpPr>
          <a:xfrm>
            <a:off x="7119832" y="1716233"/>
            <a:ext cx="3067156" cy="2406807"/>
            <a:chOff x="6229350" y="2038350"/>
            <a:chExt cx="2781300" cy="2182495"/>
          </a:xfrm>
        </p:grpSpPr>
        <p:pic>
          <p:nvPicPr>
            <p:cNvPr id="2111" name="Google Shape;2111;p203"/>
            <p:cNvPicPr preferRelativeResize="0"/>
            <p:nvPr/>
          </p:nvPicPr>
          <p:blipFill rotWithShape="1">
            <a:blip r:embed="rId9">
              <a:alphaModFix/>
            </a:blip>
            <a:srcRect/>
            <a:stretch/>
          </p:blipFill>
          <p:spPr>
            <a:xfrm>
              <a:off x="6248400" y="2057400"/>
              <a:ext cx="2743200" cy="2144268"/>
            </a:xfrm>
            <a:prstGeom prst="rect">
              <a:avLst/>
            </a:prstGeom>
            <a:noFill/>
            <a:ln>
              <a:noFill/>
            </a:ln>
          </p:spPr>
        </p:pic>
        <p:sp>
          <p:nvSpPr>
            <p:cNvPr id="2112" name="Google Shape;2112;p203"/>
            <p:cNvSpPr/>
            <p:nvPr/>
          </p:nvSpPr>
          <p:spPr>
            <a:xfrm>
              <a:off x="6229350" y="2038350"/>
              <a:ext cx="2781300" cy="2182495"/>
            </a:xfrm>
            <a:custGeom>
              <a:avLst/>
              <a:gdLst/>
              <a:ahLst/>
              <a:cxnLst/>
              <a:rect l="l" t="t" r="r" b="b"/>
              <a:pathLst>
                <a:path w="2781300" h="2182495" extrusionOk="0">
                  <a:moveTo>
                    <a:pt x="0" y="2182368"/>
                  </a:moveTo>
                  <a:lnTo>
                    <a:pt x="2781300" y="2182368"/>
                  </a:lnTo>
                  <a:lnTo>
                    <a:pt x="2781300" y="0"/>
                  </a:lnTo>
                  <a:lnTo>
                    <a:pt x="0" y="0"/>
                  </a:lnTo>
                  <a:lnTo>
                    <a:pt x="0" y="2182368"/>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113" name="Google Shape;2113;p203"/>
          <p:cNvGrpSpPr/>
          <p:nvPr/>
        </p:nvGrpSpPr>
        <p:grpSpPr>
          <a:xfrm>
            <a:off x="8855022" y="63024"/>
            <a:ext cx="1394926" cy="2058776"/>
            <a:chOff x="7753350" y="57150"/>
            <a:chExt cx="1264920" cy="1866900"/>
          </a:xfrm>
        </p:grpSpPr>
        <p:pic>
          <p:nvPicPr>
            <p:cNvPr id="2114" name="Google Shape;2114;p203"/>
            <p:cNvPicPr preferRelativeResize="0"/>
            <p:nvPr/>
          </p:nvPicPr>
          <p:blipFill rotWithShape="1">
            <a:blip r:embed="rId10">
              <a:alphaModFix/>
            </a:blip>
            <a:srcRect/>
            <a:stretch/>
          </p:blipFill>
          <p:spPr>
            <a:xfrm>
              <a:off x="7772400" y="76200"/>
              <a:ext cx="1226820" cy="1828800"/>
            </a:xfrm>
            <a:prstGeom prst="rect">
              <a:avLst/>
            </a:prstGeom>
            <a:noFill/>
            <a:ln>
              <a:noFill/>
            </a:ln>
          </p:spPr>
        </p:pic>
        <p:sp>
          <p:nvSpPr>
            <p:cNvPr id="2115" name="Google Shape;2115;p203"/>
            <p:cNvSpPr/>
            <p:nvPr/>
          </p:nvSpPr>
          <p:spPr>
            <a:xfrm>
              <a:off x="7753350" y="57150"/>
              <a:ext cx="1264920" cy="1866900"/>
            </a:xfrm>
            <a:custGeom>
              <a:avLst/>
              <a:gdLst/>
              <a:ahLst/>
              <a:cxnLst/>
              <a:rect l="l" t="t" r="r" b="b"/>
              <a:pathLst>
                <a:path w="1264920" h="1866900" extrusionOk="0">
                  <a:moveTo>
                    <a:pt x="0" y="1866900"/>
                  </a:moveTo>
                  <a:lnTo>
                    <a:pt x="1264920" y="1866900"/>
                  </a:lnTo>
                  <a:lnTo>
                    <a:pt x="1264920" y="0"/>
                  </a:lnTo>
                  <a:lnTo>
                    <a:pt x="0" y="0"/>
                  </a:lnTo>
                  <a:lnTo>
                    <a:pt x="0" y="1866900"/>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2116" name="Google Shape;2116;p203"/>
          <p:cNvSpPr txBox="1">
            <a:spLocks noGrp="1"/>
          </p:cNvSpPr>
          <p:nvPr>
            <p:ph type="title"/>
          </p:nvPr>
        </p:nvSpPr>
        <p:spPr>
          <a:xfrm>
            <a:off x="391632" y="774809"/>
            <a:ext cx="7250139" cy="552797"/>
          </a:xfrm>
          <a:prstGeom prst="rect">
            <a:avLst/>
          </a:prstGeom>
          <a:noFill/>
          <a:ln>
            <a:noFill/>
          </a:ln>
        </p:spPr>
        <p:txBody>
          <a:bodyPr spcFirstLastPara="1" wrap="square" lIns="0" tIns="14000" rIns="0" bIns="0" anchor="t" anchorCtr="0">
            <a:spAutoFit/>
          </a:bodyPr>
          <a:lstStyle/>
          <a:p>
            <a:pPr marL="14007" lvl="0"/>
            <a:r>
              <a:rPr lang="en-US" dirty="0"/>
              <a:t>Description, marking and engraving</a:t>
            </a:r>
            <a:endParaRPr dirty="0"/>
          </a:p>
        </p:txBody>
      </p:sp>
    </p:spTree>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Shape 2120"/>
        <p:cNvGrpSpPr/>
        <p:nvPr/>
      </p:nvGrpSpPr>
      <p:grpSpPr>
        <a:xfrm>
          <a:off x="0" y="0"/>
          <a:ext cx="0" cy="0"/>
          <a:chOff x="0" y="0"/>
          <a:chExt cx="0" cy="0"/>
        </a:xfrm>
      </p:grpSpPr>
      <p:grpSp>
        <p:nvGrpSpPr>
          <p:cNvPr id="2122" name="Google Shape;2122;p204"/>
          <p:cNvGrpSpPr/>
          <p:nvPr/>
        </p:nvGrpSpPr>
        <p:grpSpPr>
          <a:xfrm>
            <a:off x="872015" y="2708342"/>
            <a:ext cx="6848581" cy="3699493"/>
            <a:chOff x="514350" y="2455926"/>
            <a:chExt cx="6210300" cy="3354704"/>
          </a:xfrm>
        </p:grpSpPr>
        <p:pic>
          <p:nvPicPr>
            <p:cNvPr id="2123" name="Google Shape;2123;p204"/>
            <p:cNvPicPr preferRelativeResize="0"/>
            <p:nvPr/>
          </p:nvPicPr>
          <p:blipFill rotWithShape="1">
            <a:blip r:embed="rId3">
              <a:alphaModFix/>
            </a:blip>
            <a:srcRect/>
            <a:stretch/>
          </p:blipFill>
          <p:spPr>
            <a:xfrm>
              <a:off x="533400" y="2474976"/>
              <a:ext cx="6172200" cy="3316224"/>
            </a:xfrm>
            <a:prstGeom prst="rect">
              <a:avLst/>
            </a:prstGeom>
            <a:noFill/>
            <a:ln>
              <a:noFill/>
            </a:ln>
          </p:spPr>
        </p:pic>
        <p:sp>
          <p:nvSpPr>
            <p:cNvPr id="2124" name="Google Shape;2124;p204"/>
            <p:cNvSpPr/>
            <p:nvPr/>
          </p:nvSpPr>
          <p:spPr>
            <a:xfrm>
              <a:off x="514350" y="2455926"/>
              <a:ext cx="6210300" cy="3354704"/>
            </a:xfrm>
            <a:custGeom>
              <a:avLst/>
              <a:gdLst/>
              <a:ahLst/>
              <a:cxnLst/>
              <a:rect l="l" t="t" r="r" b="b"/>
              <a:pathLst>
                <a:path w="6210300" h="3354704" extrusionOk="0">
                  <a:moveTo>
                    <a:pt x="0" y="3354324"/>
                  </a:moveTo>
                  <a:lnTo>
                    <a:pt x="6210300" y="3354324"/>
                  </a:lnTo>
                  <a:lnTo>
                    <a:pt x="6210300" y="0"/>
                  </a:lnTo>
                  <a:lnTo>
                    <a:pt x="0" y="0"/>
                  </a:lnTo>
                  <a:lnTo>
                    <a:pt x="0" y="3354324"/>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125" name="Google Shape;2125;p204"/>
          <p:cNvGrpSpPr/>
          <p:nvPr/>
        </p:nvGrpSpPr>
        <p:grpSpPr>
          <a:xfrm>
            <a:off x="8266801" y="1407531"/>
            <a:ext cx="1747859" cy="5598610"/>
            <a:chOff x="7219950" y="1276350"/>
            <a:chExt cx="1584960" cy="5076825"/>
          </a:xfrm>
        </p:grpSpPr>
        <p:pic>
          <p:nvPicPr>
            <p:cNvPr id="2126" name="Google Shape;2126;p204"/>
            <p:cNvPicPr preferRelativeResize="0"/>
            <p:nvPr/>
          </p:nvPicPr>
          <p:blipFill rotWithShape="1">
            <a:blip r:embed="rId4">
              <a:alphaModFix/>
            </a:blip>
            <a:srcRect/>
            <a:stretch/>
          </p:blipFill>
          <p:spPr>
            <a:xfrm>
              <a:off x="7239000" y="1295400"/>
              <a:ext cx="1546859" cy="5038344"/>
            </a:xfrm>
            <a:prstGeom prst="rect">
              <a:avLst/>
            </a:prstGeom>
            <a:noFill/>
            <a:ln>
              <a:noFill/>
            </a:ln>
          </p:spPr>
        </p:pic>
        <p:sp>
          <p:nvSpPr>
            <p:cNvPr id="2127" name="Google Shape;2127;p204"/>
            <p:cNvSpPr/>
            <p:nvPr/>
          </p:nvSpPr>
          <p:spPr>
            <a:xfrm>
              <a:off x="7219950" y="1276350"/>
              <a:ext cx="1584960" cy="5076825"/>
            </a:xfrm>
            <a:custGeom>
              <a:avLst/>
              <a:gdLst/>
              <a:ahLst/>
              <a:cxnLst/>
              <a:rect l="l" t="t" r="r" b="b"/>
              <a:pathLst>
                <a:path w="1584959" h="5076825" extrusionOk="0">
                  <a:moveTo>
                    <a:pt x="0" y="5076444"/>
                  </a:moveTo>
                  <a:lnTo>
                    <a:pt x="1584959" y="5076444"/>
                  </a:lnTo>
                  <a:lnTo>
                    <a:pt x="1584959" y="0"/>
                  </a:lnTo>
                  <a:lnTo>
                    <a:pt x="0" y="0"/>
                  </a:lnTo>
                  <a:lnTo>
                    <a:pt x="0" y="5076444"/>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2128" name="Google Shape;2128;p204"/>
          <p:cNvSpPr txBox="1">
            <a:spLocks noGrp="1"/>
          </p:cNvSpPr>
          <p:nvPr>
            <p:ph type="title"/>
          </p:nvPr>
        </p:nvSpPr>
        <p:spPr>
          <a:xfrm>
            <a:off x="391632" y="774809"/>
            <a:ext cx="3833245" cy="552797"/>
          </a:xfrm>
          <a:prstGeom prst="rect">
            <a:avLst/>
          </a:prstGeom>
          <a:noFill/>
          <a:ln>
            <a:noFill/>
          </a:ln>
        </p:spPr>
        <p:txBody>
          <a:bodyPr spcFirstLastPara="1" wrap="square" lIns="0" tIns="14000" rIns="0" bIns="0" anchor="t" anchorCtr="0">
            <a:spAutoFit/>
          </a:bodyPr>
          <a:lstStyle/>
          <a:p>
            <a:pPr marL="14007" lvl="0"/>
            <a:r>
              <a:rPr lang="en-US" dirty="0"/>
              <a:t>Heat treatment</a:t>
            </a:r>
            <a:endParaRPr dirty="0"/>
          </a:p>
        </p:txBody>
      </p:sp>
    </p:spTree>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Shape 2132"/>
        <p:cNvGrpSpPr/>
        <p:nvPr/>
      </p:nvGrpSpPr>
      <p:grpSpPr>
        <a:xfrm>
          <a:off x="0" y="0"/>
          <a:ext cx="0" cy="0"/>
          <a:chOff x="0" y="0"/>
          <a:chExt cx="0" cy="0"/>
        </a:xfrm>
      </p:grpSpPr>
      <p:sp>
        <p:nvSpPr>
          <p:cNvPr id="2134" name="Google Shape;2134;p205"/>
          <p:cNvSpPr txBox="1">
            <a:spLocks noGrp="1"/>
          </p:cNvSpPr>
          <p:nvPr>
            <p:ph type="title"/>
          </p:nvPr>
        </p:nvSpPr>
        <p:spPr>
          <a:xfrm>
            <a:off x="391632" y="774808"/>
            <a:ext cx="4474282" cy="552746"/>
          </a:xfrm>
          <a:prstGeom prst="rect">
            <a:avLst/>
          </a:prstGeom>
          <a:noFill/>
          <a:ln>
            <a:noFill/>
          </a:ln>
        </p:spPr>
        <p:txBody>
          <a:bodyPr spcFirstLastPara="1" wrap="square" lIns="0" tIns="14000" rIns="0" bIns="0" anchor="t" anchorCtr="0">
            <a:spAutoFit/>
          </a:bodyPr>
          <a:lstStyle/>
          <a:p>
            <a:pPr marL="14007" lvl="0"/>
            <a:r>
              <a:rPr lang="en-US" dirty="0"/>
              <a:t>Micromachining</a:t>
            </a:r>
            <a:endParaRPr dirty="0"/>
          </a:p>
        </p:txBody>
      </p:sp>
      <p:pic>
        <p:nvPicPr>
          <p:cNvPr id="2135" name="Google Shape;2135;p205"/>
          <p:cNvPicPr preferRelativeResize="0"/>
          <p:nvPr/>
        </p:nvPicPr>
        <p:blipFill rotWithShape="1">
          <a:blip r:embed="rId3">
            <a:alphaModFix/>
          </a:blip>
          <a:srcRect/>
          <a:stretch/>
        </p:blipFill>
        <p:spPr>
          <a:xfrm>
            <a:off x="7785100" y="611331"/>
            <a:ext cx="2406667" cy="6245234"/>
          </a:xfrm>
          <a:prstGeom prst="rect">
            <a:avLst/>
          </a:prstGeom>
          <a:noFill/>
          <a:ln>
            <a:noFill/>
          </a:ln>
        </p:spPr>
      </p:pic>
      <p:pic>
        <p:nvPicPr>
          <p:cNvPr id="2136" name="Google Shape;2136;p205"/>
          <p:cNvPicPr preferRelativeResize="0"/>
          <p:nvPr/>
        </p:nvPicPr>
        <p:blipFill rotWithShape="1">
          <a:blip r:embed="rId4">
            <a:alphaModFix/>
          </a:blip>
          <a:srcRect/>
          <a:stretch/>
        </p:blipFill>
        <p:spPr>
          <a:xfrm>
            <a:off x="1536700" y="1419225"/>
            <a:ext cx="5119209" cy="5102403"/>
          </a:xfrm>
          <a:prstGeom prst="rect">
            <a:avLst/>
          </a:prstGeom>
          <a:noFill/>
          <a:ln>
            <a:noFill/>
          </a:ln>
        </p:spPr>
      </p:pic>
    </p:spTree>
  </p:cSld>
  <p:clrMapOvr>
    <a:masterClrMapping/>
  </p:clrMapOvr>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Shape 2140"/>
        <p:cNvGrpSpPr/>
        <p:nvPr/>
      </p:nvGrpSpPr>
      <p:grpSpPr>
        <a:xfrm>
          <a:off x="0" y="0"/>
          <a:ext cx="0" cy="0"/>
          <a:chOff x="0" y="0"/>
          <a:chExt cx="0" cy="0"/>
        </a:xfrm>
      </p:grpSpPr>
      <p:pic>
        <p:nvPicPr>
          <p:cNvPr id="2142" name="Google Shape;2142;p206"/>
          <p:cNvPicPr preferRelativeResize="0"/>
          <p:nvPr/>
        </p:nvPicPr>
        <p:blipFill rotWithShape="1">
          <a:blip r:embed="rId3">
            <a:alphaModFix/>
          </a:blip>
          <a:srcRect/>
          <a:stretch/>
        </p:blipFill>
        <p:spPr>
          <a:xfrm>
            <a:off x="7844684" y="2843243"/>
            <a:ext cx="2342802" cy="4220854"/>
          </a:xfrm>
          <a:prstGeom prst="rect">
            <a:avLst/>
          </a:prstGeom>
          <a:noFill/>
          <a:ln>
            <a:noFill/>
          </a:ln>
        </p:spPr>
      </p:pic>
      <p:grpSp>
        <p:nvGrpSpPr>
          <p:cNvPr id="2143" name="Google Shape;2143;p206"/>
          <p:cNvGrpSpPr/>
          <p:nvPr/>
        </p:nvGrpSpPr>
        <p:grpSpPr>
          <a:xfrm>
            <a:off x="330487" y="2318504"/>
            <a:ext cx="3067156" cy="2403306"/>
            <a:chOff x="285750" y="2562605"/>
            <a:chExt cx="2781300" cy="2179320"/>
          </a:xfrm>
        </p:grpSpPr>
        <p:pic>
          <p:nvPicPr>
            <p:cNvPr id="2144" name="Google Shape;2144;p206"/>
            <p:cNvPicPr preferRelativeResize="0"/>
            <p:nvPr/>
          </p:nvPicPr>
          <p:blipFill rotWithShape="1">
            <a:blip r:embed="rId4">
              <a:alphaModFix/>
            </a:blip>
            <a:srcRect/>
            <a:stretch/>
          </p:blipFill>
          <p:spPr>
            <a:xfrm>
              <a:off x="304800" y="2764535"/>
              <a:ext cx="2743200" cy="1958340"/>
            </a:xfrm>
            <a:prstGeom prst="rect">
              <a:avLst/>
            </a:prstGeom>
            <a:noFill/>
            <a:ln>
              <a:noFill/>
            </a:ln>
          </p:spPr>
        </p:pic>
        <p:sp>
          <p:nvSpPr>
            <p:cNvPr id="2145" name="Google Shape;2145;p206"/>
            <p:cNvSpPr/>
            <p:nvPr/>
          </p:nvSpPr>
          <p:spPr>
            <a:xfrm>
              <a:off x="285750" y="2562605"/>
              <a:ext cx="2781300" cy="2179320"/>
            </a:xfrm>
            <a:custGeom>
              <a:avLst/>
              <a:gdLst/>
              <a:ahLst/>
              <a:cxnLst/>
              <a:rect l="l" t="t" r="r" b="b"/>
              <a:pathLst>
                <a:path w="2781300" h="2179320" extrusionOk="0">
                  <a:moveTo>
                    <a:pt x="0" y="2179320"/>
                  </a:moveTo>
                  <a:lnTo>
                    <a:pt x="2781300" y="2179320"/>
                  </a:lnTo>
                  <a:lnTo>
                    <a:pt x="2781300" y="0"/>
                  </a:lnTo>
                  <a:lnTo>
                    <a:pt x="0" y="0"/>
                  </a:lnTo>
                  <a:lnTo>
                    <a:pt x="0" y="2179320"/>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146" name="Google Shape;2146;p206"/>
          <p:cNvGrpSpPr/>
          <p:nvPr/>
        </p:nvGrpSpPr>
        <p:grpSpPr>
          <a:xfrm>
            <a:off x="3691755" y="2345394"/>
            <a:ext cx="3151187" cy="2344483"/>
            <a:chOff x="3333750" y="2586989"/>
            <a:chExt cx="2857500" cy="2125980"/>
          </a:xfrm>
        </p:grpSpPr>
        <p:pic>
          <p:nvPicPr>
            <p:cNvPr id="2147" name="Google Shape;2147;p206"/>
            <p:cNvPicPr preferRelativeResize="0"/>
            <p:nvPr/>
          </p:nvPicPr>
          <p:blipFill rotWithShape="1">
            <a:blip r:embed="rId5">
              <a:alphaModFix/>
            </a:blip>
            <a:srcRect/>
            <a:stretch/>
          </p:blipFill>
          <p:spPr>
            <a:xfrm>
              <a:off x="3352800" y="2606039"/>
              <a:ext cx="2819400" cy="2087880"/>
            </a:xfrm>
            <a:prstGeom prst="rect">
              <a:avLst/>
            </a:prstGeom>
            <a:noFill/>
            <a:ln>
              <a:noFill/>
            </a:ln>
          </p:spPr>
        </p:pic>
        <p:sp>
          <p:nvSpPr>
            <p:cNvPr id="2148" name="Google Shape;2148;p206"/>
            <p:cNvSpPr/>
            <p:nvPr/>
          </p:nvSpPr>
          <p:spPr>
            <a:xfrm>
              <a:off x="3333750" y="2586989"/>
              <a:ext cx="2857500" cy="2125980"/>
            </a:xfrm>
            <a:custGeom>
              <a:avLst/>
              <a:gdLst/>
              <a:ahLst/>
              <a:cxnLst/>
              <a:rect l="l" t="t" r="r" b="b"/>
              <a:pathLst>
                <a:path w="2857500" h="2125979" extrusionOk="0">
                  <a:moveTo>
                    <a:pt x="0" y="2125980"/>
                  </a:moveTo>
                  <a:lnTo>
                    <a:pt x="2857500" y="2125980"/>
                  </a:lnTo>
                  <a:lnTo>
                    <a:pt x="2857500" y="0"/>
                  </a:lnTo>
                  <a:lnTo>
                    <a:pt x="0" y="0"/>
                  </a:lnTo>
                  <a:lnTo>
                    <a:pt x="0" y="2125980"/>
                  </a:lnTo>
                  <a:close/>
                </a:path>
              </a:pathLst>
            </a:custGeom>
            <a:noFill/>
            <a:ln w="3807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149" name="Google Shape;2149;p206"/>
          <p:cNvGrpSpPr/>
          <p:nvPr/>
        </p:nvGrpSpPr>
        <p:grpSpPr>
          <a:xfrm>
            <a:off x="6922294" y="147055"/>
            <a:ext cx="3067156" cy="2462128"/>
            <a:chOff x="6000750" y="133350"/>
            <a:chExt cx="2781300" cy="2232660"/>
          </a:xfrm>
        </p:grpSpPr>
        <p:pic>
          <p:nvPicPr>
            <p:cNvPr id="2150" name="Google Shape;2150;p206"/>
            <p:cNvPicPr preferRelativeResize="0"/>
            <p:nvPr/>
          </p:nvPicPr>
          <p:blipFill rotWithShape="1">
            <a:blip r:embed="rId6">
              <a:alphaModFix/>
            </a:blip>
            <a:srcRect/>
            <a:stretch/>
          </p:blipFill>
          <p:spPr>
            <a:xfrm>
              <a:off x="6019800" y="152400"/>
              <a:ext cx="2743200" cy="2194560"/>
            </a:xfrm>
            <a:prstGeom prst="rect">
              <a:avLst/>
            </a:prstGeom>
            <a:noFill/>
            <a:ln>
              <a:noFill/>
            </a:ln>
          </p:spPr>
        </p:pic>
        <p:sp>
          <p:nvSpPr>
            <p:cNvPr id="2151" name="Google Shape;2151;p206"/>
            <p:cNvSpPr/>
            <p:nvPr/>
          </p:nvSpPr>
          <p:spPr>
            <a:xfrm>
              <a:off x="6000750" y="133350"/>
              <a:ext cx="2781300" cy="2232660"/>
            </a:xfrm>
            <a:custGeom>
              <a:avLst/>
              <a:gdLst/>
              <a:ahLst/>
              <a:cxnLst/>
              <a:rect l="l" t="t" r="r" b="b"/>
              <a:pathLst>
                <a:path w="2781300" h="2232660" extrusionOk="0">
                  <a:moveTo>
                    <a:pt x="0" y="2232660"/>
                  </a:moveTo>
                  <a:lnTo>
                    <a:pt x="2781300" y="2232660"/>
                  </a:lnTo>
                  <a:lnTo>
                    <a:pt x="2781300" y="0"/>
                  </a:lnTo>
                  <a:lnTo>
                    <a:pt x="0" y="0"/>
                  </a:lnTo>
                  <a:lnTo>
                    <a:pt x="0" y="2232660"/>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152" name="Google Shape;2152;p206"/>
          <p:cNvGrpSpPr/>
          <p:nvPr/>
        </p:nvGrpSpPr>
        <p:grpSpPr>
          <a:xfrm>
            <a:off x="330487" y="5017602"/>
            <a:ext cx="2016760" cy="1413833"/>
            <a:chOff x="285750" y="5010150"/>
            <a:chExt cx="1828800" cy="1282065"/>
          </a:xfrm>
        </p:grpSpPr>
        <p:pic>
          <p:nvPicPr>
            <p:cNvPr id="2153" name="Google Shape;2153;p206"/>
            <p:cNvPicPr preferRelativeResize="0"/>
            <p:nvPr/>
          </p:nvPicPr>
          <p:blipFill rotWithShape="1">
            <a:blip r:embed="rId7">
              <a:alphaModFix/>
            </a:blip>
            <a:srcRect/>
            <a:stretch/>
          </p:blipFill>
          <p:spPr>
            <a:xfrm>
              <a:off x="304800" y="5029200"/>
              <a:ext cx="1790700" cy="1243584"/>
            </a:xfrm>
            <a:prstGeom prst="rect">
              <a:avLst/>
            </a:prstGeom>
            <a:noFill/>
            <a:ln>
              <a:noFill/>
            </a:ln>
          </p:spPr>
        </p:pic>
        <p:sp>
          <p:nvSpPr>
            <p:cNvPr id="2154" name="Google Shape;2154;p206"/>
            <p:cNvSpPr/>
            <p:nvPr/>
          </p:nvSpPr>
          <p:spPr>
            <a:xfrm>
              <a:off x="285750" y="5010150"/>
              <a:ext cx="1828800" cy="1282065"/>
            </a:xfrm>
            <a:custGeom>
              <a:avLst/>
              <a:gdLst/>
              <a:ahLst/>
              <a:cxnLst/>
              <a:rect l="l" t="t" r="r" b="b"/>
              <a:pathLst>
                <a:path w="1828800" h="1282064" extrusionOk="0">
                  <a:moveTo>
                    <a:pt x="0" y="1281684"/>
                  </a:moveTo>
                  <a:lnTo>
                    <a:pt x="1828800" y="1281684"/>
                  </a:lnTo>
                  <a:lnTo>
                    <a:pt x="1828800" y="0"/>
                  </a:lnTo>
                  <a:lnTo>
                    <a:pt x="0" y="0"/>
                  </a:lnTo>
                  <a:lnTo>
                    <a:pt x="0" y="1281684"/>
                  </a:lnTo>
                  <a:close/>
                </a:path>
              </a:pathLst>
            </a:custGeom>
            <a:noFill/>
            <a:ln w="38075"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155" name="Google Shape;2155;p206"/>
          <p:cNvGrpSpPr/>
          <p:nvPr/>
        </p:nvGrpSpPr>
        <p:grpSpPr>
          <a:xfrm>
            <a:off x="2515311" y="5017602"/>
            <a:ext cx="1806681" cy="1440443"/>
            <a:chOff x="2266950" y="5010150"/>
            <a:chExt cx="1638300" cy="1306195"/>
          </a:xfrm>
        </p:grpSpPr>
        <p:pic>
          <p:nvPicPr>
            <p:cNvPr id="2156" name="Google Shape;2156;p206"/>
            <p:cNvPicPr preferRelativeResize="0"/>
            <p:nvPr/>
          </p:nvPicPr>
          <p:blipFill rotWithShape="1">
            <a:blip r:embed="rId8">
              <a:alphaModFix/>
            </a:blip>
            <a:srcRect/>
            <a:stretch/>
          </p:blipFill>
          <p:spPr>
            <a:xfrm>
              <a:off x="2286000" y="5029200"/>
              <a:ext cx="1600200" cy="1267968"/>
            </a:xfrm>
            <a:prstGeom prst="rect">
              <a:avLst/>
            </a:prstGeom>
            <a:noFill/>
            <a:ln>
              <a:noFill/>
            </a:ln>
          </p:spPr>
        </p:pic>
        <p:sp>
          <p:nvSpPr>
            <p:cNvPr id="2157" name="Google Shape;2157;p206"/>
            <p:cNvSpPr/>
            <p:nvPr/>
          </p:nvSpPr>
          <p:spPr>
            <a:xfrm>
              <a:off x="2266950" y="5010150"/>
              <a:ext cx="1638300" cy="1306195"/>
            </a:xfrm>
            <a:custGeom>
              <a:avLst/>
              <a:gdLst/>
              <a:ahLst/>
              <a:cxnLst/>
              <a:rect l="l" t="t" r="r" b="b"/>
              <a:pathLst>
                <a:path w="1638300" h="1306195" extrusionOk="0">
                  <a:moveTo>
                    <a:pt x="0" y="1306068"/>
                  </a:moveTo>
                  <a:lnTo>
                    <a:pt x="1638300" y="1306068"/>
                  </a:lnTo>
                  <a:lnTo>
                    <a:pt x="1638300" y="0"/>
                  </a:lnTo>
                  <a:lnTo>
                    <a:pt x="0" y="0"/>
                  </a:lnTo>
                  <a:lnTo>
                    <a:pt x="0" y="1306068"/>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158" name="Google Shape;2158;p206"/>
          <p:cNvGrpSpPr/>
          <p:nvPr/>
        </p:nvGrpSpPr>
        <p:grpSpPr>
          <a:xfrm>
            <a:off x="4532071" y="5017602"/>
            <a:ext cx="1806681" cy="1470554"/>
            <a:chOff x="4095750" y="5010150"/>
            <a:chExt cx="1638300" cy="1333500"/>
          </a:xfrm>
        </p:grpSpPr>
        <p:pic>
          <p:nvPicPr>
            <p:cNvPr id="2159" name="Google Shape;2159;p206"/>
            <p:cNvPicPr preferRelativeResize="0"/>
            <p:nvPr/>
          </p:nvPicPr>
          <p:blipFill rotWithShape="1">
            <a:blip r:embed="rId9">
              <a:alphaModFix/>
            </a:blip>
            <a:srcRect/>
            <a:stretch/>
          </p:blipFill>
          <p:spPr>
            <a:xfrm>
              <a:off x="4114800" y="5029200"/>
              <a:ext cx="1600200" cy="1295400"/>
            </a:xfrm>
            <a:prstGeom prst="rect">
              <a:avLst/>
            </a:prstGeom>
            <a:noFill/>
            <a:ln>
              <a:noFill/>
            </a:ln>
          </p:spPr>
        </p:pic>
        <p:sp>
          <p:nvSpPr>
            <p:cNvPr id="2160" name="Google Shape;2160;p206"/>
            <p:cNvSpPr/>
            <p:nvPr/>
          </p:nvSpPr>
          <p:spPr>
            <a:xfrm>
              <a:off x="4095750" y="5010150"/>
              <a:ext cx="1638300" cy="1333500"/>
            </a:xfrm>
            <a:custGeom>
              <a:avLst/>
              <a:gdLst/>
              <a:ahLst/>
              <a:cxnLst/>
              <a:rect l="l" t="t" r="r" b="b"/>
              <a:pathLst>
                <a:path w="1638300" h="1333500" extrusionOk="0">
                  <a:moveTo>
                    <a:pt x="0" y="1333500"/>
                  </a:moveTo>
                  <a:lnTo>
                    <a:pt x="1638300" y="1333500"/>
                  </a:lnTo>
                  <a:lnTo>
                    <a:pt x="1638300" y="0"/>
                  </a:lnTo>
                  <a:lnTo>
                    <a:pt x="0" y="0"/>
                  </a:lnTo>
                  <a:lnTo>
                    <a:pt x="0" y="1333500"/>
                  </a:lnTo>
                  <a:close/>
                </a:path>
              </a:pathLst>
            </a:custGeom>
            <a:noFill/>
            <a:ln w="38100" cap="flat" cmpd="sng">
              <a:solidFill>
                <a:srgbClr val="00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2161" name="Google Shape;2161;p206"/>
          <p:cNvSpPr txBox="1"/>
          <p:nvPr/>
        </p:nvSpPr>
        <p:spPr>
          <a:xfrm>
            <a:off x="522360" y="1539669"/>
            <a:ext cx="1231764" cy="284920"/>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1764" b="1">
                <a:solidFill>
                  <a:schemeClr val="dk1"/>
                </a:solidFill>
                <a:latin typeface="Times New Roman"/>
                <a:ea typeface="Times New Roman"/>
                <a:cs typeface="Times New Roman"/>
                <a:sym typeface="Times New Roman"/>
              </a:rPr>
              <a:t>Laser - MIG</a:t>
            </a:r>
            <a:endParaRPr sz="1764">
              <a:solidFill>
                <a:schemeClr val="dk1"/>
              </a:solidFill>
              <a:latin typeface="Times New Roman"/>
              <a:ea typeface="Times New Roman"/>
              <a:cs typeface="Times New Roman"/>
              <a:sym typeface="Times New Roman"/>
            </a:endParaRPr>
          </a:p>
        </p:txBody>
      </p:sp>
      <p:sp>
        <p:nvSpPr>
          <p:cNvPr id="2162" name="Google Shape;2162;p206"/>
          <p:cNvSpPr txBox="1">
            <a:spLocks noGrp="1"/>
          </p:cNvSpPr>
          <p:nvPr>
            <p:ph type="title"/>
          </p:nvPr>
        </p:nvSpPr>
        <p:spPr>
          <a:xfrm>
            <a:off x="391633" y="774809"/>
            <a:ext cx="4125955" cy="552797"/>
          </a:xfrm>
          <a:prstGeom prst="rect">
            <a:avLst/>
          </a:prstGeom>
          <a:noFill/>
          <a:ln>
            <a:noFill/>
          </a:ln>
        </p:spPr>
        <p:txBody>
          <a:bodyPr spcFirstLastPara="1" wrap="square" lIns="0" tIns="14000" rIns="0" bIns="0" anchor="t" anchorCtr="0">
            <a:spAutoFit/>
          </a:bodyPr>
          <a:lstStyle/>
          <a:p>
            <a:pPr marL="14007" lvl="0" indent="0" algn="l" rtl="0">
              <a:spcBef>
                <a:spcPts val="0"/>
              </a:spcBef>
              <a:spcAft>
                <a:spcPts val="0"/>
              </a:spcAft>
              <a:buNone/>
            </a:pPr>
            <a:r>
              <a:rPr lang="en-US" dirty="0"/>
              <a:t>Hybrid technologies</a:t>
            </a:r>
            <a:endParaRPr dirty="0"/>
          </a:p>
        </p:txBody>
      </p:sp>
    </p:spTree>
  </p:cSld>
  <p:clrMapOvr>
    <a:masterClrMapping/>
  </p:clrMapOvr>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Shape 2166"/>
        <p:cNvGrpSpPr/>
        <p:nvPr/>
      </p:nvGrpSpPr>
      <p:grpSpPr>
        <a:xfrm>
          <a:off x="0" y="0"/>
          <a:ext cx="0" cy="0"/>
          <a:chOff x="0" y="0"/>
          <a:chExt cx="0" cy="0"/>
        </a:xfrm>
      </p:grpSpPr>
      <p:grpSp>
        <p:nvGrpSpPr>
          <p:cNvPr id="2168" name="Google Shape;2168;p207"/>
          <p:cNvGrpSpPr/>
          <p:nvPr/>
        </p:nvGrpSpPr>
        <p:grpSpPr>
          <a:xfrm>
            <a:off x="541770" y="4129315"/>
            <a:ext cx="9609861" cy="3261270"/>
            <a:chOff x="214884" y="3744467"/>
            <a:chExt cx="8714232" cy="2957323"/>
          </a:xfrm>
        </p:grpSpPr>
        <p:pic>
          <p:nvPicPr>
            <p:cNvPr id="2169" name="Google Shape;2169;p207"/>
            <p:cNvPicPr preferRelativeResize="0"/>
            <p:nvPr/>
          </p:nvPicPr>
          <p:blipFill rotWithShape="1">
            <a:blip r:embed="rId3">
              <a:alphaModFix/>
            </a:blip>
            <a:srcRect/>
            <a:stretch/>
          </p:blipFill>
          <p:spPr>
            <a:xfrm>
              <a:off x="214884" y="3744467"/>
              <a:ext cx="2651760" cy="2470404"/>
            </a:xfrm>
            <a:prstGeom prst="rect">
              <a:avLst/>
            </a:prstGeom>
            <a:noFill/>
            <a:ln>
              <a:noFill/>
            </a:ln>
          </p:spPr>
        </p:pic>
        <p:pic>
          <p:nvPicPr>
            <p:cNvPr id="2170" name="Google Shape;2170;p207"/>
            <p:cNvPicPr preferRelativeResize="0"/>
            <p:nvPr/>
          </p:nvPicPr>
          <p:blipFill rotWithShape="1">
            <a:blip r:embed="rId4">
              <a:alphaModFix/>
            </a:blip>
            <a:srcRect/>
            <a:stretch/>
          </p:blipFill>
          <p:spPr>
            <a:xfrm>
              <a:off x="861060" y="6134100"/>
              <a:ext cx="1145286" cy="567690"/>
            </a:xfrm>
            <a:prstGeom prst="rect">
              <a:avLst/>
            </a:prstGeom>
            <a:noFill/>
            <a:ln>
              <a:noFill/>
            </a:ln>
          </p:spPr>
        </p:pic>
        <p:pic>
          <p:nvPicPr>
            <p:cNvPr id="2171" name="Google Shape;2171;p207"/>
            <p:cNvPicPr preferRelativeResize="0"/>
            <p:nvPr/>
          </p:nvPicPr>
          <p:blipFill rotWithShape="1">
            <a:blip r:embed="rId5">
              <a:alphaModFix/>
            </a:blip>
            <a:srcRect/>
            <a:stretch/>
          </p:blipFill>
          <p:spPr>
            <a:xfrm>
              <a:off x="3285744" y="3753611"/>
              <a:ext cx="2644140" cy="2461260"/>
            </a:xfrm>
            <a:prstGeom prst="rect">
              <a:avLst/>
            </a:prstGeom>
            <a:noFill/>
            <a:ln>
              <a:noFill/>
            </a:ln>
          </p:spPr>
        </p:pic>
        <p:pic>
          <p:nvPicPr>
            <p:cNvPr id="2172" name="Google Shape;2172;p207"/>
            <p:cNvPicPr preferRelativeResize="0"/>
            <p:nvPr/>
          </p:nvPicPr>
          <p:blipFill rotWithShape="1">
            <a:blip r:embed="rId6">
              <a:alphaModFix/>
            </a:blip>
            <a:srcRect/>
            <a:stretch/>
          </p:blipFill>
          <p:spPr>
            <a:xfrm>
              <a:off x="6286500" y="3753611"/>
              <a:ext cx="2642616" cy="2461260"/>
            </a:xfrm>
            <a:prstGeom prst="rect">
              <a:avLst/>
            </a:prstGeom>
            <a:noFill/>
            <a:ln>
              <a:noFill/>
            </a:ln>
          </p:spPr>
        </p:pic>
      </p:grpSp>
      <p:sp>
        <p:nvSpPr>
          <p:cNvPr id="2173" name="Google Shape;2173;p207"/>
          <p:cNvSpPr txBox="1">
            <a:spLocks noGrp="1"/>
          </p:cNvSpPr>
          <p:nvPr>
            <p:ph type="title"/>
          </p:nvPr>
        </p:nvSpPr>
        <p:spPr>
          <a:xfrm>
            <a:off x="391632" y="796004"/>
            <a:ext cx="8275719" cy="488821"/>
          </a:xfrm>
          <a:prstGeom prst="rect">
            <a:avLst/>
          </a:prstGeom>
          <a:noFill/>
          <a:ln>
            <a:noFill/>
          </a:ln>
        </p:spPr>
        <p:txBody>
          <a:bodyPr spcFirstLastPara="1" wrap="square" lIns="0" tIns="13300" rIns="0" bIns="0" anchor="t" anchorCtr="0">
            <a:spAutoFit/>
          </a:bodyPr>
          <a:lstStyle/>
          <a:p>
            <a:pPr marL="14007" lvl="0"/>
            <a:r>
              <a:rPr lang="en-US" sz="3089" b="0" dirty="0">
                <a:latin typeface="Tahoma"/>
                <a:ea typeface="Tahoma"/>
                <a:cs typeface="Tahoma"/>
                <a:sym typeface="Tahoma"/>
              </a:rPr>
              <a:t>HYBRID WELDING PROCESSES - COMPARISON</a:t>
            </a:r>
            <a:endParaRPr sz="3089" dirty="0">
              <a:latin typeface="Tahoma"/>
              <a:ea typeface="Tahoma"/>
              <a:cs typeface="Tahoma"/>
              <a:sym typeface="Tahoma"/>
            </a:endParaRPr>
          </a:p>
        </p:txBody>
      </p:sp>
      <p:sp>
        <p:nvSpPr>
          <p:cNvPr id="2174" name="Google Shape;2174;p207"/>
          <p:cNvSpPr txBox="1"/>
          <p:nvPr/>
        </p:nvSpPr>
        <p:spPr>
          <a:xfrm>
            <a:off x="1415811" y="6834576"/>
            <a:ext cx="918745" cy="353594"/>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2206">
                <a:solidFill>
                  <a:schemeClr val="dk1"/>
                </a:solidFill>
                <a:latin typeface="Times New Roman"/>
                <a:ea typeface="Times New Roman"/>
                <a:cs typeface="Times New Roman"/>
                <a:sym typeface="Times New Roman"/>
              </a:rPr>
              <a:t>LASER</a:t>
            </a:r>
            <a:endParaRPr sz="2206">
              <a:solidFill>
                <a:schemeClr val="dk1"/>
              </a:solidFill>
              <a:latin typeface="Times New Roman"/>
              <a:ea typeface="Times New Roman"/>
              <a:cs typeface="Times New Roman"/>
              <a:sym typeface="Times New Roman"/>
            </a:endParaRPr>
          </a:p>
        </p:txBody>
      </p:sp>
      <p:pic>
        <p:nvPicPr>
          <p:cNvPr id="2175" name="Google Shape;2175;p207"/>
          <p:cNvPicPr preferRelativeResize="0"/>
          <p:nvPr/>
        </p:nvPicPr>
        <p:blipFill rotWithShape="1">
          <a:blip r:embed="rId7">
            <a:alphaModFix/>
          </a:blip>
          <a:srcRect/>
          <a:stretch/>
        </p:blipFill>
        <p:spPr>
          <a:xfrm>
            <a:off x="4879484" y="6764549"/>
            <a:ext cx="1029388" cy="626036"/>
          </a:xfrm>
          <a:prstGeom prst="rect">
            <a:avLst/>
          </a:prstGeom>
          <a:noFill/>
          <a:ln>
            <a:noFill/>
          </a:ln>
        </p:spPr>
      </p:pic>
      <p:sp>
        <p:nvSpPr>
          <p:cNvPr id="2176" name="Google Shape;2176;p207"/>
          <p:cNvSpPr txBox="1"/>
          <p:nvPr/>
        </p:nvSpPr>
        <p:spPr>
          <a:xfrm>
            <a:off x="5042225" y="6834576"/>
            <a:ext cx="683458" cy="353594"/>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2206">
                <a:solidFill>
                  <a:schemeClr val="dk1"/>
                </a:solidFill>
                <a:latin typeface="Times New Roman"/>
                <a:ea typeface="Times New Roman"/>
                <a:cs typeface="Times New Roman"/>
                <a:sym typeface="Times New Roman"/>
              </a:rPr>
              <a:t>MAG</a:t>
            </a:r>
            <a:endParaRPr sz="2206">
              <a:solidFill>
                <a:schemeClr val="dk1"/>
              </a:solidFill>
              <a:latin typeface="Times New Roman"/>
              <a:ea typeface="Times New Roman"/>
              <a:cs typeface="Times New Roman"/>
              <a:sym typeface="Times New Roman"/>
            </a:endParaRPr>
          </a:p>
        </p:txBody>
      </p:sp>
      <p:pic>
        <p:nvPicPr>
          <p:cNvPr id="2177" name="Google Shape;2177;p207"/>
          <p:cNvPicPr preferRelativeResize="0"/>
          <p:nvPr/>
        </p:nvPicPr>
        <p:blipFill rotWithShape="1">
          <a:blip r:embed="rId8">
            <a:alphaModFix/>
          </a:blip>
          <a:srcRect/>
          <a:stretch/>
        </p:blipFill>
        <p:spPr>
          <a:xfrm>
            <a:off x="7713033" y="6764549"/>
            <a:ext cx="2215915" cy="626036"/>
          </a:xfrm>
          <a:prstGeom prst="rect">
            <a:avLst/>
          </a:prstGeom>
          <a:noFill/>
          <a:ln>
            <a:noFill/>
          </a:ln>
        </p:spPr>
      </p:pic>
      <p:sp>
        <p:nvSpPr>
          <p:cNvPr id="2178" name="Google Shape;2178;p207"/>
          <p:cNvSpPr txBox="1"/>
          <p:nvPr/>
        </p:nvSpPr>
        <p:spPr>
          <a:xfrm>
            <a:off x="7876892" y="6834576"/>
            <a:ext cx="1869003" cy="353594"/>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2206">
                <a:solidFill>
                  <a:schemeClr val="dk1"/>
                </a:solidFill>
                <a:latin typeface="Times New Roman"/>
                <a:ea typeface="Times New Roman"/>
                <a:cs typeface="Times New Roman"/>
                <a:sym typeface="Times New Roman"/>
              </a:rPr>
              <a:t>LASER + MAG</a:t>
            </a:r>
            <a:endParaRPr sz="2206">
              <a:solidFill>
                <a:schemeClr val="dk1"/>
              </a:solidFill>
              <a:latin typeface="Times New Roman"/>
              <a:ea typeface="Times New Roman"/>
              <a:cs typeface="Times New Roman"/>
              <a:sym typeface="Times New Roman"/>
            </a:endParaRPr>
          </a:p>
        </p:txBody>
      </p:sp>
      <p:pic>
        <p:nvPicPr>
          <p:cNvPr id="2179" name="Google Shape;2179;p207"/>
          <p:cNvPicPr preferRelativeResize="0"/>
          <p:nvPr/>
        </p:nvPicPr>
        <p:blipFill rotWithShape="1">
          <a:blip r:embed="rId9">
            <a:alphaModFix/>
          </a:blip>
          <a:srcRect/>
          <a:stretch/>
        </p:blipFill>
        <p:spPr>
          <a:xfrm>
            <a:off x="635885" y="1576433"/>
            <a:ext cx="2820103" cy="2173058"/>
          </a:xfrm>
          <a:prstGeom prst="rect">
            <a:avLst/>
          </a:prstGeom>
          <a:noFill/>
          <a:ln>
            <a:noFill/>
          </a:ln>
        </p:spPr>
      </p:pic>
      <p:grpSp>
        <p:nvGrpSpPr>
          <p:cNvPr id="2180" name="Google Shape;2180;p207"/>
          <p:cNvGrpSpPr/>
          <p:nvPr/>
        </p:nvGrpSpPr>
        <p:grpSpPr>
          <a:xfrm>
            <a:off x="5210568" y="1576434"/>
            <a:ext cx="4863752" cy="2237762"/>
            <a:chOff x="4448555" y="1429511"/>
            <a:chExt cx="4410455" cy="2029205"/>
          </a:xfrm>
        </p:grpSpPr>
        <p:pic>
          <p:nvPicPr>
            <p:cNvPr id="2181" name="Google Shape;2181;p207"/>
            <p:cNvPicPr preferRelativeResize="0"/>
            <p:nvPr/>
          </p:nvPicPr>
          <p:blipFill rotWithShape="1">
            <a:blip r:embed="rId10">
              <a:alphaModFix/>
            </a:blip>
            <a:srcRect/>
            <a:stretch/>
          </p:blipFill>
          <p:spPr>
            <a:xfrm>
              <a:off x="6358127" y="1429511"/>
              <a:ext cx="2500883" cy="1940052"/>
            </a:xfrm>
            <a:prstGeom prst="rect">
              <a:avLst/>
            </a:prstGeom>
            <a:noFill/>
            <a:ln>
              <a:noFill/>
            </a:ln>
          </p:spPr>
        </p:pic>
        <p:pic>
          <p:nvPicPr>
            <p:cNvPr id="2182" name="Google Shape;2182;p207"/>
            <p:cNvPicPr preferRelativeResize="0"/>
            <p:nvPr/>
          </p:nvPicPr>
          <p:blipFill rotWithShape="1">
            <a:blip r:embed="rId11">
              <a:alphaModFix/>
            </a:blip>
            <a:srcRect/>
            <a:stretch/>
          </p:blipFill>
          <p:spPr>
            <a:xfrm>
              <a:off x="4448555" y="2891027"/>
              <a:ext cx="2009394" cy="567689"/>
            </a:xfrm>
            <a:prstGeom prst="rect">
              <a:avLst/>
            </a:prstGeom>
            <a:noFill/>
            <a:ln>
              <a:noFill/>
            </a:ln>
          </p:spPr>
        </p:pic>
      </p:grpSp>
      <p:sp>
        <p:nvSpPr>
          <p:cNvPr id="2183" name="Google Shape;2183;p207"/>
          <p:cNvSpPr txBox="1"/>
          <p:nvPr/>
        </p:nvSpPr>
        <p:spPr>
          <a:xfrm>
            <a:off x="678908" y="3257208"/>
            <a:ext cx="8275719" cy="784285"/>
          </a:xfrm>
          <a:prstGeom prst="rect">
            <a:avLst/>
          </a:prstGeom>
          <a:noFill/>
          <a:ln>
            <a:noFill/>
          </a:ln>
        </p:spPr>
        <p:txBody>
          <a:bodyPr spcFirstLastPara="1" wrap="square" lIns="0" tIns="14700" rIns="0" bIns="0" anchor="t" anchorCtr="0">
            <a:spAutoFit/>
          </a:bodyPr>
          <a:lstStyle/>
          <a:p>
            <a:pPr marL="4708935" marR="0" lvl="0" indent="0" algn="l" rtl="0">
              <a:spcBef>
                <a:spcPts val="0"/>
              </a:spcBef>
              <a:spcAft>
                <a:spcPts val="0"/>
              </a:spcAft>
              <a:buNone/>
            </a:pPr>
            <a:r>
              <a:rPr lang="en-US" sz="2206" dirty="0">
                <a:solidFill>
                  <a:schemeClr val="dk1"/>
                </a:solidFill>
                <a:latin typeface="Times New Roman"/>
                <a:ea typeface="Times New Roman"/>
                <a:cs typeface="Times New Roman"/>
                <a:sym typeface="Times New Roman"/>
              </a:rPr>
              <a:t>LASER + MAG</a:t>
            </a:r>
            <a:endParaRPr sz="2206" dirty="0">
              <a:solidFill>
                <a:schemeClr val="dk1"/>
              </a:solidFill>
              <a:latin typeface="Times New Roman"/>
              <a:ea typeface="Times New Roman"/>
              <a:cs typeface="Times New Roman"/>
              <a:sym typeface="Times New Roman"/>
            </a:endParaRPr>
          </a:p>
          <a:p>
            <a:pPr marL="42019" lvl="0">
              <a:spcBef>
                <a:spcPts val="1527"/>
              </a:spcBef>
            </a:pPr>
            <a:r>
              <a:rPr lang="en-US" sz="1544" b="1" dirty="0">
                <a:solidFill>
                  <a:schemeClr val="dk1"/>
                </a:solidFill>
                <a:latin typeface="Times New Roman"/>
                <a:ea typeface="Times New Roman"/>
                <a:cs typeface="Times New Roman"/>
                <a:sym typeface="Times New Roman"/>
              </a:rPr>
              <a:t>DEPTH AND WIDTH OF WELD: 4 kW CO</a:t>
            </a:r>
            <a:r>
              <a:rPr lang="en-US" sz="1489" b="1" baseline="-25000" dirty="0">
                <a:solidFill>
                  <a:schemeClr val="dk1"/>
                </a:solidFill>
                <a:latin typeface="Times New Roman"/>
                <a:ea typeface="Times New Roman"/>
                <a:cs typeface="Times New Roman"/>
                <a:sym typeface="Times New Roman"/>
              </a:rPr>
              <a:t>2 </a:t>
            </a:r>
            <a:r>
              <a:rPr lang="en-US" sz="1544" b="1" dirty="0">
                <a:solidFill>
                  <a:schemeClr val="dk1"/>
                </a:solidFill>
                <a:latin typeface="Times New Roman"/>
                <a:ea typeface="Times New Roman"/>
                <a:cs typeface="Times New Roman"/>
                <a:sym typeface="Times New Roman"/>
              </a:rPr>
              <a:t>laser, 8 mm carbon steel, sheet metal weld</a:t>
            </a:r>
            <a:endParaRPr sz="1544" dirty="0">
              <a:solidFill>
                <a:schemeClr val="dk1"/>
              </a:solidFill>
              <a:latin typeface="Times New Roman"/>
              <a:ea typeface="Times New Roman"/>
              <a:cs typeface="Times New Roman"/>
              <a:sym typeface="Times New Roman"/>
            </a:endParaRPr>
          </a:p>
        </p:txBody>
      </p:sp>
      <p:pic>
        <p:nvPicPr>
          <p:cNvPr id="2184" name="Google Shape;2184;p207"/>
          <p:cNvPicPr preferRelativeResize="0"/>
          <p:nvPr/>
        </p:nvPicPr>
        <p:blipFill rotWithShape="1">
          <a:blip r:embed="rId12">
            <a:alphaModFix/>
          </a:blip>
          <a:srcRect/>
          <a:stretch/>
        </p:blipFill>
        <p:spPr>
          <a:xfrm>
            <a:off x="3640497" y="1704699"/>
            <a:ext cx="910765" cy="220364"/>
          </a:xfrm>
          <a:prstGeom prst="rect">
            <a:avLst/>
          </a:prstGeom>
          <a:noFill/>
          <a:ln>
            <a:noFill/>
          </a:ln>
        </p:spPr>
      </p:pic>
      <p:sp>
        <p:nvSpPr>
          <p:cNvPr id="2185" name="Google Shape;2185;p207"/>
          <p:cNvSpPr txBox="1"/>
          <p:nvPr/>
        </p:nvSpPr>
        <p:spPr>
          <a:xfrm>
            <a:off x="3622091" y="1602484"/>
            <a:ext cx="918046" cy="354302"/>
          </a:xfrm>
          <a:prstGeom prst="rect">
            <a:avLst/>
          </a:prstGeom>
          <a:noFill/>
          <a:ln>
            <a:noFill/>
          </a:ln>
        </p:spPr>
        <p:txBody>
          <a:bodyPr spcFirstLastPara="1" wrap="square" lIns="0" tIns="14700" rIns="0" bIns="0" anchor="t" anchorCtr="0">
            <a:spAutoFit/>
          </a:bodyPr>
          <a:lstStyle/>
          <a:p>
            <a:pPr marL="14007" marR="0" lvl="0" indent="0" algn="l" rtl="0">
              <a:spcBef>
                <a:spcPts val="0"/>
              </a:spcBef>
              <a:spcAft>
                <a:spcPts val="0"/>
              </a:spcAft>
              <a:buNone/>
            </a:pPr>
            <a:r>
              <a:rPr lang="en-US" sz="2206">
                <a:solidFill>
                  <a:schemeClr val="dk1"/>
                </a:solidFill>
                <a:latin typeface="Times New Roman"/>
                <a:ea typeface="Times New Roman"/>
                <a:cs typeface="Times New Roman"/>
                <a:sym typeface="Times New Roman"/>
              </a:rPr>
              <a:t>LASER</a:t>
            </a:r>
            <a:endParaRPr sz="2206">
              <a:solidFill>
                <a:schemeClr val="dk1"/>
              </a:solidFill>
              <a:latin typeface="Times New Roman"/>
              <a:ea typeface="Times New Roman"/>
              <a:cs typeface="Times New Roman"/>
              <a:sym typeface="Times New Roman"/>
            </a:endParaRPr>
          </a:p>
        </p:txBody>
      </p:sp>
      <p:sp>
        <p:nvSpPr>
          <p:cNvPr id="2186" name="Google Shape;2186;p207"/>
          <p:cNvSpPr txBox="1">
            <a:spLocks noGrp="1"/>
          </p:cNvSpPr>
          <p:nvPr>
            <p:ph type="sldNum" idx="12"/>
          </p:nvPr>
        </p:nvSpPr>
        <p:spPr>
          <a:xfrm>
            <a:off x="8795360" y="7756332"/>
            <a:ext cx="2712262" cy="234038"/>
          </a:xfrm>
          <a:prstGeom prst="rect">
            <a:avLst/>
          </a:prstGeom>
          <a:noFill/>
          <a:ln>
            <a:noFill/>
          </a:ln>
        </p:spPr>
        <p:txBody>
          <a:bodyPr spcFirstLastPara="1" wrap="square" lIns="0" tIns="0" rIns="0" bIns="0" anchor="t" anchorCtr="0">
            <a:spAutoFit/>
          </a:bodyPr>
          <a:lstStyle/>
          <a:p>
            <a:pPr marL="42019" lvl="0" indent="0" algn="r" rtl="0">
              <a:lnSpc>
                <a:spcPct val="99888"/>
              </a:lnSpc>
              <a:spcBef>
                <a:spcPts val="0"/>
              </a:spcBef>
              <a:spcAft>
                <a:spcPts val="0"/>
              </a:spcAft>
              <a:buNone/>
            </a:pPr>
            <a:r>
              <a:rPr lang="en-US"/>
              <a:t>55/59</a:t>
            </a:r>
            <a:endParaRPr/>
          </a:p>
        </p:txBody>
      </p:sp>
    </p:spTree>
  </p:cSld>
  <p:clrMapOvr>
    <a:masterClrMapping/>
  </p:clrMapOvr>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Shape 2191"/>
        <p:cNvGrpSpPr/>
        <p:nvPr/>
      </p:nvGrpSpPr>
      <p:grpSpPr>
        <a:xfrm>
          <a:off x="0" y="0"/>
          <a:ext cx="0" cy="0"/>
          <a:chOff x="0" y="0"/>
          <a:chExt cx="0" cy="0"/>
        </a:xfrm>
      </p:grpSpPr>
      <p:sp>
        <p:nvSpPr>
          <p:cNvPr id="2193" name="Google Shape;2193;p208"/>
          <p:cNvSpPr txBox="1"/>
          <p:nvPr/>
        </p:nvSpPr>
        <p:spPr>
          <a:xfrm>
            <a:off x="3608994" y="3629025"/>
            <a:ext cx="5077805" cy="488816"/>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3089" i="1" dirty="0">
                <a:solidFill>
                  <a:schemeClr val="dk1"/>
                </a:solidFill>
                <a:latin typeface="Arial"/>
                <a:ea typeface="Arial"/>
                <a:cs typeface="Arial"/>
                <a:sym typeface="Arial"/>
              </a:rPr>
              <a:t>Thank you for your attention.</a:t>
            </a:r>
            <a:endParaRPr sz="3089" dirty="0">
              <a:solidFill>
                <a:schemeClr val="dk1"/>
              </a:solidFill>
              <a:latin typeface="Arial"/>
              <a:ea typeface="Arial"/>
              <a:cs typeface="Arial"/>
              <a:sym typeface="Arial"/>
            </a:endParaRPr>
          </a:p>
        </p:txBody>
      </p:sp>
    </p:spTree>
  </p:cSld>
  <p:clrMapOvr>
    <a:masterClrMapping/>
  </p:clrMapOvr>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Shape 2197"/>
        <p:cNvGrpSpPr/>
        <p:nvPr/>
      </p:nvGrpSpPr>
      <p:grpSpPr>
        <a:xfrm>
          <a:off x="0" y="0"/>
          <a:ext cx="0" cy="0"/>
          <a:chOff x="0" y="0"/>
          <a:chExt cx="0" cy="0"/>
        </a:xfrm>
      </p:grpSpPr>
      <p:sp>
        <p:nvSpPr>
          <p:cNvPr id="2198" name="Google Shape;2198;p209"/>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2199" name="Google Shape;2199;p209"/>
          <p:cNvSpPr txBox="1">
            <a:spLocks noGrp="1"/>
          </p:cNvSpPr>
          <p:nvPr>
            <p:ph type="title"/>
          </p:nvPr>
        </p:nvSpPr>
        <p:spPr>
          <a:xfrm>
            <a:off x="1612900" y="2790826"/>
            <a:ext cx="7467600" cy="553504"/>
          </a:xfrm>
          <a:prstGeom prst="rect">
            <a:avLst/>
          </a:prstGeom>
          <a:noFill/>
          <a:ln>
            <a:noFill/>
          </a:ln>
        </p:spPr>
        <p:txBody>
          <a:bodyPr spcFirstLastPara="1" wrap="square" lIns="0" tIns="14700" rIns="0" bIns="0" anchor="t" anchorCtr="0">
            <a:spAutoFit/>
          </a:bodyPr>
          <a:lstStyle/>
          <a:p>
            <a:pPr marL="91041" lvl="0"/>
            <a:r>
              <a:rPr lang="en-US" dirty="0"/>
              <a:t>ELECTRON BEAM WELDING</a:t>
            </a:r>
            <a:endParaRPr dirty="0"/>
          </a:p>
        </p:txBody>
      </p:sp>
      <p:sp>
        <p:nvSpPr>
          <p:cNvPr id="2200" name="Google Shape;2200;p209"/>
          <p:cNvSpPr txBox="1">
            <a:spLocks noGrp="1"/>
          </p:cNvSpPr>
          <p:nvPr>
            <p:ph type="ftr" idx="11"/>
          </p:nvPr>
        </p:nvSpPr>
        <p:spPr>
          <a:xfrm>
            <a:off x="4314231" y="7756332"/>
            <a:ext cx="3773582" cy="442429"/>
          </a:xfrm>
          <a:prstGeom prst="rect">
            <a:avLst/>
          </a:prstGeom>
          <a:noFill/>
          <a:ln>
            <a:noFill/>
          </a:ln>
        </p:spPr>
        <p:txBody>
          <a:bodyPr spcFirstLastPara="1" wrap="square" lIns="0" tIns="0" rIns="0" bIns="0" anchor="t" anchorCtr="0">
            <a:spAutoFit/>
          </a:bodyPr>
          <a:lstStyle/>
          <a:p>
            <a:pPr marL="14007" lvl="0" indent="0" algn="ctr" rtl="0">
              <a:lnSpc>
                <a:spcPct val="94055"/>
              </a:lnSpc>
              <a:spcBef>
                <a:spcPts val="0"/>
              </a:spcBef>
              <a:spcAft>
                <a:spcPts val="0"/>
              </a:spcAft>
              <a:buNone/>
            </a:pPr>
            <a:r>
              <a:rPr lang="en-US"/>
              <a:t>ČVUT, Fakulta strojní, Ústav strojírenské technologie, skupina svařování</a:t>
            </a:r>
            <a:endParaRPr/>
          </a:p>
        </p:txBody>
      </p:sp>
    </p:spTree>
  </p:cSld>
  <p:clrMapOvr>
    <a:masterClrMapping/>
  </p:clrMapOvr>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Shape 2204"/>
        <p:cNvGrpSpPr/>
        <p:nvPr/>
      </p:nvGrpSpPr>
      <p:grpSpPr>
        <a:xfrm>
          <a:off x="0" y="0"/>
          <a:ext cx="0" cy="0"/>
          <a:chOff x="0" y="0"/>
          <a:chExt cx="0" cy="0"/>
        </a:xfrm>
      </p:grpSpPr>
      <p:sp>
        <p:nvSpPr>
          <p:cNvPr id="2206" name="Google Shape;2206;p210"/>
          <p:cNvSpPr txBox="1">
            <a:spLocks noGrp="1"/>
          </p:cNvSpPr>
          <p:nvPr>
            <p:ph type="title"/>
          </p:nvPr>
        </p:nvSpPr>
        <p:spPr>
          <a:xfrm>
            <a:off x="391633" y="777807"/>
            <a:ext cx="5698047"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Electron beam welding</a:t>
            </a:r>
            <a:endParaRPr sz="2757" dirty="0">
              <a:latin typeface="Tahoma"/>
              <a:ea typeface="Tahoma"/>
              <a:cs typeface="Tahoma"/>
              <a:sym typeface="Tahoma"/>
            </a:endParaRPr>
          </a:p>
        </p:txBody>
      </p:sp>
      <p:sp>
        <p:nvSpPr>
          <p:cNvPr id="2207" name="Google Shape;2207;p210"/>
          <p:cNvSpPr txBox="1"/>
          <p:nvPr/>
        </p:nvSpPr>
        <p:spPr>
          <a:xfrm>
            <a:off x="706920" y="2173198"/>
            <a:ext cx="5133635" cy="4461445"/>
          </a:xfrm>
          <a:prstGeom prst="rect">
            <a:avLst/>
          </a:prstGeom>
          <a:noFill/>
          <a:ln>
            <a:noFill/>
          </a:ln>
        </p:spPr>
        <p:txBody>
          <a:bodyPr spcFirstLastPara="1" wrap="square" lIns="0" tIns="14700" rIns="0" bIns="0" anchor="t" anchorCtr="0">
            <a:spAutoFit/>
          </a:bodyPr>
          <a:lstStyle/>
          <a:p>
            <a:pPr marL="14007" marR="0" lvl="0" indent="0" algn="l" rtl="0">
              <a:spcBef>
                <a:spcPts val="0"/>
              </a:spcBef>
              <a:spcAft>
                <a:spcPts val="0"/>
              </a:spcAft>
              <a:buNone/>
            </a:pPr>
            <a:r>
              <a:rPr lang="en-US" sz="2206" b="1" i="1" dirty="0">
                <a:solidFill>
                  <a:schemeClr val="dk1"/>
                </a:solidFill>
                <a:latin typeface="Arial"/>
                <a:ea typeface="Arial"/>
                <a:cs typeface="Arial"/>
                <a:sym typeface="Arial"/>
              </a:rPr>
              <a:t>Method designation according to </a:t>
            </a:r>
          </a:p>
          <a:p>
            <a:pPr marL="14007" marR="0" lvl="0" indent="0" algn="l" rtl="0">
              <a:spcBef>
                <a:spcPts val="0"/>
              </a:spcBef>
              <a:spcAft>
                <a:spcPts val="0"/>
              </a:spcAft>
              <a:buNone/>
            </a:pPr>
            <a:r>
              <a:rPr lang="en-US" sz="2206" b="1" i="1" dirty="0">
                <a:solidFill>
                  <a:schemeClr val="dk1"/>
                </a:solidFill>
                <a:latin typeface="Arial"/>
                <a:ea typeface="Arial"/>
                <a:cs typeface="Arial"/>
                <a:sym typeface="Arial"/>
              </a:rPr>
              <a:t>ČSN EN ISO 4063:</a:t>
            </a:r>
            <a:endParaRPr sz="2206" dirty="0">
              <a:solidFill>
                <a:schemeClr val="dk1"/>
              </a:solidFill>
              <a:latin typeface="Arial"/>
              <a:ea typeface="Arial"/>
              <a:cs typeface="Arial"/>
              <a:sym typeface="Arial"/>
            </a:endParaRPr>
          </a:p>
          <a:p>
            <a:pPr marL="14007" marR="0" lvl="0" indent="0" algn="l" rtl="0">
              <a:spcBef>
                <a:spcPts val="0"/>
              </a:spcBef>
              <a:spcAft>
                <a:spcPts val="0"/>
              </a:spcAft>
              <a:buNone/>
            </a:pPr>
            <a:r>
              <a:rPr lang="en-US" sz="2206" i="1" dirty="0">
                <a:solidFill>
                  <a:schemeClr val="dk1"/>
                </a:solidFill>
                <a:latin typeface="Arial"/>
                <a:ea typeface="Arial"/>
                <a:cs typeface="Arial"/>
                <a:sym typeface="Arial"/>
              </a:rPr>
              <a:t>- Method 51</a:t>
            </a:r>
            <a:endParaRPr sz="2206" dirty="0">
              <a:solidFill>
                <a:schemeClr val="dk1"/>
              </a:solidFill>
              <a:latin typeface="Arial"/>
              <a:ea typeface="Arial"/>
              <a:cs typeface="Arial"/>
              <a:sym typeface="Arial"/>
            </a:endParaRPr>
          </a:p>
          <a:p>
            <a:pPr marL="0" marR="0" lvl="0" indent="0" algn="l" rtl="0">
              <a:spcBef>
                <a:spcPts val="44"/>
              </a:spcBef>
              <a:spcAft>
                <a:spcPts val="0"/>
              </a:spcAft>
              <a:buNone/>
            </a:pPr>
            <a:endParaRPr sz="2261" dirty="0">
              <a:solidFill>
                <a:schemeClr val="dk1"/>
              </a:solidFill>
              <a:latin typeface="Arial"/>
              <a:ea typeface="Arial"/>
              <a:cs typeface="Arial"/>
              <a:sym typeface="Arial"/>
            </a:endParaRPr>
          </a:p>
          <a:p>
            <a:pPr marL="14007" marR="0" lvl="0" indent="0" algn="l" rtl="0">
              <a:spcBef>
                <a:spcPts val="0"/>
              </a:spcBef>
              <a:spcAft>
                <a:spcPts val="0"/>
              </a:spcAft>
              <a:buNone/>
            </a:pPr>
            <a:r>
              <a:rPr lang="en-US" sz="2206" b="1" i="1" dirty="0">
                <a:solidFill>
                  <a:schemeClr val="dk1"/>
                </a:solidFill>
                <a:latin typeface="Arial"/>
                <a:ea typeface="Arial"/>
                <a:cs typeface="Arial"/>
                <a:sym typeface="Arial"/>
              </a:rPr>
              <a:t>EBW =</a:t>
            </a:r>
            <a:endParaRPr sz="2206" dirty="0">
              <a:solidFill>
                <a:schemeClr val="dk1"/>
              </a:solidFill>
              <a:latin typeface="Arial"/>
              <a:ea typeface="Arial"/>
              <a:cs typeface="Arial"/>
              <a:sym typeface="Arial"/>
            </a:endParaRPr>
          </a:p>
          <a:p>
            <a:pPr marL="14007" marR="0" lvl="0" indent="0" algn="l" rtl="0">
              <a:spcBef>
                <a:spcPts val="0"/>
              </a:spcBef>
              <a:spcAft>
                <a:spcPts val="0"/>
              </a:spcAft>
              <a:buNone/>
            </a:pPr>
            <a:r>
              <a:rPr lang="en-US" sz="2206" b="1" i="1" dirty="0">
                <a:solidFill>
                  <a:schemeClr val="dk1"/>
                </a:solidFill>
                <a:latin typeface="Arial"/>
                <a:ea typeface="Arial"/>
                <a:cs typeface="Arial"/>
                <a:sym typeface="Arial"/>
              </a:rPr>
              <a:t>Electron Beam Welding</a:t>
            </a:r>
            <a:endParaRPr sz="2206" dirty="0">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2426" dirty="0">
              <a:solidFill>
                <a:schemeClr val="dk1"/>
              </a:solidFill>
              <a:latin typeface="Arial"/>
              <a:ea typeface="Arial"/>
              <a:cs typeface="Arial"/>
              <a:sym typeface="Arial"/>
            </a:endParaRPr>
          </a:p>
          <a:p>
            <a:pPr marL="0" marR="0" lvl="0" indent="0" algn="l" rtl="0">
              <a:spcBef>
                <a:spcPts val="33"/>
              </a:spcBef>
              <a:spcAft>
                <a:spcPts val="0"/>
              </a:spcAft>
              <a:buNone/>
            </a:pPr>
            <a:endParaRPr sz="2150" dirty="0">
              <a:solidFill>
                <a:schemeClr val="dk1"/>
              </a:solidFill>
              <a:latin typeface="Arial"/>
              <a:ea typeface="Arial"/>
              <a:cs typeface="Arial"/>
              <a:sym typeface="Arial"/>
            </a:endParaRPr>
          </a:p>
          <a:p>
            <a:pPr marL="14007" marR="0" lvl="0" indent="0" algn="l" rtl="0">
              <a:spcBef>
                <a:spcPts val="6"/>
              </a:spcBef>
              <a:spcAft>
                <a:spcPts val="0"/>
              </a:spcAft>
              <a:buNone/>
            </a:pPr>
            <a:r>
              <a:rPr lang="en-US" sz="2206" b="1" i="1" dirty="0">
                <a:solidFill>
                  <a:schemeClr val="dk1"/>
                </a:solidFill>
                <a:latin typeface="Arial"/>
                <a:ea typeface="Arial"/>
                <a:cs typeface="Arial"/>
                <a:sym typeface="Arial"/>
              </a:rPr>
              <a:t>Principle of the method:</a:t>
            </a:r>
            <a:endParaRPr sz="2206" dirty="0">
              <a:solidFill>
                <a:schemeClr val="dk1"/>
              </a:solidFill>
              <a:latin typeface="Arial"/>
              <a:ea typeface="Arial"/>
              <a:cs typeface="Arial"/>
              <a:sym typeface="Arial"/>
            </a:endParaRPr>
          </a:p>
          <a:p>
            <a:pPr marL="14007" marR="541345" lvl="0"/>
            <a:r>
              <a:rPr lang="en-US" sz="2206" i="1" dirty="0">
                <a:solidFill>
                  <a:schemeClr val="dk1"/>
                </a:solidFill>
              </a:rPr>
              <a:t>It is a fusion welding process in which thermal energy is generated by the impact of a focused electron beam on the welded material.</a:t>
            </a:r>
            <a:endParaRPr sz="2206" dirty="0">
              <a:solidFill>
                <a:schemeClr val="dk1"/>
              </a:solidFill>
              <a:latin typeface="Arial"/>
              <a:ea typeface="Arial"/>
              <a:cs typeface="Arial"/>
              <a:sym typeface="Arial"/>
            </a:endParaRPr>
          </a:p>
        </p:txBody>
      </p:sp>
      <p:grpSp>
        <p:nvGrpSpPr>
          <p:cNvPr id="2208" name="Google Shape;2208;p210"/>
          <p:cNvGrpSpPr/>
          <p:nvPr/>
        </p:nvGrpSpPr>
        <p:grpSpPr>
          <a:xfrm>
            <a:off x="6294578" y="5125933"/>
            <a:ext cx="3474009" cy="1983147"/>
            <a:chOff x="5431536" y="4648200"/>
            <a:chExt cx="3150235" cy="1798320"/>
          </a:xfrm>
        </p:grpSpPr>
        <p:pic>
          <p:nvPicPr>
            <p:cNvPr id="2209" name="Google Shape;2209;p210"/>
            <p:cNvPicPr preferRelativeResize="0"/>
            <p:nvPr/>
          </p:nvPicPr>
          <p:blipFill rotWithShape="1">
            <a:blip r:embed="rId3">
              <a:alphaModFix/>
            </a:blip>
            <a:srcRect/>
            <a:stretch/>
          </p:blipFill>
          <p:spPr>
            <a:xfrm>
              <a:off x="5436108" y="4652772"/>
              <a:ext cx="3140964" cy="1789176"/>
            </a:xfrm>
            <a:prstGeom prst="rect">
              <a:avLst/>
            </a:prstGeom>
            <a:noFill/>
            <a:ln>
              <a:noFill/>
            </a:ln>
          </p:spPr>
        </p:pic>
        <p:sp>
          <p:nvSpPr>
            <p:cNvPr id="2210" name="Google Shape;2210;p210"/>
            <p:cNvSpPr/>
            <p:nvPr/>
          </p:nvSpPr>
          <p:spPr>
            <a:xfrm>
              <a:off x="5431536" y="4648200"/>
              <a:ext cx="3150235" cy="1798320"/>
            </a:xfrm>
            <a:custGeom>
              <a:avLst/>
              <a:gdLst/>
              <a:ahLst/>
              <a:cxnLst/>
              <a:rect l="l" t="t" r="r" b="b"/>
              <a:pathLst>
                <a:path w="3150234" h="1798320" extrusionOk="0">
                  <a:moveTo>
                    <a:pt x="0" y="1798320"/>
                  </a:moveTo>
                  <a:lnTo>
                    <a:pt x="3150108" y="1798320"/>
                  </a:lnTo>
                  <a:lnTo>
                    <a:pt x="3150108" y="0"/>
                  </a:lnTo>
                  <a:lnTo>
                    <a:pt x="0" y="0"/>
                  </a:lnTo>
                  <a:lnTo>
                    <a:pt x="0" y="1798320"/>
                  </a:lnTo>
                  <a:close/>
                </a:path>
              </a:pathLst>
            </a:custGeom>
            <a:noFill/>
            <a:ln w="9525" cap="flat" cmpd="sng">
              <a:solidFill>
                <a:srgbClr val="7E7E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211" name="Google Shape;2211;p210"/>
          <p:cNvGrpSpPr/>
          <p:nvPr/>
        </p:nvGrpSpPr>
        <p:grpSpPr>
          <a:xfrm>
            <a:off x="6055927" y="1552904"/>
            <a:ext cx="4218390" cy="3448800"/>
            <a:chOff x="5215127" y="1408175"/>
            <a:chExt cx="3825240" cy="3127375"/>
          </a:xfrm>
        </p:grpSpPr>
        <p:pic>
          <p:nvPicPr>
            <p:cNvPr id="2212" name="Google Shape;2212;p210"/>
            <p:cNvPicPr preferRelativeResize="0"/>
            <p:nvPr/>
          </p:nvPicPr>
          <p:blipFill rotWithShape="1">
            <a:blip r:embed="rId4">
              <a:alphaModFix/>
            </a:blip>
            <a:srcRect/>
            <a:stretch/>
          </p:blipFill>
          <p:spPr>
            <a:xfrm>
              <a:off x="5219699" y="1412747"/>
              <a:ext cx="3816096" cy="3118104"/>
            </a:xfrm>
            <a:prstGeom prst="rect">
              <a:avLst/>
            </a:prstGeom>
            <a:noFill/>
            <a:ln>
              <a:noFill/>
            </a:ln>
          </p:spPr>
        </p:pic>
        <p:sp>
          <p:nvSpPr>
            <p:cNvPr id="2213" name="Google Shape;2213;p210"/>
            <p:cNvSpPr/>
            <p:nvPr/>
          </p:nvSpPr>
          <p:spPr>
            <a:xfrm>
              <a:off x="5215127" y="1408175"/>
              <a:ext cx="3825240" cy="3127375"/>
            </a:xfrm>
            <a:custGeom>
              <a:avLst/>
              <a:gdLst/>
              <a:ahLst/>
              <a:cxnLst/>
              <a:rect l="l" t="t" r="r" b="b"/>
              <a:pathLst>
                <a:path w="3825240" h="3127375" extrusionOk="0">
                  <a:moveTo>
                    <a:pt x="0" y="3127248"/>
                  </a:moveTo>
                  <a:lnTo>
                    <a:pt x="3825239" y="3127248"/>
                  </a:lnTo>
                  <a:lnTo>
                    <a:pt x="3825239" y="0"/>
                  </a:lnTo>
                  <a:lnTo>
                    <a:pt x="0" y="0"/>
                  </a:lnTo>
                  <a:lnTo>
                    <a:pt x="0" y="3127248"/>
                  </a:lnTo>
                  <a:close/>
                </a:path>
              </a:pathLst>
            </a:custGeom>
            <a:noFill/>
            <a:ln w="9525" cap="flat" cmpd="sng">
              <a:solidFill>
                <a:srgbClr val="7E7E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Tree>
  </p:cSld>
  <p:clrMapOvr>
    <a:masterClrMapping/>
  </p:clrMapOvr>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Shape 2218"/>
        <p:cNvGrpSpPr/>
        <p:nvPr/>
      </p:nvGrpSpPr>
      <p:grpSpPr>
        <a:xfrm>
          <a:off x="0" y="0"/>
          <a:ext cx="0" cy="0"/>
          <a:chOff x="0" y="0"/>
          <a:chExt cx="0" cy="0"/>
        </a:xfrm>
      </p:grpSpPr>
      <p:sp>
        <p:nvSpPr>
          <p:cNvPr id="2220" name="Google Shape;2220;p211"/>
          <p:cNvSpPr txBox="1">
            <a:spLocks noGrp="1"/>
          </p:cNvSpPr>
          <p:nvPr>
            <p:ph type="title"/>
          </p:nvPr>
        </p:nvSpPr>
        <p:spPr>
          <a:xfrm>
            <a:off x="391632" y="777807"/>
            <a:ext cx="7850668"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Principle of electron beam welding</a:t>
            </a:r>
            <a:endParaRPr sz="2757" dirty="0">
              <a:latin typeface="Tahoma"/>
              <a:ea typeface="Tahoma"/>
              <a:cs typeface="Tahoma"/>
              <a:sym typeface="Tahoma"/>
            </a:endParaRPr>
          </a:p>
        </p:txBody>
      </p:sp>
      <p:sp>
        <p:nvSpPr>
          <p:cNvPr id="2221" name="Google Shape;2221;p211"/>
          <p:cNvSpPr txBox="1"/>
          <p:nvPr/>
        </p:nvSpPr>
        <p:spPr>
          <a:xfrm>
            <a:off x="706921" y="1919005"/>
            <a:ext cx="4975375" cy="4427718"/>
          </a:xfrm>
          <a:prstGeom prst="rect">
            <a:avLst/>
          </a:prstGeom>
          <a:noFill/>
          <a:ln>
            <a:noFill/>
          </a:ln>
        </p:spPr>
        <p:txBody>
          <a:bodyPr spcFirstLastPara="1" wrap="square" lIns="0" tIns="14700" rIns="0" bIns="0" anchor="t" anchorCtr="0">
            <a:spAutoFit/>
          </a:bodyPr>
          <a:lstStyle/>
          <a:p>
            <a:pPr marL="14007" marR="5602" lvl="0"/>
            <a:r>
              <a:rPr lang="en-US" sz="2206" i="1" dirty="0">
                <a:solidFill>
                  <a:schemeClr val="dk1"/>
                </a:solidFill>
              </a:rPr>
              <a:t>The emitted electrons are supplied with high kinetic energy by an electric field (high voltage), which changes into thermal energy due to their impact.</a:t>
            </a:r>
          </a:p>
          <a:p>
            <a:pPr marL="14007" marR="5602" lvl="0"/>
            <a:endParaRPr lang="en-US" sz="2206" i="1" dirty="0">
              <a:solidFill>
                <a:schemeClr val="dk1"/>
              </a:solidFill>
            </a:endParaRPr>
          </a:p>
          <a:p>
            <a:pPr marL="14007" marR="5602" lvl="0"/>
            <a:r>
              <a:rPr lang="en-US" sz="2206" i="1" dirty="0">
                <a:solidFill>
                  <a:schemeClr val="dk1"/>
                </a:solidFill>
              </a:rPr>
              <a:t>In order to achieve a high thermal efficiency of the electron stream, the electrons are formed simultaneously during acceleration in a vacuum into a very thin beam.</a:t>
            </a:r>
          </a:p>
          <a:p>
            <a:pPr marL="14007" marR="5602" lvl="0"/>
            <a:endParaRPr lang="en-US" sz="2206" i="1" dirty="0">
              <a:solidFill>
                <a:schemeClr val="dk1"/>
              </a:solidFill>
            </a:endParaRPr>
          </a:p>
          <a:p>
            <a:pPr marL="14007" marR="5602" lvl="0"/>
            <a:r>
              <a:rPr lang="en-US" sz="2206" i="1" dirty="0">
                <a:solidFill>
                  <a:schemeClr val="dk1"/>
                </a:solidFill>
              </a:rPr>
              <a:t>This gives a highly concentrated heat source suitable for welding.</a:t>
            </a:r>
            <a:endParaRPr sz="2206" dirty="0">
              <a:solidFill>
                <a:schemeClr val="dk1"/>
              </a:solidFill>
              <a:latin typeface="Arial"/>
              <a:ea typeface="Arial"/>
              <a:cs typeface="Arial"/>
              <a:sym typeface="Arial"/>
            </a:endParaRPr>
          </a:p>
        </p:txBody>
      </p:sp>
      <p:pic>
        <p:nvPicPr>
          <p:cNvPr id="2222" name="Google Shape;2222;p211"/>
          <p:cNvPicPr preferRelativeResize="0"/>
          <p:nvPr/>
        </p:nvPicPr>
        <p:blipFill rotWithShape="1">
          <a:blip r:embed="rId3">
            <a:alphaModFix/>
          </a:blip>
          <a:srcRect/>
          <a:stretch/>
        </p:blipFill>
        <p:spPr>
          <a:xfrm>
            <a:off x="6055928" y="1574754"/>
            <a:ext cx="3759576" cy="5532645"/>
          </a:xfrm>
          <a:prstGeom prst="rect">
            <a:avLst/>
          </a:prstGeom>
          <a:noFill/>
          <a:ln>
            <a:noFill/>
          </a:ln>
        </p:spPr>
      </p:pic>
    </p:spTree>
  </p:cSld>
  <p:clrMapOvr>
    <a:masterClrMapping/>
  </p:clrMapOvr>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Shape 2227"/>
        <p:cNvGrpSpPr/>
        <p:nvPr/>
      </p:nvGrpSpPr>
      <p:grpSpPr>
        <a:xfrm>
          <a:off x="0" y="0"/>
          <a:ext cx="0" cy="0"/>
          <a:chOff x="0" y="0"/>
          <a:chExt cx="0" cy="0"/>
        </a:xfrm>
      </p:grpSpPr>
      <p:sp>
        <p:nvSpPr>
          <p:cNvPr id="2229" name="Google Shape;2229;p212"/>
          <p:cNvSpPr txBox="1">
            <a:spLocks noGrp="1"/>
          </p:cNvSpPr>
          <p:nvPr>
            <p:ph type="title"/>
          </p:nvPr>
        </p:nvSpPr>
        <p:spPr>
          <a:xfrm>
            <a:off x="391631" y="777807"/>
            <a:ext cx="6939897"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Power density vs. weld shape</a:t>
            </a:r>
            <a:endParaRPr sz="2757" dirty="0">
              <a:latin typeface="Tahoma"/>
              <a:ea typeface="Tahoma"/>
              <a:cs typeface="Tahoma"/>
              <a:sym typeface="Tahoma"/>
            </a:endParaRPr>
          </a:p>
        </p:txBody>
      </p:sp>
      <p:pic>
        <p:nvPicPr>
          <p:cNvPr id="2230" name="Google Shape;2230;p212"/>
          <p:cNvPicPr preferRelativeResize="0"/>
          <p:nvPr/>
        </p:nvPicPr>
        <p:blipFill rotWithShape="1">
          <a:blip r:embed="rId3">
            <a:alphaModFix/>
          </a:blip>
          <a:srcRect/>
          <a:stretch/>
        </p:blipFill>
        <p:spPr>
          <a:xfrm>
            <a:off x="1231900" y="1343025"/>
            <a:ext cx="7894013" cy="5100722"/>
          </a:xfrm>
          <a:prstGeom prst="rect">
            <a:avLst/>
          </a:prstGeom>
          <a:noFill/>
          <a:ln>
            <a:noFill/>
          </a:ln>
        </p:spPr>
      </p:pic>
    </p:spTree>
  </p:cSld>
  <p:clrMapOvr>
    <a:masterClrMapping/>
  </p:clrMapOvr>
</p:sld>
</file>

<file path=ppt/slides/slide213.xml><?xml version="1.0" encoding="utf-8"?>
<p:sld xmlns:a="http://schemas.openxmlformats.org/drawingml/2006/main" xmlns:r="http://schemas.openxmlformats.org/officeDocument/2006/relationships" xmlns:p="http://schemas.openxmlformats.org/presentationml/2006/main">
  <p:cSld>
    <p:spTree>
      <p:nvGrpSpPr>
        <p:cNvPr id="1" name="Shape 2235"/>
        <p:cNvGrpSpPr/>
        <p:nvPr/>
      </p:nvGrpSpPr>
      <p:grpSpPr>
        <a:xfrm>
          <a:off x="0" y="0"/>
          <a:ext cx="0" cy="0"/>
          <a:chOff x="0" y="0"/>
          <a:chExt cx="0" cy="0"/>
        </a:xfrm>
      </p:grpSpPr>
      <p:sp>
        <p:nvSpPr>
          <p:cNvPr id="2237" name="Google Shape;2237;p213"/>
          <p:cNvSpPr txBox="1">
            <a:spLocks noGrp="1"/>
          </p:cNvSpPr>
          <p:nvPr>
            <p:ph type="title"/>
          </p:nvPr>
        </p:nvSpPr>
        <p:spPr>
          <a:xfrm>
            <a:off x="391632" y="777807"/>
            <a:ext cx="4686554"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Electron emissions</a:t>
            </a:r>
            <a:endParaRPr sz="2757" dirty="0">
              <a:latin typeface="Tahoma"/>
              <a:ea typeface="Tahoma"/>
              <a:cs typeface="Tahoma"/>
              <a:sym typeface="Tahoma"/>
            </a:endParaRPr>
          </a:p>
        </p:txBody>
      </p:sp>
      <p:sp>
        <p:nvSpPr>
          <p:cNvPr id="2238" name="Google Shape;2238;p213"/>
          <p:cNvSpPr txBox="1"/>
          <p:nvPr/>
        </p:nvSpPr>
        <p:spPr>
          <a:xfrm>
            <a:off x="706921" y="1612849"/>
            <a:ext cx="9340820" cy="354295"/>
          </a:xfrm>
          <a:prstGeom prst="rect">
            <a:avLst/>
          </a:prstGeom>
          <a:noFill/>
          <a:ln>
            <a:noFill/>
          </a:ln>
        </p:spPr>
        <p:txBody>
          <a:bodyPr spcFirstLastPara="1" wrap="square" lIns="0" tIns="14700" rIns="0" bIns="0" anchor="t" anchorCtr="0">
            <a:spAutoFit/>
          </a:bodyPr>
          <a:lstStyle/>
          <a:p>
            <a:pPr marL="14007" marR="5602" lvl="0"/>
            <a:r>
              <a:rPr lang="en-US" sz="2206" i="1" dirty="0">
                <a:solidFill>
                  <a:schemeClr val="dk1"/>
                </a:solidFill>
              </a:rPr>
              <a:t>Electron emission is described by Richardson and Thompson as follows:</a:t>
            </a:r>
            <a:endParaRPr sz="2206" dirty="0">
              <a:solidFill>
                <a:schemeClr val="dk1"/>
              </a:solidFill>
              <a:latin typeface="Arial"/>
              <a:ea typeface="Arial"/>
              <a:cs typeface="Arial"/>
              <a:sym typeface="Arial"/>
            </a:endParaRPr>
          </a:p>
        </p:txBody>
      </p:sp>
      <p:sp>
        <p:nvSpPr>
          <p:cNvPr id="2239" name="Google Shape;2239;p213"/>
          <p:cNvSpPr txBox="1"/>
          <p:nvPr/>
        </p:nvSpPr>
        <p:spPr>
          <a:xfrm>
            <a:off x="706920" y="3461826"/>
            <a:ext cx="925937" cy="354295"/>
          </a:xfrm>
          <a:prstGeom prst="rect">
            <a:avLst/>
          </a:prstGeom>
          <a:noFill/>
          <a:ln>
            <a:noFill/>
          </a:ln>
        </p:spPr>
        <p:txBody>
          <a:bodyPr spcFirstLastPara="1" wrap="square" lIns="0" tIns="14700" rIns="0" bIns="0" anchor="t" anchorCtr="0">
            <a:spAutoFit/>
          </a:bodyPr>
          <a:lstStyle/>
          <a:p>
            <a:pPr marL="14007" marR="0" lvl="0" indent="0" algn="l" rtl="0">
              <a:spcBef>
                <a:spcPts val="0"/>
              </a:spcBef>
              <a:spcAft>
                <a:spcPts val="0"/>
              </a:spcAft>
              <a:buNone/>
            </a:pPr>
            <a:r>
              <a:rPr lang="en-US" sz="2206" i="1" dirty="0">
                <a:solidFill>
                  <a:schemeClr val="dk1"/>
                </a:solidFill>
                <a:latin typeface="Arial"/>
                <a:ea typeface="Arial"/>
                <a:cs typeface="Arial"/>
                <a:sym typeface="Arial"/>
              </a:rPr>
              <a:t>where:</a:t>
            </a:r>
            <a:endParaRPr sz="2206" dirty="0">
              <a:solidFill>
                <a:schemeClr val="dk1"/>
              </a:solidFill>
              <a:latin typeface="Arial"/>
              <a:ea typeface="Arial"/>
              <a:cs typeface="Arial"/>
              <a:sym typeface="Arial"/>
            </a:endParaRPr>
          </a:p>
        </p:txBody>
      </p:sp>
      <p:sp>
        <p:nvSpPr>
          <p:cNvPr id="2240" name="Google Shape;2240;p213"/>
          <p:cNvSpPr txBox="1"/>
          <p:nvPr/>
        </p:nvSpPr>
        <p:spPr>
          <a:xfrm>
            <a:off x="1851403" y="3461825"/>
            <a:ext cx="7896753" cy="2051555"/>
          </a:xfrm>
          <a:prstGeom prst="rect">
            <a:avLst/>
          </a:prstGeom>
          <a:noFill/>
          <a:ln>
            <a:noFill/>
          </a:ln>
        </p:spPr>
        <p:txBody>
          <a:bodyPr spcFirstLastPara="1" wrap="square" lIns="0" tIns="14700" rIns="0" bIns="0" anchor="t" anchorCtr="0">
            <a:spAutoFit/>
          </a:bodyPr>
          <a:lstStyle/>
          <a:p>
            <a:pPr marL="14007" lvl="0"/>
            <a:r>
              <a:rPr lang="en-US" sz="2206" i="1" dirty="0">
                <a:solidFill>
                  <a:schemeClr val="dk1"/>
                </a:solidFill>
                <a:latin typeface="Arial"/>
                <a:ea typeface="Arial"/>
                <a:cs typeface="Arial"/>
                <a:sym typeface="Arial"/>
              </a:rPr>
              <a:t>J</a:t>
            </a:r>
            <a:r>
              <a:rPr lang="en-US" sz="1544" i="1" dirty="0">
                <a:solidFill>
                  <a:schemeClr val="dk1"/>
                </a:solidFill>
                <a:latin typeface="Arial"/>
                <a:ea typeface="Arial"/>
                <a:cs typeface="Arial"/>
                <a:sym typeface="Arial"/>
              </a:rPr>
              <a:t>e </a:t>
            </a:r>
            <a:r>
              <a:rPr lang="en-US" sz="2206" i="1" dirty="0">
                <a:solidFill>
                  <a:schemeClr val="dk1"/>
                </a:solidFill>
                <a:latin typeface="Arial"/>
                <a:ea typeface="Arial"/>
                <a:cs typeface="Arial"/>
                <a:sym typeface="Arial"/>
              </a:rPr>
              <a:t>= </a:t>
            </a:r>
            <a:r>
              <a:rPr lang="en-US" sz="2206" i="1" dirty="0">
                <a:solidFill>
                  <a:schemeClr val="dk1"/>
                </a:solidFill>
              </a:rPr>
              <a:t>emission current density</a:t>
            </a:r>
            <a:endParaRPr sz="2206" dirty="0">
              <a:solidFill>
                <a:schemeClr val="dk1"/>
              </a:solidFill>
              <a:latin typeface="Arial"/>
              <a:ea typeface="Arial"/>
              <a:cs typeface="Arial"/>
              <a:sym typeface="Arial"/>
            </a:endParaRPr>
          </a:p>
          <a:p>
            <a:pPr marL="14007" lvl="0"/>
            <a:r>
              <a:rPr lang="en-US" sz="2206" i="1" dirty="0">
                <a:solidFill>
                  <a:schemeClr val="dk1"/>
                </a:solidFill>
              </a:rPr>
              <a:t>A = emission constant (depends on surface emissivity)</a:t>
            </a:r>
          </a:p>
          <a:p>
            <a:pPr marL="14007" lvl="0"/>
            <a:r>
              <a:rPr lang="en-US" sz="2206" i="1" dirty="0">
                <a:solidFill>
                  <a:schemeClr val="dk1"/>
                </a:solidFill>
              </a:rPr>
              <a:t>T = absolute cathode temperature</a:t>
            </a:r>
          </a:p>
          <a:p>
            <a:pPr marL="14007" lvl="0"/>
            <a:r>
              <a:rPr lang="en-US" sz="2206" i="1" dirty="0">
                <a:solidFill>
                  <a:schemeClr val="dk1"/>
                </a:solidFill>
              </a:rPr>
              <a:t>e = base of natural logarithm</a:t>
            </a:r>
            <a:endParaRPr sz="2206" dirty="0">
              <a:solidFill>
                <a:schemeClr val="dk1"/>
              </a:solidFill>
              <a:latin typeface="Arial"/>
              <a:ea typeface="Arial"/>
              <a:cs typeface="Arial"/>
              <a:sym typeface="Arial"/>
            </a:endParaRPr>
          </a:p>
          <a:p>
            <a:pPr marL="23810" marR="1459461" lvl="0"/>
            <a:r>
              <a:rPr lang="en-US" sz="2206" i="1" dirty="0" err="1">
                <a:solidFill>
                  <a:schemeClr val="dk1"/>
                </a:solidFill>
                <a:latin typeface="Arial"/>
                <a:ea typeface="Arial"/>
                <a:cs typeface="Arial"/>
                <a:sym typeface="Arial"/>
              </a:rPr>
              <a:t>e.ϕ</a:t>
            </a:r>
            <a:r>
              <a:rPr lang="en-US" sz="1544" i="1" dirty="0" err="1">
                <a:solidFill>
                  <a:schemeClr val="dk1"/>
                </a:solidFill>
                <a:latin typeface="Arial"/>
                <a:ea typeface="Arial"/>
                <a:cs typeface="Arial"/>
                <a:sym typeface="Arial"/>
              </a:rPr>
              <a:t>o</a:t>
            </a:r>
            <a:r>
              <a:rPr lang="en-US" sz="1544" i="1" dirty="0">
                <a:solidFill>
                  <a:schemeClr val="dk1"/>
                </a:solidFill>
                <a:latin typeface="Arial"/>
                <a:ea typeface="Arial"/>
                <a:cs typeface="Arial"/>
                <a:sym typeface="Arial"/>
              </a:rPr>
              <a:t> </a:t>
            </a:r>
            <a:r>
              <a:rPr lang="en-US" sz="2206" i="1" dirty="0">
                <a:solidFill>
                  <a:schemeClr val="dk1"/>
                </a:solidFill>
                <a:latin typeface="Arial"/>
                <a:ea typeface="Arial"/>
                <a:cs typeface="Arial"/>
                <a:sym typeface="Arial"/>
              </a:rPr>
              <a:t>= </a:t>
            </a:r>
            <a:r>
              <a:rPr lang="en-US" sz="2206" i="1" dirty="0">
                <a:solidFill>
                  <a:schemeClr val="dk1"/>
                </a:solidFill>
              </a:rPr>
              <a:t>output work of the electron from the metal</a:t>
            </a:r>
          </a:p>
          <a:p>
            <a:pPr marL="23810" marR="1459461" lvl="0"/>
            <a:r>
              <a:rPr lang="en-US" sz="2206" i="1" dirty="0">
                <a:solidFill>
                  <a:schemeClr val="dk1"/>
                </a:solidFill>
              </a:rPr>
              <a:t>k </a:t>
            </a:r>
            <a:r>
              <a:rPr lang="en-US" sz="2206" i="1" dirty="0">
                <a:solidFill>
                  <a:schemeClr val="dk1"/>
                </a:solidFill>
                <a:latin typeface="Arial"/>
                <a:ea typeface="Arial"/>
                <a:cs typeface="Arial"/>
                <a:sym typeface="Arial"/>
              </a:rPr>
              <a:t>= </a:t>
            </a:r>
            <a:r>
              <a:rPr lang="en-US" sz="2206" i="1" dirty="0" err="1">
                <a:solidFill>
                  <a:schemeClr val="dk1"/>
                </a:solidFill>
                <a:latin typeface="Arial"/>
                <a:ea typeface="Arial"/>
                <a:cs typeface="Arial"/>
                <a:sym typeface="Arial"/>
              </a:rPr>
              <a:t>Boltzman</a:t>
            </a:r>
            <a:r>
              <a:rPr lang="en-US" sz="2206" i="1" dirty="0">
                <a:solidFill>
                  <a:schemeClr val="dk1"/>
                </a:solidFill>
                <a:latin typeface="Arial"/>
                <a:ea typeface="Arial"/>
                <a:cs typeface="Arial"/>
                <a:sym typeface="Arial"/>
              </a:rPr>
              <a:t> constant</a:t>
            </a:r>
            <a:endParaRPr sz="2206" dirty="0">
              <a:solidFill>
                <a:schemeClr val="dk1"/>
              </a:solidFill>
              <a:latin typeface="Arial"/>
              <a:ea typeface="Arial"/>
              <a:cs typeface="Arial"/>
              <a:sym typeface="Arial"/>
            </a:endParaRPr>
          </a:p>
        </p:txBody>
      </p:sp>
      <p:sp>
        <p:nvSpPr>
          <p:cNvPr id="2241" name="Google Shape;2241;p213"/>
          <p:cNvSpPr txBox="1"/>
          <p:nvPr/>
        </p:nvSpPr>
        <p:spPr>
          <a:xfrm>
            <a:off x="706921" y="5614825"/>
            <a:ext cx="6053108" cy="693041"/>
          </a:xfrm>
          <a:prstGeom prst="rect">
            <a:avLst/>
          </a:prstGeom>
          <a:noFill/>
          <a:ln>
            <a:noFill/>
          </a:ln>
        </p:spPr>
        <p:txBody>
          <a:bodyPr spcFirstLastPara="1" wrap="square" lIns="0" tIns="14000" rIns="0" bIns="0" anchor="t" anchorCtr="0">
            <a:spAutoFit/>
          </a:bodyPr>
          <a:lstStyle/>
          <a:p>
            <a:pPr marL="14007" lvl="0"/>
            <a:r>
              <a:rPr lang="en-US" sz="2206" i="1" dirty="0">
                <a:solidFill>
                  <a:schemeClr val="dk1"/>
                </a:solidFill>
              </a:rPr>
              <a:t>The velocity of electrons is given by the relation:</a:t>
            </a:r>
          </a:p>
          <a:p>
            <a:pPr marL="14007" lvl="0"/>
            <a:r>
              <a:rPr lang="en-US" sz="2206" i="1" dirty="0">
                <a:solidFill>
                  <a:schemeClr val="dk1"/>
                </a:solidFill>
              </a:rPr>
              <a:t>where: U = accelerating voltage</a:t>
            </a:r>
            <a:endParaRPr sz="2206" dirty="0">
              <a:solidFill>
                <a:schemeClr val="dk1"/>
              </a:solidFill>
              <a:latin typeface="Arial"/>
              <a:ea typeface="Arial"/>
              <a:cs typeface="Arial"/>
              <a:sym typeface="Arial"/>
            </a:endParaRPr>
          </a:p>
        </p:txBody>
      </p:sp>
      <p:pic>
        <p:nvPicPr>
          <p:cNvPr id="2242" name="Google Shape;2242;p213"/>
          <p:cNvPicPr preferRelativeResize="0"/>
          <p:nvPr/>
        </p:nvPicPr>
        <p:blipFill rotWithShape="1">
          <a:blip r:embed="rId3">
            <a:alphaModFix/>
          </a:blip>
          <a:srcRect/>
          <a:stretch/>
        </p:blipFill>
        <p:spPr>
          <a:xfrm>
            <a:off x="3044233" y="2114238"/>
            <a:ext cx="4117552" cy="1423495"/>
          </a:xfrm>
          <a:prstGeom prst="rect">
            <a:avLst/>
          </a:prstGeom>
          <a:noFill/>
          <a:ln>
            <a:noFill/>
          </a:ln>
        </p:spPr>
      </p:pic>
      <p:pic>
        <p:nvPicPr>
          <p:cNvPr id="2243" name="Google Shape;2243;p213"/>
          <p:cNvPicPr preferRelativeResize="0"/>
          <p:nvPr/>
        </p:nvPicPr>
        <p:blipFill rotWithShape="1">
          <a:blip r:embed="rId4">
            <a:alphaModFix/>
          </a:blip>
          <a:srcRect/>
          <a:stretch/>
        </p:blipFill>
        <p:spPr>
          <a:xfrm>
            <a:off x="6032501" y="6231394"/>
            <a:ext cx="3334835" cy="437216"/>
          </a:xfrm>
          <a:prstGeom prst="rect">
            <a:avLst/>
          </a:prstGeom>
          <a:noFill/>
          <a:ln>
            <a:noFill/>
          </a:ln>
        </p:spPr>
      </p:pic>
    </p:spTree>
  </p:cSld>
  <p:clrMapOvr>
    <a:masterClrMapping/>
  </p:clrMapOvr>
</p:sld>
</file>

<file path=ppt/slides/slide214.xml><?xml version="1.0" encoding="utf-8"?>
<p:sld xmlns:a="http://schemas.openxmlformats.org/drawingml/2006/main" xmlns:r="http://schemas.openxmlformats.org/officeDocument/2006/relationships" xmlns:p="http://schemas.openxmlformats.org/presentationml/2006/main">
  <p:cSld>
    <p:spTree>
      <p:nvGrpSpPr>
        <p:cNvPr id="1" name="Shape 2248"/>
        <p:cNvGrpSpPr/>
        <p:nvPr/>
      </p:nvGrpSpPr>
      <p:grpSpPr>
        <a:xfrm>
          <a:off x="0" y="0"/>
          <a:ext cx="0" cy="0"/>
          <a:chOff x="0" y="0"/>
          <a:chExt cx="0" cy="0"/>
        </a:xfrm>
      </p:grpSpPr>
      <p:grpSp>
        <p:nvGrpSpPr>
          <p:cNvPr id="2250" name="Google Shape;2250;p214"/>
          <p:cNvGrpSpPr/>
          <p:nvPr/>
        </p:nvGrpSpPr>
        <p:grpSpPr>
          <a:xfrm>
            <a:off x="741765" y="1550753"/>
            <a:ext cx="9646834" cy="3573027"/>
            <a:chOff x="396240" y="1629155"/>
            <a:chExt cx="8747759" cy="3240024"/>
          </a:xfrm>
        </p:grpSpPr>
        <p:pic>
          <p:nvPicPr>
            <p:cNvPr id="2251" name="Google Shape;2251;p214"/>
            <p:cNvPicPr preferRelativeResize="0"/>
            <p:nvPr/>
          </p:nvPicPr>
          <p:blipFill rotWithShape="1">
            <a:blip r:embed="rId3">
              <a:alphaModFix/>
            </a:blip>
            <a:srcRect/>
            <a:stretch/>
          </p:blipFill>
          <p:spPr>
            <a:xfrm>
              <a:off x="396240" y="1850135"/>
              <a:ext cx="8496300" cy="3019044"/>
            </a:xfrm>
            <a:prstGeom prst="rect">
              <a:avLst/>
            </a:prstGeom>
            <a:noFill/>
            <a:ln>
              <a:noFill/>
            </a:ln>
          </p:spPr>
        </p:pic>
        <p:sp>
          <p:nvSpPr>
            <p:cNvPr id="2252" name="Google Shape;2252;p214"/>
            <p:cNvSpPr/>
            <p:nvPr/>
          </p:nvSpPr>
          <p:spPr>
            <a:xfrm>
              <a:off x="4571999" y="1629155"/>
              <a:ext cx="4572000" cy="584200"/>
            </a:xfrm>
            <a:custGeom>
              <a:avLst/>
              <a:gdLst/>
              <a:ahLst/>
              <a:cxnLst/>
              <a:rect l="l" t="t" r="r" b="b"/>
              <a:pathLst>
                <a:path w="4572000" h="584200" extrusionOk="0">
                  <a:moveTo>
                    <a:pt x="4572000" y="0"/>
                  </a:moveTo>
                  <a:lnTo>
                    <a:pt x="0" y="0"/>
                  </a:lnTo>
                  <a:lnTo>
                    <a:pt x="0" y="583691"/>
                  </a:lnTo>
                  <a:lnTo>
                    <a:pt x="4572000" y="583691"/>
                  </a:lnTo>
                  <a:lnTo>
                    <a:pt x="4572000" y="0"/>
                  </a:lnTo>
                  <a:close/>
                </a:path>
              </a:pathLst>
            </a:custGeom>
            <a:solidFill>
              <a:srgbClr val="FFFFFF"/>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2253" name="Google Shape;2253;p214"/>
          <p:cNvSpPr txBox="1">
            <a:spLocks noGrp="1"/>
          </p:cNvSpPr>
          <p:nvPr>
            <p:ph type="title"/>
          </p:nvPr>
        </p:nvSpPr>
        <p:spPr>
          <a:xfrm>
            <a:off x="440870" y="777807"/>
            <a:ext cx="3873361" cy="442661"/>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Types of electrodes</a:t>
            </a:r>
            <a:endParaRPr sz="2757" dirty="0">
              <a:latin typeface="Tahoma"/>
              <a:ea typeface="Tahoma"/>
              <a:cs typeface="Tahoma"/>
              <a:sym typeface="Tahoma"/>
            </a:endParaRPr>
          </a:p>
        </p:txBody>
      </p:sp>
      <p:sp>
        <p:nvSpPr>
          <p:cNvPr id="2255" name="Google Shape;2255;p214"/>
          <p:cNvSpPr txBox="1"/>
          <p:nvPr/>
        </p:nvSpPr>
        <p:spPr>
          <a:xfrm>
            <a:off x="741204" y="1508650"/>
            <a:ext cx="2306796" cy="319605"/>
          </a:xfrm>
          <a:prstGeom prst="rect">
            <a:avLst/>
          </a:prstGeom>
          <a:noFill/>
          <a:ln>
            <a:noFill/>
          </a:ln>
        </p:spPr>
        <p:txBody>
          <a:bodyPr spcFirstLastPara="1" wrap="square" lIns="0" tIns="14000" rIns="0" bIns="0" anchor="t" anchorCtr="0">
            <a:spAutoFit/>
          </a:bodyPr>
          <a:lstStyle/>
          <a:p>
            <a:pPr marL="14007" lvl="0"/>
            <a:r>
              <a:rPr lang="en-US" sz="1985" b="1" i="1" dirty="0" err="1">
                <a:solidFill>
                  <a:schemeClr val="dk1"/>
                </a:solidFill>
              </a:rPr>
              <a:t>Thermocathodes</a:t>
            </a:r>
            <a:endParaRPr sz="1985" dirty="0">
              <a:solidFill>
                <a:schemeClr val="dk1"/>
              </a:solidFill>
              <a:latin typeface="Arial"/>
              <a:ea typeface="Arial"/>
              <a:cs typeface="Arial"/>
              <a:sym typeface="Arial"/>
            </a:endParaRPr>
          </a:p>
        </p:txBody>
      </p:sp>
      <p:sp>
        <p:nvSpPr>
          <p:cNvPr id="2256" name="Google Shape;2256;p214"/>
          <p:cNvSpPr txBox="1"/>
          <p:nvPr/>
        </p:nvSpPr>
        <p:spPr>
          <a:xfrm>
            <a:off x="769776" y="5196466"/>
            <a:ext cx="9133542" cy="1907759"/>
          </a:xfrm>
          <a:prstGeom prst="rect">
            <a:avLst/>
          </a:prstGeom>
          <a:noFill/>
          <a:ln>
            <a:noFill/>
          </a:ln>
        </p:spPr>
        <p:txBody>
          <a:bodyPr spcFirstLastPara="1" wrap="square" lIns="0" tIns="74225" rIns="0" bIns="0" anchor="t" anchorCtr="0">
            <a:spAutoFit/>
          </a:bodyPr>
          <a:lstStyle/>
          <a:p>
            <a:pPr marL="56025" lvl="0"/>
            <a:r>
              <a:rPr lang="en-US" sz="1985" i="1" dirty="0">
                <a:solidFill>
                  <a:schemeClr val="dk1"/>
                </a:solidFill>
              </a:rPr>
              <a:t>a) directly heated metal strip cathode </a:t>
            </a:r>
          </a:p>
          <a:p>
            <a:pPr marL="56025" lvl="0"/>
            <a:r>
              <a:rPr lang="en-US" sz="1985" i="1" dirty="0">
                <a:solidFill>
                  <a:schemeClr val="dk1"/>
                </a:solidFill>
              </a:rPr>
              <a:t>b) directly heated V-shaped cathode</a:t>
            </a:r>
          </a:p>
          <a:p>
            <a:pPr marL="56025" lvl="0"/>
            <a:r>
              <a:rPr lang="en-US" sz="1985" i="1" dirty="0">
                <a:solidFill>
                  <a:schemeClr val="dk1"/>
                </a:solidFill>
              </a:rPr>
              <a:t>c) lanthanide boride cathode with indirect heating </a:t>
            </a:r>
          </a:p>
          <a:p>
            <a:pPr marL="56025" lvl="0"/>
            <a:r>
              <a:rPr lang="en-US" sz="1985" i="1" dirty="0">
                <a:solidFill>
                  <a:schemeClr val="dk1"/>
                </a:solidFill>
              </a:rPr>
              <a:t>d) directly heated metal cathode in the shape of a flat spiral </a:t>
            </a:r>
          </a:p>
          <a:p>
            <a:pPr marL="56025" lvl="0"/>
            <a:r>
              <a:rPr lang="en-US" sz="1985" i="1" dirty="0">
                <a:solidFill>
                  <a:schemeClr val="dk1"/>
                </a:solidFill>
              </a:rPr>
              <a:t>e) flat cathode with electron heating</a:t>
            </a:r>
          </a:p>
          <a:p>
            <a:pPr marL="56025" lvl="0"/>
            <a:r>
              <a:rPr lang="en-US" sz="1985" i="1" dirty="0">
                <a:solidFill>
                  <a:schemeClr val="dk1"/>
                </a:solidFill>
              </a:rPr>
              <a:t>f) rod cathode with electron heating</a:t>
            </a:r>
            <a:endParaRPr sz="1985" dirty="0">
              <a:solidFill>
                <a:schemeClr val="dk1"/>
              </a:solidFill>
              <a:latin typeface="Arial"/>
              <a:ea typeface="Arial"/>
              <a:cs typeface="Arial"/>
              <a:sym typeface="Arial"/>
            </a:endParaRPr>
          </a:p>
        </p:txBody>
      </p:sp>
    </p:spTree>
  </p:cSld>
  <p:clrMapOvr>
    <a:masterClrMapping/>
  </p:clrMapOvr>
</p:sld>
</file>

<file path=ppt/slides/slide215.xml><?xml version="1.0" encoding="utf-8"?>
<p:sld xmlns:a="http://schemas.openxmlformats.org/drawingml/2006/main" xmlns:r="http://schemas.openxmlformats.org/officeDocument/2006/relationships" xmlns:p="http://schemas.openxmlformats.org/presentationml/2006/main">
  <p:cSld>
    <p:spTree>
      <p:nvGrpSpPr>
        <p:cNvPr id="1" name="Shape 2260"/>
        <p:cNvGrpSpPr/>
        <p:nvPr/>
      </p:nvGrpSpPr>
      <p:grpSpPr>
        <a:xfrm>
          <a:off x="0" y="0"/>
          <a:ext cx="0" cy="0"/>
          <a:chOff x="0" y="0"/>
          <a:chExt cx="0" cy="0"/>
        </a:xfrm>
      </p:grpSpPr>
      <p:sp>
        <p:nvSpPr>
          <p:cNvPr id="2262" name="Google Shape;2262;p215"/>
          <p:cNvSpPr txBox="1">
            <a:spLocks noGrp="1"/>
          </p:cNvSpPr>
          <p:nvPr>
            <p:ph type="title"/>
          </p:nvPr>
        </p:nvSpPr>
        <p:spPr>
          <a:xfrm>
            <a:off x="391633" y="777807"/>
            <a:ext cx="4719210"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Acceleration of electrons</a:t>
            </a:r>
            <a:endParaRPr sz="2757" dirty="0">
              <a:latin typeface="Tahoma"/>
              <a:ea typeface="Tahoma"/>
              <a:cs typeface="Tahoma"/>
              <a:sym typeface="Tahoma"/>
            </a:endParaRPr>
          </a:p>
        </p:txBody>
      </p:sp>
      <p:sp>
        <p:nvSpPr>
          <p:cNvPr id="2264" name="Google Shape;2264;p215"/>
          <p:cNvSpPr txBox="1"/>
          <p:nvPr/>
        </p:nvSpPr>
        <p:spPr>
          <a:xfrm>
            <a:off x="692914" y="1696598"/>
            <a:ext cx="8954975" cy="3409363"/>
          </a:xfrm>
          <a:prstGeom prst="rect">
            <a:avLst/>
          </a:prstGeom>
          <a:noFill/>
          <a:ln>
            <a:noFill/>
          </a:ln>
        </p:spPr>
        <p:txBody>
          <a:bodyPr spcFirstLastPara="1" wrap="square" lIns="0" tIns="14700" rIns="0" bIns="0" anchor="t" anchorCtr="0">
            <a:spAutoFit/>
          </a:bodyPr>
          <a:lstStyle/>
          <a:p>
            <a:pPr marL="28012" marR="211496" lvl="0"/>
            <a:r>
              <a:rPr lang="en-US" sz="2206" i="1" dirty="0">
                <a:solidFill>
                  <a:schemeClr val="dk1"/>
                </a:solidFill>
              </a:rPr>
              <a:t>The acceleration of electrons in vacuum is achieved by a high voltage which creates a potential of 30 to 200 kV between the cathode and the anode.</a:t>
            </a:r>
          </a:p>
          <a:p>
            <a:pPr marL="28012" marR="211496" lvl="0"/>
            <a:endParaRPr lang="en-US" sz="2206" i="1" dirty="0">
              <a:solidFill>
                <a:schemeClr val="dk1"/>
              </a:solidFill>
            </a:endParaRPr>
          </a:p>
          <a:p>
            <a:pPr marL="28012" marR="211496" lvl="0"/>
            <a:r>
              <a:rPr lang="en-US" sz="2206" i="1" dirty="0">
                <a:solidFill>
                  <a:schemeClr val="dk1"/>
                </a:solidFill>
              </a:rPr>
              <a:t>When an electron passes through a homogeneous electric field, it gains kinetic energy.</a:t>
            </a:r>
          </a:p>
          <a:p>
            <a:pPr marL="28012" marR="211496" lvl="0"/>
            <a:endParaRPr lang="en-US" sz="2206" i="1" dirty="0">
              <a:solidFill>
                <a:schemeClr val="dk1"/>
              </a:solidFill>
            </a:endParaRPr>
          </a:p>
          <a:p>
            <a:pPr marL="28012" marR="211496" lvl="0"/>
            <a:r>
              <a:rPr lang="en-US" sz="2206" i="1" dirty="0">
                <a:solidFill>
                  <a:schemeClr val="dk1"/>
                </a:solidFill>
              </a:rPr>
              <a:t>The calculation of the kinetic energy of electrons is also based on the relation:</a:t>
            </a:r>
            <a:endParaRPr sz="2261" dirty="0">
              <a:solidFill>
                <a:schemeClr val="dk1"/>
              </a:solidFill>
              <a:latin typeface="Arial"/>
              <a:ea typeface="Arial"/>
              <a:cs typeface="Arial"/>
              <a:sym typeface="Arial"/>
            </a:endParaRPr>
          </a:p>
          <a:p>
            <a:pPr marL="468512" marR="0" lvl="0" indent="0" algn="ctr" rtl="0">
              <a:spcBef>
                <a:spcPts val="0"/>
              </a:spcBef>
              <a:spcAft>
                <a:spcPts val="0"/>
              </a:spcAft>
              <a:buNone/>
            </a:pPr>
            <a:r>
              <a:rPr lang="en-US" sz="2206" i="1" dirty="0" err="1">
                <a:solidFill>
                  <a:schemeClr val="dk1"/>
                </a:solidFill>
                <a:latin typeface="Arial"/>
                <a:ea typeface="Arial"/>
                <a:cs typeface="Arial"/>
                <a:sym typeface="Arial"/>
              </a:rPr>
              <a:t>Wk</a:t>
            </a:r>
            <a:r>
              <a:rPr lang="en-US" sz="2206" i="1" dirty="0">
                <a:solidFill>
                  <a:schemeClr val="dk1"/>
                </a:solidFill>
                <a:latin typeface="Arial"/>
                <a:ea typeface="Arial"/>
                <a:cs typeface="Arial"/>
                <a:sym typeface="Arial"/>
              </a:rPr>
              <a:t>	=	1/2 m</a:t>
            </a:r>
            <a:r>
              <a:rPr lang="en-US" sz="2150" i="1" baseline="-25000" dirty="0">
                <a:solidFill>
                  <a:schemeClr val="dk1"/>
                </a:solidFill>
                <a:latin typeface="Arial"/>
                <a:ea typeface="Arial"/>
                <a:cs typeface="Arial"/>
                <a:sym typeface="Arial"/>
              </a:rPr>
              <a:t>e</a:t>
            </a:r>
            <a:r>
              <a:rPr lang="en-US" sz="2206" i="1" dirty="0">
                <a:solidFill>
                  <a:schemeClr val="dk1"/>
                </a:solidFill>
                <a:latin typeface="Arial"/>
                <a:ea typeface="Arial"/>
                <a:cs typeface="Arial"/>
                <a:sym typeface="Arial"/>
              </a:rPr>
              <a:t>. v</a:t>
            </a:r>
            <a:r>
              <a:rPr lang="en-US" sz="2150" i="1" baseline="-25000" dirty="0">
                <a:solidFill>
                  <a:schemeClr val="dk1"/>
                </a:solidFill>
                <a:latin typeface="Arial"/>
                <a:ea typeface="Arial"/>
                <a:cs typeface="Arial"/>
                <a:sym typeface="Arial"/>
              </a:rPr>
              <a:t>e</a:t>
            </a:r>
            <a:r>
              <a:rPr lang="en-US" sz="2150" i="1" baseline="30000" dirty="0">
                <a:solidFill>
                  <a:schemeClr val="dk1"/>
                </a:solidFill>
                <a:latin typeface="Arial"/>
                <a:ea typeface="Arial"/>
                <a:cs typeface="Arial"/>
                <a:sym typeface="Arial"/>
              </a:rPr>
              <a:t>2	</a:t>
            </a:r>
            <a:r>
              <a:rPr lang="en-US" sz="2206" i="1" dirty="0">
                <a:solidFill>
                  <a:schemeClr val="dk1"/>
                </a:solidFill>
                <a:latin typeface="Arial"/>
                <a:ea typeface="Arial"/>
                <a:cs typeface="Arial"/>
                <a:sym typeface="Arial"/>
              </a:rPr>
              <a:t>=	e .U</a:t>
            </a:r>
            <a:endParaRPr sz="2206" dirty="0">
              <a:solidFill>
                <a:schemeClr val="dk1"/>
              </a:solidFill>
              <a:latin typeface="Arial"/>
              <a:ea typeface="Arial"/>
              <a:cs typeface="Arial"/>
              <a:sym typeface="Arial"/>
            </a:endParaRPr>
          </a:p>
        </p:txBody>
      </p:sp>
    </p:spTree>
  </p:cSld>
  <p:clrMapOvr>
    <a:masterClrMapping/>
  </p:clrMapOvr>
</p:sld>
</file>

<file path=ppt/slides/slide216.xml><?xml version="1.0" encoding="utf-8"?>
<p:sld xmlns:a="http://schemas.openxmlformats.org/drawingml/2006/main" xmlns:r="http://schemas.openxmlformats.org/officeDocument/2006/relationships" xmlns:p="http://schemas.openxmlformats.org/presentationml/2006/main">
  <p:cSld>
    <p:spTree>
      <p:nvGrpSpPr>
        <p:cNvPr id="1" name="Shape 2268"/>
        <p:cNvGrpSpPr/>
        <p:nvPr/>
      </p:nvGrpSpPr>
      <p:grpSpPr>
        <a:xfrm>
          <a:off x="0" y="0"/>
          <a:ext cx="0" cy="0"/>
          <a:chOff x="0" y="0"/>
          <a:chExt cx="0" cy="0"/>
        </a:xfrm>
      </p:grpSpPr>
      <p:sp>
        <p:nvSpPr>
          <p:cNvPr id="2270" name="Google Shape;2270;p216"/>
          <p:cNvSpPr txBox="1">
            <a:spLocks noGrp="1"/>
          </p:cNvSpPr>
          <p:nvPr>
            <p:ph type="title"/>
          </p:nvPr>
        </p:nvSpPr>
        <p:spPr>
          <a:xfrm>
            <a:off x="391632" y="777807"/>
            <a:ext cx="8079268"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Principle of electron beam welding</a:t>
            </a:r>
            <a:endParaRPr sz="2757" dirty="0">
              <a:latin typeface="Tahoma"/>
              <a:ea typeface="Tahoma"/>
              <a:cs typeface="Tahoma"/>
              <a:sym typeface="Tahoma"/>
            </a:endParaRPr>
          </a:p>
        </p:txBody>
      </p:sp>
      <p:sp>
        <p:nvSpPr>
          <p:cNvPr id="2272" name="Google Shape;2272;p216"/>
          <p:cNvSpPr txBox="1"/>
          <p:nvPr/>
        </p:nvSpPr>
        <p:spPr>
          <a:xfrm>
            <a:off x="706921" y="1673158"/>
            <a:ext cx="9304406" cy="6269146"/>
          </a:xfrm>
          <a:prstGeom prst="rect">
            <a:avLst/>
          </a:prstGeom>
          <a:noFill/>
          <a:ln>
            <a:noFill/>
          </a:ln>
        </p:spPr>
        <p:txBody>
          <a:bodyPr spcFirstLastPara="1" wrap="square" lIns="0" tIns="181350" rIns="0" bIns="0" anchor="t" anchorCtr="0">
            <a:spAutoFit/>
          </a:bodyPr>
          <a:lstStyle/>
          <a:p>
            <a:pPr marL="14007" lvl="0"/>
            <a:r>
              <a:rPr lang="en-US" sz="2206" b="1" i="1" dirty="0">
                <a:solidFill>
                  <a:schemeClr val="dk1"/>
                </a:solidFill>
              </a:rPr>
              <a:t>Prerequisites for the creation of the EC</a:t>
            </a:r>
            <a:endParaRPr sz="2206" dirty="0">
              <a:solidFill>
                <a:schemeClr val="dk1"/>
              </a:solidFill>
              <a:latin typeface="Arial"/>
              <a:ea typeface="Arial"/>
              <a:cs typeface="Arial"/>
              <a:sym typeface="Arial"/>
            </a:endParaRPr>
          </a:p>
          <a:p>
            <a:pPr marL="392178" lvl="0" indent="-378171">
              <a:spcBef>
                <a:spcPts val="1323"/>
              </a:spcBef>
              <a:buClr>
                <a:schemeClr val="dk1"/>
              </a:buClr>
              <a:buSzPts val="2206"/>
              <a:buFont typeface="Arial"/>
              <a:buChar char="-"/>
            </a:pPr>
            <a:r>
              <a:rPr lang="en-US" sz="2206" i="1" dirty="0">
                <a:solidFill>
                  <a:schemeClr val="dk1"/>
                </a:solidFill>
              </a:rPr>
              <a:t>For welding, it is necessary to obtain free electrons and give them high speed.</a:t>
            </a:r>
          </a:p>
          <a:p>
            <a:pPr marL="392178" lvl="0" indent="-378171">
              <a:spcBef>
                <a:spcPts val="1323"/>
              </a:spcBef>
              <a:buClr>
                <a:schemeClr val="dk1"/>
              </a:buClr>
              <a:buSzPts val="2206"/>
              <a:buFont typeface="Arial"/>
              <a:buChar char="-"/>
            </a:pPr>
            <a:r>
              <a:rPr lang="en-US" sz="2206" i="1" dirty="0">
                <a:solidFill>
                  <a:schemeClr val="dk1"/>
                </a:solidFill>
              </a:rPr>
              <a:t>Free electrons are obtained by heating the cathode, which emits electrons.</a:t>
            </a:r>
          </a:p>
          <a:p>
            <a:pPr marL="392178" lvl="0" indent="-378171">
              <a:spcBef>
                <a:spcPts val="1323"/>
              </a:spcBef>
              <a:buClr>
                <a:schemeClr val="dk1"/>
              </a:buClr>
              <a:buSzPts val="2206"/>
              <a:buFont typeface="Arial"/>
              <a:buChar char="-"/>
            </a:pPr>
            <a:r>
              <a:rPr lang="en-US" sz="2206" i="1" dirty="0">
                <a:solidFill>
                  <a:schemeClr val="dk1"/>
                </a:solidFill>
              </a:rPr>
              <a:t>The acceleration of the electrons is ensured by an electric field and the use of a vacuum.</a:t>
            </a:r>
          </a:p>
          <a:p>
            <a:pPr marL="392178" lvl="0" indent="-378171">
              <a:spcBef>
                <a:spcPts val="1323"/>
              </a:spcBef>
              <a:buClr>
                <a:schemeClr val="dk1"/>
              </a:buClr>
              <a:buSzPts val="2206"/>
              <a:buFont typeface="Arial"/>
              <a:buChar char="-"/>
            </a:pPr>
            <a:r>
              <a:rPr lang="en-US" sz="2206" i="1" dirty="0">
                <a:solidFill>
                  <a:schemeClr val="dk1"/>
                </a:solidFill>
              </a:rPr>
              <a:t>The electrons emitted are, due to an electric field (high voltage),</a:t>
            </a:r>
          </a:p>
          <a:p>
            <a:pPr marL="14007" lvl="0">
              <a:spcBef>
                <a:spcPts val="1323"/>
              </a:spcBef>
              <a:buClr>
                <a:schemeClr val="dk1"/>
              </a:buClr>
              <a:buSzPts val="2206"/>
            </a:pPr>
            <a:r>
              <a:rPr lang="en-US" sz="2206" i="1" dirty="0">
                <a:solidFill>
                  <a:schemeClr val="dk1"/>
                </a:solidFill>
              </a:rPr>
              <a:t>      supplied with high kinetic energy.</a:t>
            </a:r>
          </a:p>
          <a:p>
            <a:pPr marL="392178" lvl="0" indent="-378171">
              <a:spcBef>
                <a:spcPts val="1323"/>
              </a:spcBef>
              <a:buClr>
                <a:schemeClr val="dk1"/>
              </a:buClr>
              <a:buSzPts val="2206"/>
              <a:buFont typeface="Arial"/>
              <a:buChar char="-"/>
            </a:pPr>
            <a:r>
              <a:rPr lang="en-US" sz="2206" i="1" dirty="0">
                <a:solidFill>
                  <a:schemeClr val="dk1"/>
                </a:solidFill>
              </a:rPr>
              <a:t>This changes into thermal energy after the impact of electrons.</a:t>
            </a:r>
          </a:p>
          <a:p>
            <a:pPr marL="392178" lvl="0" indent="-378171">
              <a:spcBef>
                <a:spcPts val="1323"/>
              </a:spcBef>
              <a:buClr>
                <a:schemeClr val="dk1"/>
              </a:buClr>
              <a:buSzPts val="2206"/>
              <a:buFont typeface="Arial"/>
              <a:buChar char="-"/>
            </a:pPr>
            <a:r>
              <a:rPr lang="en-US" sz="2206" i="1" dirty="0">
                <a:solidFill>
                  <a:schemeClr val="dk1"/>
                </a:solidFill>
              </a:rPr>
              <a:t>In order to achieve high thermal efficiency of the electron stream, the electrons are formed at the same time as they accelerate in a vacuum into a very narrow beam.</a:t>
            </a:r>
          </a:p>
          <a:p>
            <a:pPr marL="392178" lvl="0" indent="-378171">
              <a:spcBef>
                <a:spcPts val="1323"/>
              </a:spcBef>
              <a:buClr>
                <a:schemeClr val="dk1"/>
              </a:buClr>
              <a:buSzPts val="2206"/>
              <a:buFont typeface="Arial"/>
              <a:buChar char="-"/>
            </a:pPr>
            <a:r>
              <a:rPr lang="en-US" sz="2206" i="1" dirty="0">
                <a:solidFill>
                  <a:schemeClr val="dk1"/>
                </a:solidFill>
              </a:rPr>
              <a:t>Electron focusing is achieved using magnetic fields.</a:t>
            </a:r>
            <a:endParaRPr sz="2206" dirty="0">
              <a:solidFill>
                <a:schemeClr val="dk1"/>
              </a:solidFill>
              <a:latin typeface="Arial"/>
              <a:ea typeface="Arial"/>
              <a:cs typeface="Arial"/>
              <a:sym typeface="Arial"/>
            </a:endParaRPr>
          </a:p>
        </p:txBody>
      </p:sp>
    </p:spTree>
  </p:cSld>
  <p:clrMapOvr>
    <a:masterClrMapping/>
  </p:clrMapOvr>
</p:sld>
</file>

<file path=ppt/slides/slide217.xml><?xml version="1.0" encoding="utf-8"?>
<p:sld xmlns:a="http://schemas.openxmlformats.org/drawingml/2006/main" xmlns:r="http://schemas.openxmlformats.org/officeDocument/2006/relationships" xmlns:p="http://schemas.openxmlformats.org/presentationml/2006/main">
  <p:cSld>
    <p:spTree>
      <p:nvGrpSpPr>
        <p:cNvPr id="1" name="Shape 2276"/>
        <p:cNvGrpSpPr/>
        <p:nvPr/>
      </p:nvGrpSpPr>
      <p:grpSpPr>
        <a:xfrm>
          <a:off x="0" y="0"/>
          <a:ext cx="0" cy="0"/>
          <a:chOff x="0" y="0"/>
          <a:chExt cx="0" cy="0"/>
        </a:xfrm>
      </p:grpSpPr>
      <p:pic>
        <p:nvPicPr>
          <p:cNvPr id="2278" name="Google Shape;2278;p217"/>
          <p:cNvPicPr preferRelativeResize="0"/>
          <p:nvPr/>
        </p:nvPicPr>
        <p:blipFill rotWithShape="1">
          <a:blip r:embed="rId3">
            <a:alphaModFix/>
          </a:blip>
          <a:srcRect/>
          <a:stretch/>
        </p:blipFill>
        <p:spPr>
          <a:xfrm>
            <a:off x="554105" y="1569712"/>
            <a:ext cx="4804791" cy="5626760"/>
          </a:xfrm>
          <a:prstGeom prst="rect">
            <a:avLst/>
          </a:prstGeom>
          <a:noFill/>
          <a:ln>
            <a:noFill/>
          </a:ln>
        </p:spPr>
      </p:pic>
      <p:sp>
        <p:nvSpPr>
          <p:cNvPr id="2279" name="Google Shape;2279;p217"/>
          <p:cNvSpPr txBox="1">
            <a:spLocks noGrp="1"/>
          </p:cNvSpPr>
          <p:nvPr>
            <p:ph type="title"/>
          </p:nvPr>
        </p:nvSpPr>
        <p:spPr>
          <a:xfrm>
            <a:off x="391631" y="777807"/>
            <a:ext cx="7696181"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Electron beam welding scheme</a:t>
            </a:r>
            <a:endParaRPr sz="2757" dirty="0">
              <a:latin typeface="Tahoma"/>
              <a:ea typeface="Tahoma"/>
              <a:cs typeface="Tahoma"/>
              <a:sym typeface="Tahoma"/>
            </a:endParaRPr>
          </a:p>
        </p:txBody>
      </p:sp>
      <p:sp>
        <p:nvSpPr>
          <p:cNvPr id="2281" name="Google Shape;2281;p217"/>
          <p:cNvSpPr txBox="1"/>
          <p:nvPr/>
        </p:nvSpPr>
        <p:spPr>
          <a:xfrm>
            <a:off x="5672464" y="1665927"/>
            <a:ext cx="4522303" cy="4427718"/>
          </a:xfrm>
          <a:prstGeom prst="rect">
            <a:avLst/>
          </a:prstGeom>
          <a:noFill/>
          <a:ln>
            <a:noFill/>
          </a:ln>
        </p:spPr>
        <p:txBody>
          <a:bodyPr spcFirstLastPara="1" wrap="square" lIns="0" tIns="14700" rIns="0" bIns="0" anchor="t" anchorCtr="0">
            <a:spAutoFit/>
          </a:bodyPr>
          <a:lstStyle/>
          <a:p>
            <a:pPr marL="392178" marR="5602" lvl="0" indent="-378871">
              <a:buClr>
                <a:schemeClr val="dk1"/>
              </a:buClr>
              <a:buSzPts val="2206"/>
              <a:buFont typeface="Noto Sans Symbols"/>
              <a:buChar char="⮚"/>
            </a:pPr>
            <a:r>
              <a:rPr lang="en-US" sz="2206" i="1" dirty="0">
                <a:solidFill>
                  <a:schemeClr val="dk1"/>
                </a:solidFill>
              </a:rPr>
              <a:t>An electron beam is formed in a so-called electron gun (nozzle).</a:t>
            </a:r>
          </a:p>
          <a:p>
            <a:pPr marL="392178" marR="5602" lvl="0" indent="-378871">
              <a:buClr>
                <a:schemeClr val="dk1"/>
              </a:buClr>
              <a:buSzPts val="2206"/>
              <a:buFont typeface="Noto Sans Symbols"/>
              <a:buChar char="⮚"/>
            </a:pPr>
            <a:r>
              <a:rPr lang="en-US" sz="2206" i="1" dirty="0">
                <a:solidFill>
                  <a:schemeClr val="dk1"/>
                </a:solidFill>
              </a:rPr>
              <a:t>The electron gun is powered by a high-voltage DC source.</a:t>
            </a:r>
          </a:p>
          <a:p>
            <a:pPr marL="392178" marR="5602" lvl="0" indent="-378871">
              <a:buClr>
                <a:schemeClr val="dk1"/>
              </a:buClr>
              <a:buSzPts val="2206"/>
              <a:buFont typeface="Noto Sans Symbols"/>
              <a:buChar char="⮚"/>
            </a:pPr>
            <a:r>
              <a:rPr lang="en-US" sz="2206" i="1" dirty="0">
                <a:solidFill>
                  <a:schemeClr val="dk1"/>
                </a:solidFill>
              </a:rPr>
              <a:t>Part of the electron gun is a cathode, located inside the focusing electrode.</a:t>
            </a:r>
          </a:p>
          <a:p>
            <a:pPr marL="392178" marR="5602" lvl="0" indent="-378871">
              <a:buClr>
                <a:schemeClr val="dk1"/>
              </a:buClr>
              <a:buSzPts val="2206"/>
              <a:buFont typeface="Noto Sans Symbols"/>
              <a:buChar char="⮚"/>
            </a:pPr>
            <a:r>
              <a:rPr lang="en-US" sz="2206" i="1" dirty="0">
                <a:solidFill>
                  <a:schemeClr val="dk1"/>
                </a:solidFill>
              </a:rPr>
              <a:t>This forms an electric field concentrating the beam into the anode hole.</a:t>
            </a:r>
          </a:p>
          <a:p>
            <a:pPr marL="392178" marR="5602" lvl="0" indent="-378871">
              <a:buClr>
                <a:schemeClr val="dk1"/>
              </a:buClr>
              <a:buSzPts val="2206"/>
              <a:buFont typeface="Noto Sans Symbols"/>
              <a:buChar char="⮚"/>
            </a:pPr>
            <a:r>
              <a:rPr lang="en-US" sz="2206" i="1" dirty="0">
                <a:solidFill>
                  <a:schemeClr val="dk1"/>
                </a:solidFill>
              </a:rPr>
              <a:t>An accelerating electrode (anode) is placed at a certain distance from the cathode.</a:t>
            </a:r>
            <a:endParaRPr sz="2206" dirty="0">
              <a:solidFill>
                <a:schemeClr val="dk1"/>
              </a:solidFill>
              <a:latin typeface="Arial"/>
              <a:ea typeface="Arial"/>
              <a:cs typeface="Arial"/>
              <a:sym typeface="Arial"/>
            </a:endParaRPr>
          </a:p>
        </p:txBody>
      </p:sp>
    </p:spTree>
  </p:cSld>
  <p:clrMapOvr>
    <a:masterClrMapping/>
  </p:clrMapOvr>
</p:sld>
</file>

<file path=ppt/slides/slide218.xml><?xml version="1.0" encoding="utf-8"?>
<p:sld xmlns:a="http://schemas.openxmlformats.org/drawingml/2006/main" xmlns:r="http://schemas.openxmlformats.org/officeDocument/2006/relationships" xmlns:p="http://schemas.openxmlformats.org/presentationml/2006/main">
  <p:cSld>
    <p:spTree>
      <p:nvGrpSpPr>
        <p:cNvPr id="1" name="Shape 2285"/>
        <p:cNvGrpSpPr/>
        <p:nvPr/>
      </p:nvGrpSpPr>
      <p:grpSpPr>
        <a:xfrm>
          <a:off x="0" y="0"/>
          <a:ext cx="0" cy="0"/>
          <a:chOff x="0" y="0"/>
          <a:chExt cx="0" cy="0"/>
        </a:xfrm>
      </p:grpSpPr>
      <p:grpSp>
        <p:nvGrpSpPr>
          <p:cNvPr id="2287" name="Google Shape;2287;p218"/>
          <p:cNvGrpSpPr/>
          <p:nvPr/>
        </p:nvGrpSpPr>
        <p:grpSpPr>
          <a:xfrm>
            <a:off x="531402" y="1569713"/>
            <a:ext cx="4803967" cy="5626761"/>
            <a:chOff x="205483" y="1423416"/>
            <a:chExt cx="4356242" cy="5102352"/>
          </a:xfrm>
        </p:grpSpPr>
        <p:pic>
          <p:nvPicPr>
            <p:cNvPr id="2288" name="Google Shape;2288;p218"/>
            <p:cNvPicPr preferRelativeResize="0"/>
            <p:nvPr/>
          </p:nvPicPr>
          <p:blipFill rotWithShape="1">
            <a:blip r:embed="rId3">
              <a:alphaModFix/>
            </a:blip>
            <a:srcRect/>
            <a:stretch/>
          </p:blipFill>
          <p:spPr>
            <a:xfrm>
              <a:off x="205483" y="1423416"/>
              <a:ext cx="4356242" cy="5102352"/>
            </a:xfrm>
            <a:prstGeom prst="rect">
              <a:avLst/>
            </a:prstGeom>
            <a:noFill/>
            <a:ln>
              <a:noFill/>
            </a:ln>
          </p:spPr>
        </p:pic>
        <p:sp>
          <p:nvSpPr>
            <p:cNvPr id="2289" name="Google Shape;2289;p218"/>
            <p:cNvSpPr/>
            <p:nvPr/>
          </p:nvSpPr>
          <p:spPr>
            <a:xfrm>
              <a:off x="2222754" y="3934205"/>
              <a:ext cx="190500" cy="2016125"/>
            </a:xfrm>
            <a:custGeom>
              <a:avLst/>
              <a:gdLst/>
              <a:ahLst/>
              <a:cxnLst/>
              <a:rect l="l" t="t" r="r" b="b"/>
              <a:pathLst>
                <a:path w="190500" h="2016125" extrusionOk="0">
                  <a:moveTo>
                    <a:pt x="19812" y="0"/>
                  </a:moveTo>
                  <a:lnTo>
                    <a:pt x="189483" y="648081"/>
                  </a:lnTo>
                </a:path>
                <a:path w="190500" h="2016125" extrusionOk="0">
                  <a:moveTo>
                    <a:pt x="189483" y="0"/>
                  </a:moveTo>
                  <a:lnTo>
                    <a:pt x="19812" y="648081"/>
                  </a:lnTo>
                </a:path>
                <a:path w="190500" h="2016125" extrusionOk="0">
                  <a:moveTo>
                    <a:pt x="190245" y="697992"/>
                  </a:moveTo>
                  <a:lnTo>
                    <a:pt x="0" y="2015883"/>
                  </a:lnTo>
                </a:path>
                <a:path w="190500" h="2016125" extrusionOk="0">
                  <a:moveTo>
                    <a:pt x="19812" y="691896"/>
                  </a:moveTo>
                  <a:lnTo>
                    <a:pt x="189483" y="2015871"/>
                  </a:lnTo>
                </a:path>
              </a:pathLst>
            </a:custGeom>
            <a:noFill/>
            <a:ln w="38100" cap="flat" cmpd="sng">
              <a:solidFill>
                <a:srgbClr val="FF00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2290" name="Google Shape;2290;p218"/>
          <p:cNvSpPr txBox="1">
            <a:spLocks noGrp="1"/>
          </p:cNvSpPr>
          <p:nvPr>
            <p:ph type="title"/>
          </p:nvPr>
        </p:nvSpPr>
        <p:spPr>
          <a:xfrm>
            <a:off x="531402" y="777807"/>
            <a:ext cx="7322640"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The principle of electron beam focusing</a:t>
            </a:r>
            <a:endParaRPr sz="2757" dirty="0">
              <a:latin typeface="Tahoma"/>
              <a:ea typeface="Tahoma"/>
              <a:cs typeface="Tahoma"/>
              <a:sym typeface="Tahoma"/>
            </a:endParaRPr>
          </a:p>
        </p:txBody>
      </p:sp>
      <p:sp>
        <p:nvSpPr>
          <p:cNvPr id="2292" name="Google Shape;2292;p218"/>
          <p:cNvSpPr txBox="1"/>
          <p:nvPr/>
        </p:nvSpPr>
        <p:spPr>
          <a:xfrm>
            <a:off x="5434512" y="1665928"/>
            <a:ext cx="4914452" cy="4850917"/>
          </a:xfrm>
          <a:prstGeom prst="rect">
            <a:avLst/>
          </a:prstGeom>
          <a:noFill/>
          <a:ln>
            <a:noFill/>
          </a:ln>
        </p:spPr>
        <p:txBody>
          <a:bodyPr spcFirstLastPara="1" wrap="square" lIns="0" tIns="14700" rIns="0" bIns="0" anchor="t" anchorCtr="0">
            <a:spAutoFit/>
          </a:bodyPr>
          <a:lstStyle/>
          <a:p>
            <a:pPr marL="392178" marR="5602" lvl="0" indent="-378171">
              <a:buClr>
                <a:schemeClr val="dk1"/>
              </a:buClr>
              <a:buSzPts val="2206"/>
              <a:buFont typeface="Noto Sans Symbols"/>
              <a:buChar char="⮚"/>
            </a:pPr>
            <a:r>
              <a:rPr lang="en-US" sz="2206" i="1" dirty="0">
                <a:solidFill>
                  <a:schemeClr val="dk1"/>
                </a:solidFill>
              </a:rPr>
              <a:t>The electrons have the same charge, so they repel each other.</a:t>
            </a:r>
          </a:p>
          <a:p>
            <a:pPr marL="392178" marR="5602" lvl="0" indent="-378171">
              <a:buClr>
                <a:schemeClr val="dk1"/>
              </a:buClr>
              <a:buSzPts val="2206"/>
              <a:buFont typeface="Noto Sans Symbols"/>
              <a:buChar char="⮚"/>
            </a:pPr>
            <a:r>
              <a:rPr lang="en-US" sz="2206" i="1" dirty="0">
                <a:solidFill>
                  <a:schemeClr val="dk1"/>
                </a:solidFill>
              </a:rPr>
              <a:t>The beam diameter increases, and the beam energy decreases.</a:t>
            </a:r>
          </a:p>
          <a:p>
            <a:pPr marL="392178" marR="5602" lvl="0" indent="-378171">
              <a:buClr>
                <a:schemeClr val="dk1"/>
              </a:buClr>
              <a:buSzPts val="2206"/>
              <a:buFont typeface="Noto Sans Symbols"/>
              <a:buChar char="⮚"/>
            </a:pPr>
            <a:r>
              <a:rPr lang="en-US" sz="2206" i="1" dirty="0">
                <a:solidFill>
                  <a:schemeClr val="dk1"/>
                </a:solidFill>
              </a:rPr>
              <a:t>In order to increase the energy density in the beam after passing through the anode, the electrons are focused by a magnetic field in a special magnetic lens.</a:t>
            </a:r>
          </a:p>
          <a:p>
            <a:pPr marL="392178" marR="5602" lvl="0" indent="-378171">
              <a:buClr>
                <a:schemeClr val="dk1"/>
              </a:buClr>
              <a:buSzPts val="2206"/>
              <a:buFont typeface="Noto Sans Symbols"/>
              <a:buChar char="⮚"/>
            </a:pPr>
            <a:r>
              <a:rPr lang="en-US" sz="2206" i="1" dirty="0">
                <a:solidFill>
                  <a:schemeClr val="dk1"/>
                </a:solidFill>
              </a:rPr>
              <a:t>Due to the movement of the electron beam across and along the weld axis, a magnetic deflection system is inserted into the electron gun.</a:t>
            </a:r>
            <a:endParaRPr sz="2206" dirty="0">
              <a:solidFill>
                <a:schemeClr val="dk1"/>
              </a:solidFill>
              <a:latin typeface="Arial"/>
              <a:ea typeface="Arial"/>
              <a:cs typeface="Arial"/>
              <a:sym typeface="Arial"/>
            </a:endParaRPr>
          </a:p>
        </p:txBody>
      </p:sp>
    </p:spTree>
  </p:cSld>
  <p:clrMapOvr>
    <a:masterClrMapping/>
  </p:clrMapOvr>
</p:sld>
</file>

<file path=ppt/slides/slide219.xml><?xml version="1.0" encoding="utf-8"?>
<p:sld xmlns:a="http://schemas.openxmlformats.org/drawingml/2006/main" xmlns:r="http://schemas.openxmlformats.org/officeDocument/2006/relationships" xmlns:p="http://schemas.openxmlformats.org/presentationml/2006/main">
  <p:cSld>
    <p:spTree>
      <p:nvGrpSpPr>
        <p:cNvPr id="1" name="Shape 2296"/>
        <p:cNvGrpSpPr/>
        <p:nvPr/>
      </p:nvGrpSpPr>
      <p:grpSpPr>
        <a:xfrm>
          <a:off x="0" y="0"/>
          <a:ext cx="0" cy="0"/>
          <a:chOff x="0" y="0"/>
          <a:chExt cx="0" cy="0"/>
        </a:xfrm>
      </p:grpSpPr>
      <p:pic>
        <p:nvPicPr>
          <p:cNvPr id="2298" name="Google Shape;2298;p219"/>
          <p:cNvPicPr preferRelativeResize="0"/>
          <p:nvPr/>
        </p:nvPicPr>
        <p:blipFill rotWithShape="1">
          <a:blip r:embed="rId3">
            <a:alphaModFix/>
          </a:blip>
          <a:srcRect/>
          <a:stretch/>
        </p:blipFill>
        <p:spPr>
          <a:xfrm>
            <a:off x="5446643" y="1383610"/>
            <a:ext cx="4822632" cy="5891853"/>
          </a:xfrm>
          <a:prstGeom prst="rect">
            <a:avLst/>
          </a:prstGeom>
          <a:noFill/>
          <a:ln>
            <a:noFill/>
          </a:ln>
        </p:spPr>
      </p:pic>
      <p:sp>
        <p:nvSpPr>
          <p:cNvPr id="2299" name="Google Shape;2299;p219"/>
          <p:cNvSpPr txBox="1">
            <a:spLocks noGrp="1"/>
          </p:cNvSpPr>
          <p:nvPr>
            <p:ph type="title"/>
          </p:nvPr>
        </p:nvSpPr>
        <p:spPr>
          <a:xfrm>
            <a:off x="391633" y="777807"/>
            <a:ext cx="4240798"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Focusing principle</a:t>
            </a:r>
            <a:endParaRPr sz="2757" dirty="0">
              <a:latin typeface="Tahoma"/>
              <a:ea typeface="Tahoma"/>
              <a:cs typeface="Tahoma"/>
              <a:sym typeface="Tahoma"/>
            </a:endParaRPr>
          </a:p>
        </p:txBody>
      </p:sp>
      <p:sp>
        <p:nvSpPr>
          <p:cNvPr id="2300" name="Google Shape;2300;p219"/>
          <p:cNvSpPr txBox="1"/>
          <p:nvPr/>
        </p:nvSpPr>
        <p:spPr>
          <a:xfrm>
            <a:off x="3768367" y="777807"/>
            <a:ext cx="3922599" cy="442668"/>
          </a:xfrm>
          <a:prstGeom prst="rect">
            <a:avLst/>
          </a:prstGeom>
          <a:noFill/>
          <a:ln>
            <a:noFill/>
          </a:ln>
        </p:spPr>
        <p:txBody>
          <a:bodyPr spcFirstLastPara="1" wrap="square" lIns="0" tIns="18200" rIns="0" bIns="0" anchor="t" anchorCtr="0">
            <a:spAutoFit/>
          </a:bodyPr>
          <a:lstStyle/>
          <a:p>
            <a:pPr marL="14007" lvl="0"/>
            <a:r>
              <a:rPr lang="en-US" sz="2757" b="1" i="1" dirty="0">
                <a:solidFill>
                  <a:srgbClr val="FF0000"/>
                </a:solidFill>
                <a:latin typeface="Tahoma"/>
                <a:ea typeface="Tahoma"/>
                <a:cs typeface="Tahoma"/>
                <a:sym typeface="Tahoma"/>
              </a:rPr>
              <a:t>of the electron beam</a:t>
            </a:r>
            <a:endParaRPr sz="2757" dirty="0">
              <a:solidFill>
                <a:schemeClr val="dk1"/>
              </a:solidFill>
              <a:latin typeface="Tahoma"/>
              <a:ea typeface="Tahoma"/>
              <a:cs typeface="Tahoma"/>
              <a:sym typeface="Tahoma"/>
            </a:endParaRPr>
          </a:p>
        </p:txBody>
      </p:sp>
    </p:spTree>
  </p:cSld>
  <p:clrMapOvr>
    <a:masterClrMapping/>
  </p:clrMapOvr>
</p:sld>
</file>

<file path=ppt/slides/slide220.xml><?xml version="1.0" encoding="utf-8"?>
<p:sld xmlns:a="http://schemas.openxmlformats.org/drawingml/2006/main" xmlns:r="http://schemas.openxmlformats.org/officeDocument/2006/relationships" xmlns:p="http://schemas.openxmlformats.org/presentationml/2006/main">
  <p:cSld>
    <p:spTree>
      <p:nvGrpSpPr>
        <p:cNvPr id="1" name="Shape 2305"/>
        <p:cNvGrpSpPr/>
        <p:nvPr/>
      </p:nvGrpSpPr>
      <p:grpSpPr>
        <a:xfrm>
          <a:off x="0" y="0"/>
          <a:ext cx="0" cy="0"/>
          <a:chOff x="0" y="0"/>
          <a:chExt cx="0" cy="0"/>
        </a:xfrm>
      </p:grpSpPr>
      <p:sp>
        <p:nvSpPr>
          <p:cNvPr id="2307" name="Google Shape;2307;p220"/>
          <p:cNvSpPr txBox="1">
            <a:spLocks noGrp="1"/>
          </p:cNvSpPr>
          <p:nvPr>
            <p:ph type="title"/>
          </p:nvPr>
        </p:nvSpPr>
        <p:spPr>
          <a:xfrm>
            <a:off x="391633" y="777807"/>
            <a:ext cx="7331781"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Electron beam interactions</a:t>
            </a:r>
            <a:endParaRPr sz="2757" dirty="0">
              <a:latin typeface="Tahoma"/>
              <a:ea typeface="Tahoma"/>
              <a:cs typeface="Tahoma"/>
              <a:sym typeface="Tahoma"/>
            </a:endParaRPr>
          </a:p>
        </p:txBody>
      </p:sp>
      <p:pic>
        <p:nvPicPr>
          <p:cNvPr id="2308" name="Google Shape;2308;p220"/>
          <p:cNvPicPr preferRelativeResize="0"/>
          <p:nvPr/>
        </p:nvPicPr>
        <p:blipFill rotWithShape="1">
          <a:blip r:embed="rId3">
            <a:alphaModFix/>
          </a:blip>
          <a:srcRect/>
          <a:stretch/>
        </p:blipFill>
        <p:spPr>
          <a:xfrm>
            <a:off x="5625686" y="4337716"/>
            <a:ext cx="4722580" cy="2699097"/>
          </a:xfrm>
          <a:prstGeom prst="rect">
            <a:avLst/>
          </a:prstGeom>
          <a:noFill/>
          <a:ln>
            <a:noFill/>
          </a:ln>
        </p:spPr>
      </p:pic>
      <p:sp>
        <p:nvSpPr>
          <p:cNvPr id="2309" name="Google Shape;2309;p220"/>
          <p:cNvSpPr txBox="1"/>
          <p:nvPr/>
        </p:nvSpPr>
        <p:spPr>
          <a:xfrm>
            <a:off x="748599" y="1665927"/>
            <a:ext cx="8800917" cy="5351048"/>
          </a:xfrm>
          <a:prstGeom prst="rect">
            <a:avLst/>
          </a:prstGeom>
          <a:noFill/>
          <a:ln>
            <a:noFill/>
          </a:ln>
        </p:spPr>
        <p:txBody>
          <a:bodyPr spcFirstLastPara="1" wrap="square" lIns="0" tIns="14700" rIns="0" bIns="0" anchor="t" anchorCtr="0">
            <a:spAutoFit/>
          </a:bodyPr>
          <a:lstStyle/>
          <a:p>
            <a:pPr marL="392178" lvl="0" indent="-378171">
              <a:buClr>
                <a:schemeClr val="dk1"/>
              </a:buClr>
              <a:buSzPts val="2206"/>
              <a:buFont typeface="Noto Sans Symbols"/>
              <a:buChar char="⮚"/>
            </a:pPr>
            <a:r>
              <a:rPr lang="en-US" sz="2206" i="1" dirty="0">
                <a:solidFill>
                  <a:schemeClr val="dk1"/>
                </a:solidFill>
              </a:rPr>
              <a:t>These devices can weld with a very narrow beam with a diameter of up to </a:t>
            </a:r>
            <a:r>
              <a:rPr lang="en-US" sz="2206" b="1" i="1" dirty="0">
                <a:solidFill>
                  <a:schemeClr val="dk1"/>
                </a:solidFill>
              </a:rPr>
              <a:t>0.05 mm.</a:t>
            </a:r>
          </a:p>
          <a:p>
            <a:pPr marL="392178" lvl="0" indent="-378171">
              <a:buClr>
                <a:schemeClr val="dk1"/>
              </a:buClr>
              <a:buSzPts val="2206"/>
              <a:buFont typeface="Noto Sans Symbols"/>
              <a:buChar char="⮚"/>
            </a:pPr>
            <a:r>
              <a:rPr lang="en-US" sz="2206" i="1" dirty="0">
                <a:solidFill>
                  <a:schemeClr val="dk1"/>
                </a:solidFill>
              </a:rPr>
              <a:t>Material thicknesses are usually in the range of </a:t>
            </a:r>
            <a:r>
              <a:rPr lang="en-US" sz="2206" b="1" i="1" dirty="0">
                <a:solidFill>
                  <a:schemeClr val="dk1"/>
                </a:solidFill>
              </a:rPr>
              <a:t>0.1 to 50 mm</a:t>
            </a:r>
            <a:r>
              <a:rPr lang="en-US" sz="2206" i="1" dirty="0">
                <a:solidFill>
                  <a:schemeClr val="dk1"/>
                </a:solidFill>
              </a:rPr>
              <a:t>, but with a horizontal weld position, thicknesses of up to </a:t>
            </a:r>
            <a:r>
              <a:rPr lang="en-US" sz="2206" b="1" i="1" dirty="0">
                <a:solidFill>
                  <a:schemeClr val="dk1"/>
                </a:solidFill>
              </a:rPr>
              <a:t>400 mm </a:t>
            </a:r>
            <a:r>
              <a:rPr lang="en-US" sz="2206" i="1" dirty="0">
                <a:solidFill>
                  <a:schemeClr val="dk1"/>
                </a:solidFill>
              </a:rPr>
              <a:t>can be welded.</a:t>
            </a:r>
          </a:p>
          <a:p>
            <a:pPr marL="392178" lvl="0" indent="-378171">
              <a:buClr>
                <a:schemeClr val="dk1"/>
              </a:buClr>
              <a:buSzPts val="2206"/>
              <a:buFont typeface="Noto Sans Symbols"/>
              <a:buChar char="⮚"/>
            </a:pPr>
            <a:endParaRPr lang="en-US" sz="2206" i="1" dirty="0">
              <a:solidFill>
                <a:schemeClr val="dk1"/>
              </a:solidFill>
            </a:endParaRPr>
          </a:p>
          <a:p>
            <a:pPr marL="392178" lvl="0" indent="-378171">
              <a:buClr>
                <a:schemeClr val="dk1"/>
              </a:buClr>
              <a:buSzPts val="2206"/>
              <a:buFont typeface="Noto Sans Symbols"/>
              <a:buChar char="⮚"/>
            </a:pPr>
            <a:r>
              <a:rPr lang="en-US" sz="2206" i="1" dirty="0">
                <a:solidFill>
                  <a:schemeClr val="dk1"/>
                </a:solidFill>
              </a:rPr>
              <a:t>By electron beam welding at high voltages, it is possible to obtain a narrow and deep penetration.</a:t>
            </a:r>
          </a:p>
          <a:p>
            <a:pPr marL="392178" lvl="0" indent="-378171">
              <a:buClr>
                <a:schemeClr val="dk1"/>
              </a:buClr>
              <a:buSzPts val="2206"/>
              <a:buFont typeface="Noto Sans Symbols"/>
              <a:buChar char="⮚"/>
            </a:pPr>
            <a:r>
              <a:rPr lang="en-US" sz="2206" i="1" dirty="0">
                <a:solidFill>
                  <a:schemeClr val="dk1"/>
                </a:solidFill>
              </a:rPr>
              <a:t>During welding, the metal melting zone is preferably extended in the direction of the EC action.</a:t>
            </a:r>
            <a:endParaRPr sz="2206" dirty="0">
              <a:solidFill>
                <a:schemeClr val="dk1"/>
              </a:solidFill>
              <a:latin typeface="Arial"/>
              <a:ea typeface="Arial"/>
              <a:cs typeface="Arial"/>
              <a:sym typeface="Arial"/>
            </a:endParaRPr>
          </a:p>
          <a:p>
            <a:pPr marL="0" marR="0" lvl="0" indent="0" algn="l" rtl="0">
              <a:spcBef>
                <a:spcPts val="39"/>
              </a:spcBef>
              <a:spcAft>
                <a:spcPts val="0"/>
              </a:spcAft>
              <a:buNone/>
            </a:pPr>
            <a:endParaRPr sz="3089" dirty="0">
              <a:solidFill>
                <a:schemeClr val="dk1"/>
              </a:solidFill>
              <a:latin typeface="Arial"/>
              <a:ea typeface="Arial"/>
              <a:cs typeface="Arial"/>
              <a:sym typeface="Arial"/>
            </a:endParaRPr>
          </a:p>
          <a:p>
            <a:pPr marL="14007" marR="3724287" lvl="0">
              <a:lnSpc>
                <a:spcPct val="120100"/>
              </a:lnSpc>
            </a:pPr>
            <a:r>
              <a:rPr lang="en-US" sz="1985" dirty="0">
                <a:solidFill>
                  <a:schemeClr val="dk1"/>
                </a:solidFill>
                <a:latin typeface="Arial"/>
                <a:ea typeface="Arial"/>
                <a:cs typeface="Arial"/>
                <a:sym typeface="Arial"/>
              </a:rPr>
              <a:t>a </a:t>
            </a:r>
            <a:r>
              <a:rPr lang="en-US" sz="1985" dirty="0">
                <a:solidFill>
                  <a:schemeClr val="dk1"/>
                </a:solidFill>
              </a:rPr>
              <a:t>- energy distribution in the electron beam</a:t>
            </a:r>
          </a:p>
          <a:p>
            <a:pPr marL="14007" marR="3724287" lvl="0">
              <a:lnSpc>
                <a:spcPct val="120100"/>
              </a:lnSpc>
            </a:pPr>
            <a:r>
              <a:rPr lang="en-US" sz="1985" dirty="0">
                <a:solidFill>
                  <a:schemeClr val="dk1"/>
                </a:solidFill>
              </a:rPr>
              <a:t>b - form of remelting of the base material</a:t>
            </a:r>
          </a:p>
          <a:p>
            <a:pPr marL="14007" marR="3724287" lvl="0">
              <a:lnSpc>
                <a:spcPct val="120100"/>
              </a:lnSpc>
            </a:pPr>
            <a:r>
              <a:rPr lang="en-US" sz="1985" dirty="0">
                <a:solidFill>
                  <a:schemeClr val="dk1"/>
                </a:solidFill>
              </a:rPr>
              <a:t>c - electron beam energy distribution in the melting region</a:t>
            </a:r>
            <a:endParaRPr sz="1985" dirty="0">
              <a:solidFill>
                <a:schemeClr val="dk1"/>
              </a:solidFill>
              <a:latin typeface="Arial"/>
              <a:ea typeface="Arial"/>
              <a:cs typeface="Arial"/>
              <a:sym typeface="Arial"/>
            </a:endParaRPr>
          </a:p>
        </p:txBody>
      </p:sp>
    </p:spTree>
  </p:cSld>
  <p:clrMapOvr>
    <a:masterClrMapping/>
  </p:clrMapOvr>
</p:sld>
</file>

<file path=ppt/slides/slide221.xml><?xml version="1.0" encoding="utf-8"?>
<p:sld xmlns:a="http://schemas.openxmlformats.org/drawingml/2006/main" xmlns:r="http://schemas.openxmlformats.org/officeDocument/2006/relationships" xmlns:p="http://schemas.openxmlformats.org/presentationml/2006/main">
  <p:cSld>
    <p:spTree>
      <p:nvGrpSpPr>
        <p:cNvPr id="1" name="Shape 2314"/>
        <p:cNvGrpSpPr/>
        <p:nvPr/>
      </p:nvGrpSpPr>
      <p:grpSpPr>
        <a:xfrm>
          <a:off x="0" y="0"/>
          <a:ext cx="0" cy="0"/>
          <a:chOff x="0" y="0"/>
          <a:chExt cx="0" cy="0"/>
        </a:xfrm>
      </p:grpSpPr>
      <p:sp>
        <p:nvSpPr>
          <p:cNvPr id="2316" name="Google Shape;2316;p221"/>
          <p:cNvSpPr txBox="1">
            <a:spLocks noGrp="1"/>
          </p:cNvSpPr>
          <p:nvPr>
            <p:ph type="title"/>
          </p:nvPr>
        </p:nvSpPr>
        <p:spPr>
          <a:xfrm>
            <a:off x="391633" y="777807"/>
            <a:ext cx="6841924"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Horizontal arrangement of devices</a:t>
            </a:r>
            <a:endParaRPr sz="2757" dirty="0">
              <a:latin typeface="Tahoma"/>
              <a:ea typeface="Tahoma"/>
              <a:cs typeface="Tahoma"/>
              <a:sym typeface="Tahoma"/>
            </a:endParaRPr>
          </a:p>
        </p:txBody>
      </p:sp>
      <p:grpSp>
        <p:nvGrpSpPr>
          <p:cNvPr id="2317" name="Google Shape;2317;p221"/>
          <p:cNvGrpSpPr/>
          <p:nvPr/>
        </p:nvGrpSpPr>
        <p:grpSpPr>
          <a:xfrm>
            <a:off x="424126" y="1557947"/>
            <a:ext cx="9705380" cy="5518415"/>
            <a:chOff x="108204" y="1412747"/>
            <a:chExt cx="8800848" cy="5004104"/>
          </a:xfrm>
        </p:grpSpPr>
        <p:pic>
          <p:nvPicPr>
            <p:cNvPr id="2318" name="Google Shape;2318;p221"/>
            <p:cNvPicPr preferRelativeResize="0"/>
            <p:nvPr/>
          </p:nvPicPr>
          <p:blipFill rotWithShape="1">
            <a:blip r:embed="rId3">
              <a:alphaModFix/>
            </a:blip>
            <a:srcRect/>
            <a:stretch/>
          </p:blipFill>
          <p:spPr>
            <a:xfrm>
              <a:off x="5195127" y="3788663"/>
              <a:ext cx="3713925" cy="2628188"/>
            </a:xfrm>
            <a:prstGeom prst="rect">
              <a:avLst/>
            </a:prstGeom>
            <a:noFill/>
            <a:ln>
              <a:noFill/>
            </a:ln>
          </p:spPr>
        </p:pic>
        <p:pic>
          <p:nvPicPr>
            <p:cNvPr id="2319" name="Google Shape;2319;p221"/>
            <p:cNvPicPr preferRelativeResize="0"/>
            <p:nvPr/>
          </p:nvPicPr>
          <p:blipFill rotWithShape="1">
            <a:blip r:embed="rId4">
              <a:alphaModFix/>
            </a:blip>
            <a:srcRect/>
            <a:stretch/>
          </p:blipFill>
          <p:spPr>
            <a:xfrm>
              <a:off x="108204" y="1412747"/>
              <a:ext cx="5797296" cy="3384804"/>
            </a:xfrm>
            <a:prstGeom prst="rect">
              <a:avLst/>
            </a:prstGeom>
            <a:noFill/>
            <a:ln>
              <a:noFill/>
            </a:ln>
          </p:spPr>
        </p:pic>
      </p:grpSp>
    </p:spTree>
  </p:cSld>
  <p:clrMapOvr>
    <a:masterClrMapping/>
  </p:clrMapOvr>
</p:sld>
</file>

<file path=ppt/slides/slide222.xml><?xml version="1.0" encoding="utf-8"?>
<p:sld xmlns:a="http://schemas.openxmlformats.org/drawingml/2006/main" xmlns:r="http://schemas.openxmlformats.org/officeDocument/2006/relationships" xmlns:p="http://schemas.openxmlformats.org/presentationml/2006/main">
  <p:cSld>
    <p:spTree>
      <p:nvGrpSpPr>
        <p:cNvPr id="1" name="Shape 2324"/>
        <p:cNvGrpSpPr/>
        <p:nvPr/>
      </p:nvGrpSpPr>
      <p:grpSpPr>
        <a:xfrm>
          <a:off x="0" y="0"/>
          <a:ext cx="0" cy="0"/>
          <a:chOff x="0" y="0"/>
          <a:chExt cx="0" cy="0"/>
        </a:xfrm>
      </p:grpSpPr>
      <p:grpSp>
        <p:nvGrpSpPr>
          <p:cNvPr id="2326" name="Google Shape;2326;p222"/>
          <p:cNvGrpSpPr/>
          <p:nvPr/>
        </p:nvGrpSpPr>
        <p:grpSpPr>
          <a:xfrm>
            <a:off x="391632" y="1844887"/>
            <a:ext cx="9988565" cy="5398645"/>
            <a:chOff x="78738" y="1672944"/>
            <a:chExt cx="9057641" cy="4895496"/>
          </a:xfrm>
        </p:grpSpPr>
        <p:pic>
          <p:nvPicPr>
            <p:cNvPr id="2327" name="Google Shape;2327;p222"/>
            <p:cNvPicPr preferRelativeResize="0"/>
            <p:nvPr/>
          </p:nvPicPr>
          <p:blipFill rotWithShape="1">
            <a:blip r:embed="rId3">
              <a:alphaModFix/>
            </a:blip>
            <a:srcRect/>
            <a:stretch/>
          </p:blipFill>
          <p:spPr>
            <a:xfrm>
              <a:off x="78738" y="1672944"/>
              <a:ext cx="6104915" cy="3030152"/>
            </a:xfrm>
            <a:prstGeom prst="rect">
              <a:avLst/>
            </a:prstGeom>
            <a:noFill/>
            <a:ln>
              <a:noFill/>
            </a:ln>
          </p:spPr>
        </p:pic>
        <p:pic>
          <p:nvPicPr>
            <p:cNvPr id="2328" name="Google Shape;2328;p222"/>
            <p:cNvPicPr preferRelativeResize="0"/>
            <p:nvPr/>
          </p:nvPicPr>
          <p:blipFill rotWithShape="1">
            <a:blip r:embed="rId4">
              <a:alphaModFix/>
            </a:blip>
            <a:srcRect/>
            <a:stretch/>
          </p:blipFill>
          <p:spPr>
            <a:xfrm>
              <a:off x="5629655" y="3653028"/>
              <a:ext cx="3506724" cy="2915412"/>
            </a:xfrm>
            <a:prstGeom prst="rect">
              <a:avLst/>
            </a:prstGeom>
            <a:noFill/>
            <a:ln>
              <a:noFill/>
            </a:ln>
          </p:spPr>
        </p:pic>
      </p:grpSp>
      <p:sp>
        <p:nvSpPr>
          <p:cNvPr id="2329" name="Google Shape;2329;p222"/>
          <p:cNvSpPr txBox="1">
            <a:spLocks noGrp="1"/>
          </p:cNvSpPr>
          <p:nvPr>
            <p:ph type="title"/>
          </p:nvPr>
        </p:nvSpPr>
        <p:spPr>
          <a:xfrm>
            <a:off x="391632" y="777807"/>
            <a:ext cx="9225897"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Electron beam interaction with material</a:t>
            </a:r>
            <a:endParaRPr sz="2757" dirty="0">
              <a:latin typeface="Tahoma"/>
              <a:ea typeface="Tahoma"/>
              <a:cs typeface="Tahoma"/>
              <a:sym typeface="Tahoma"/>
            </a:endParaRPr>
          </a:p>
        </p:txBody>
      </p:sp>
    </p:spTree>
  </p:cSld>
  <p:clrMapOvr>
    <a:masterClrMapping/>
  </p:clrMapOvr>
</p:sld>
</file>

<file path=ppt/slides/slide223.xml><?xml version="1.0" encoding="utf-8"?>
<p:sld xmlns:a="http://schemas.openxmlformats.org/drawingml/2006/main" xmlns:r="http://schemas.openxmlformats.org/officeDocument/2006/relationships" xmlns:p="http://schemas.openxmlformats.org/presentationml/2006/main">
  <p:cSld>
    <p:spTree>
      <p:nvGrpSpPr>
        <p:cNvPr id="1" name="Shape 2334"/>
        <p:cNvGrpSpPr/>
        <p:nvPr/>
      </p:nvGrpSpPr>
      <p:grpSpPr>
        <a:xfrm>
          <a:off x="0" y="0"/>
          <a:ext cx="0" cy="0"/>
          <a:chOff x="0" y="0"/>
          <a:chExt cx="0" cy="0"/>
        </a:xfrm>
      </p:grpSpPr>
      <p:pic>
        <p:nvPicPr>
          <p:cNvPr id="2336" name="Google Shape;2336;p223"/>
          <p:cNvPicPr preferRelativeResize="0"/>
          <p:nvPr/>
        </p:nvPicPr>
        <p:blipFill rotWithShape="1">
          <a:blip r:embed="rId3">
            <a:alphaModFix/>
          </a:blip>
          <a:srcRect/>
          <a:stretch/>
        </p:blipFill>
        <p:spPr>
          <a:xfrm>
            <a:off x="1773673" y="1450388"/>
            <a:ext cx="7440164" cy="5746085"/>
          </a:xfrm>
          <a:prstGeom prst="rect">
            <a:avLst/>
          </a:prstGeom>
          <a:noFill/>
          <a:ln>
            <a:noFill/>
          </a:ln>
        </p:spPr>
      </p:pic>
      <p:sp>
        <p:nvSpPr>
          <p:cNvPr id="2337" name="Google Shape;2337;p223"/>
          <p:cNvSpPr txBox="1">
            <a:spLocks noGrp="1"/>
          </p:cNvSpPr>
          <p:nvPr>
            <p:ph type="title"/>
          </p:nvPr>
        </p:nvSpPr>
        <p:spPr>
          <a:xfrm>
            <a:off x="391633" y="777807"/>
            <a:ext cx="7854296"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Electron beam interactions</a:t>
            </a:r>
            <a:endParaRPr sz="2757" dirty="0">
              <a:latin typeface="Tahoma"/>
              <a:ea typeface="Tahoma"/>
              <a:cs typeface="Tahoma"/>
              <a:sym typeface="Tahoma"/>
            </a:endParaRPr>
          </a:p>
        </p:txBody>
      </p:sp>
    </p:spTree>
  </p:cSld>
  <p:clrMapOvr>
    <a:masterClrMapping/>
  </p:clrMapOvr>
</p:sld>
</file>

<file path=ppt/slides/slide224.xml><?xml version="1.0" encoding="utf-8"?>
<p:sld xmlns:a="http://schemas.openxmlformats.org/drawingml/2006/main" xmlns:r="http://schemas.openxmlformats.org/officeDocument/2006/relationships" xmlns:p="http://schemas.openxmlformats.org/presentationml/2006/main">
  <p:cSld>
    <p:spTree>
      <p:nvGrpSpPr>
        <p:cNvPr id="1" name="Shape 2342"/>
        <p:cNvGrpSpPr/>
        <p:nvPr/>
      </p:nvGrpSpPr>
      <p:grpSpPr>
        <a:xfrm>
          <a:off x="0" y="0"/>
          <a:ext cx="0" cy="0"/>
          <a:chOff x="0" y="0"/>
          <a:chExt cx="0" cy="0"/>
        </a:xfrm>
      </p:grpSpPr>
      <p:sp>
        <p:nvSpPr>
          <p:cNvPr id="2344" name="Google Shape;2344;p224"/>
          <p:cNvSpPr txBox="1">
            <a:spLocks noGrp="1"/>
          </p:cNvSpPr>
          <p:nvPr>
            <p:ph type="title"/>
          </p:nvPr>
        </p:nvSpPr>
        <p:spPr>
          <a:xfrm>
            <a:off x="391631" y="777807"/>
            <a:ext cx="5307039"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Welding parameters</a:t>
            </a:r>
            <a:endParaRPr sz="2757" dirty="0">
              <a:latin typeface="Tahoma"/>
              <a:ea typeface="Tahoma"/>
              <a:cs typeface="Tahoma"/>
              <a:sym typeface="Tahoma"/>
            </a:endParaRPr>
          </a:p>
        </p:txBody>
      </p:sp>
      <p:sp>
        <p:nvSpPr>
          <p:cNvPr id="2345" name="Google Shape;2345;p224"/>
          <p:cNvSpPr txBox="1"/>
          <p:nvPr/>
        </p:nvSpPr>
        <p:spPr>
          <a:xfrm>
            <a:off x="388944" y="1679200"/>
            <a:ext cx="6043277" cy="4454886"/>
          </a:xfrm>
          <a:prstGeom prst="rect">
            <a:avLst/>
          </a:prstGeom>
          <a:noFill/>
          <a:ln>
            <a:noFill/>
          </a:ln>
        </p:spPr>
        <p:txBody>
          <a:bodyPr spcFirstLastPara="1" wrap="square" lIns="0" tIns="80525" rIns="0" bIns="0" anchor="t" anchorCtr="0">
            <a:spAutoFit/>
          </a:bodyPr>
          <a:lstStyle/>
          <a:p>
            <a:pPr marL="511232" lvl="0" indent="-455906">
              <a:buClr>
                <a:schemeClr val="dk1"/>
              </a:buClr>
              <a:buSzPts val="1655"/>
              <a:buFont typeface="Noto Sans Symbols"/>
              <a:buChar char="⮚"/>
            </a:pPr>
            <a:r>
              <a:rPr lang="en-US" sz="2206" i="1" dirty="0">
                <a:solidFill>
                  <a:schemeClr val="dk1"/>
                </a:solidFill>
              </a:rPr>
              <a:t>Acceleration voltage (kV)</a:t>
            </a:r>
          </a:p>
          <a:p>
            <a:pPr marL="511232" lvl="0" indent="-455906">
              <a:buClr>
                <a:schemeClr val="dk1"/>
              </a:buClr>
              <a:buSzPts val="1655"/>
              <a:buFont typeface="Noto Sans Symbols"/>
              <a:buChar char="⮚"/>
            </a:pPr>
            <a:r>
              <a:rPr lang="en-US" sz="2206" i="1" dirty="0">
                <a:solidFill>
                  <a:schemeClr val="dk1"/>
                </a:solidFill>
              </a:rPr>
              <a:t>Electron beam power (kW)</a:t>
            </a:r>
          </a:p>
          <a:p>
            <a:pPr marL="511232" lvl="0" indent="-455906">
              <a:buClr>
                <a:schemeClr val="dk1"/>
              </a:buClr>
              <a:buSzPts val="1655"/>
              <a:buFont typeface="Noto Sans Symbols"/>
              <a:buChar char="⮚"/>
            </a:pPr>
            <a:r>
              <a:rPr lang="en-US" sz="2206" i="1" dirty="0">
                <a:solidFill>
                  <a:schemeClr val="dk1"/>
                </a:solidFill>
              </a:rPr>
              <a:t>Electron beam current intensity (mA)</a:t>
            </a:r>
          </a:p>
          <a:p>
            <a:pPr marL="511232" lvl="0" indent="-455906">
              <a:buClr>
                <a:schemeClr val="dk1"/>
              </a:buClr>
              <a:buSzPts val="1655"/>
              <a:buFont typeface="Noto Sans Symbols"/>
              <a:buChar char="⮚"/>
            </a:pPr>
            <a:r>
              <a:rPr lang="en-US" sz="2206" i="1" dirty="0">
                <a:solidFill>
                  <a:schemeClr val="dk1"/>
                </a:solidFill>
              </a:rPr>
              <a:t>Welding speed (</a:t>
            </a:r>
            <a:r>
              <a:rPr lang="en-US" sz="2206" i="1" dirty="0">
                <a:solidFill>
                  <a:schemeClr val="dk1"/>
                </a:solidFill>
                <a:latin typeface="Arial"/>
                <a:ea typeface="Arial"/>
                <a:cs typeface="Arial"/>
                <a:sym typeface="Arial"/>
              </a:rPr>
              <a:t>cm.min</a:t>
            </a:r>
            <a:r>
              <a:rPr lang="en-US" sz="2150" i="1" baseline="30000" dirty="0">
                <a:solidFill>
                  <a:schemeClr val="dk1"/>
                </a:solidFill>
                <a:latin typeface="Arial"/>
                <a:ea typeface="Arial"/>
                <a:cs typeface="Arial"/>
                <a:sym typeface="Arial"/>
              </a:rPr>
              <a:t>-1</a:t>
            </a:r>
            <a:r>
              <a:rPr lang="en-US" sz="2206" i="1" dirty="0">
                <a:solidFill>
                  <a:schemeClr val="dk1"/>
                </a:solidFill>
                <a:latin typeface="Arial"/>
                <a:ea typeface="Arial"/>
                <a:cs typeface="Arial"/>
                <a:sym typeface="Arial"/>
              </a:rPr>
              <a:t>)</a:t>
            </a:r>
            <a:endParaRPr sz="2206" dirty="0">
              <a:solidFill>
                <a:schemeClr val="dk1"/>
              </a:solidFill>
              <a:latin typeface="Arial"/>
              <a:ea typeface="Arial"/>
              <a:cs typeface="Arial"/>
              <a:sym typeface="Arial"/>
            </a:endParaRPr>
          </a:p>
          <a:p>
            <a:pPr marL="0" marR="0" lvl="0" indent="0" algn="l" rtl="0">
              <a:spcBef>
                <a:spcPts val="22"/>
              </a:spcBef>
              <a:spcAft>
                <a:spcPts val="0"/>
              </a:spcAft>
              <a:buClr>
                <a:schemeClr val="dk1"/>
              </a:buClr>
              <a:buSzPts val="2757"/>
              <a:buFont typeface="Noto Sans Symbols"/>
              <a:buNone/>
            </a:pPr>
            <a:endParaRPr sz="2757" dirty="0">
              <a:solidFill>
                <a:schemeClr val="dk1"/>
              </a:solidFill>
              <a:latin typeface="Arial"/>
              <a:ea typeface="Arial"/>
              <a:cs typeface="Arial"/>
              <a:sym typeface="Arial"/>
            </a:endParaRPr>
          </a:p>
          <a:p>
            <a:pPr marL="518235" marR="2020416" lvl="0" indent="-462209">
              <a:lnSpc>
                <a:spcPct val="120000"/>
              </a:lnSpc>
              <a:buClr>
                <a:schemeClr val="dk1"/>
              </a:buClr>
              <a:buSzPts val="1655"/>
              <a:buFont typeface="Noto Sans Symbols"/>
              <a:buChar char="⮚"/>
            </a:pPr>
            <a:r>
              <a:rPr lang="en-US" sz="2206" i="1" dirty="0">
                <a:solidFill>
                  <a:schemeClr val="dk1"/>
                </a:solidFill>
              </a:rPr>
              <a:t>Electron beam trace diameter (mm)</a:t>
            </a:r>
          </a:p>
          <a:p>
            <a:pPr marL="518235" marR="2020416" lvl="0" indent="-462209">
              <a:lnSpc>
                <a:spcPct val="120000"/>
              </a:lnSpc>
              <a:buClr>
                <a:schemeClr val="dk1"/>
              </a:buClr>
              <a:buSzPts val="1655"/>
              <a:buFont typeface="Noto Sans Symbols"/>
              <a:buChar char="⮚"/>
            </a:pPr>
            <a:r>
              <a:rPr lang="en-US" sz="2206" i="1" dirty="0">
                <a:solidFill>
                  <a:schemeClr val="dk1"/>
                </a:solidFill>
              </a:rPr>
              <a:t>Vacuum size (Pa)</a:t>
            </a:r>
          </a:p>
          <a:p>
            <a:pPr marL="518235" marR="2020416" lvl="0" indent="-462209">
              <a:lnSpc>
                <a:spcPct val="120000"/>
              </a:lnSpc>
              <a:buClr>
                <a:schemeClr val="dk1"/>
              </a:buClr>
              <a:buSzPts val="1655"/>
              <a:buFont typeface="Noto Sans Symbols"/>
              <a:buChar char="⮚"/>
            </a:pPr>
            <a:r>
              <a:rPr lang="en-US" sz="2206" i="1" dirty="0">
                <a:solidFill>
                  <a:schemeClr val="dk1"/>
                </a:solidFill>
              </a:rPr>
              <a:t>The distance of the electron beam outlet from the electron gun</a:t>
            </a:r>
            <a:endParaRPr sz="2206" dirty="0">
              <a:solidFill>
                <a:schemeClr val="dk1"/>
              </a:solidFill>
              <a:latin typeface="Arial"/>
              <a:ea typeface="Arial"/>
              <a:cs typeface="Arial"/>
              <a:sym typeface="Arial"/>
            </a:endParaRPr>
          </a:p>
        </p:txBody>
      </p:sp>
      <p:pic>
        <p:nvPicPr>
          <p:cNvPr id="2346" name="Google Shape;2346;p224"/>
          <p:cNvPicPr preferRelativeResize="0"/>
          <p:nvPr/>
        </p:nvPicPr>
        <p:blipFill rotWithShape="1">
          <a:blip r:embed="rId3">
            <a:alphaModFix/>
          </a:blip>
          <a:srcRect/>
          <a:stretch/>
        </p:blipFill>
        <p:spPr>
          <a:xfrm>
            <a:off x="4790410" y="3159591"/>
            <a:ext cx="5399874" cy="4050326"/>
          </a:xfrm>
          <a:prstGeom prst="rect">
            <a:avLst/>
          </a:prstGeom>
          <a:noFill/>
          <a:ln>
            <a:noFill/>
          </a:ln>
        </p:spPr>
      </p:pic>
    </p:spTree>
  </p:cSld>
  <p:clrMapOvr>
    <a:masterClrMapping/>
  </p:clrMapOvr>
</p:sld>
</file>

<file path=ppt/slides/slide225.xml><?xml version="1.0" encoding="utf-8"?>
<p:sld xmlns:a="http://schemas.openxmlformats.org/drawingml/2006/main" xmlns:r="http://schemas.openxmlformats.org/officeDocument/2006/relationships" xmlns:p="http://schemas.openxmlformats.org/presentationml/2006/main">
  <p:cSld>
    <p:spTree>
      <p:nvGrpSpPr>
        <p:cNvPr id="1" name="Shape 2351"/>
        <p:cNvGrpSpPr/>
        <p:nvPr/>
      </p:nvGrpSpPr>
      <p:grpSpPr>
        <a:xfrm>
          <a:off x="0" y="0"/>
          <a:ext cx="0" cy="0"/>
          <a:chOff x="0" y="0"/>
          <a:chExt cx="0" cy="0"/>
        </a:xfrm>
      </p:grpSpPr>
      <p:pic>
        <p:nvPicPr>
          <p:cNvPr id="2353" name="Google Shape;2353;p225"/>
          <p:cNvPicPr preferRelativeResize="0"/>
          <p:nvPr/>
        </p:nvPicPr>
        <p:blipFill rotWithShape="1">
          <a:blip r:embed="rId3">
            <a:alphaModFix/>
          </a:blip>
          <a:srcRect/>
          <a:stretch/>
        </p:blipFill>
        <p:spPr>
          <a:xfrm>
            <a:off x="1539146" y="1419226"/>
            <a:ext cx="7615109" cy="5158781"/>
          </a:xfrm>
          <a:prstGeom prst="rect">
            <a:avLst/>
          </a:prstGeom>
          <a:noFill/>
          <a:ln>
            <a:noFill/>
          </a:ln>
        </p:spPr>
      </p:pic>
      <p:sp>
        <p:nvSpPr>
          <p:cNvPr id="2354" name="Google Shape;2354;p225"/>
          <p:cNvSpPr txBox="1">
            <a:spLocks noGrp="1"/>
          </p:cNvSpPr>
          <p:nvPr>
            <p:ph type="title"/>
          </p:nvPr>
        </p:nvSpPr>
        <p:spPr>
          <a:xfrm>
            <a:off x="391630" y="777807"/>
            <a:ext cx="9755669" cy="866943"/>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Dependence of weld penetration depth on the amount of heat introduced</a:t>
            </a:r>
            <a:endParaRPr sz="2757" dirty="0">
              <a:latin typeface="Tahoma"/>
              <a:ea typeface="Tahoma"/>
              <a:cs typeface="Tahoma"/>
              <a:sym typeface="Tahoma"/>
            </a:endParaRPr>
          </a:p>
        </p:txBody>
      </p:sp>
    </p:spTree>
  </p:cSld>
  <p:clrMapOvr>
    <a:masterClrMapping/>
  </p:clrMapOvr>
</p:sld>
</file>

<file path=ppt/slides/slide226.xml><?xml version="1.0" encoding="utf-8"?>
<p:sld xmlns:a="http://schemas.openxmlformats.org/drawingml/2006/main" xmlns:r="http://schemas.openxmlformats.org/officeDocument/2006/relationships" xmlns:p="http://schemas.openxmlformats.org/presentationml/2006/main">
  <p:cSld>
    <p:spTree>
      <p:nvGrpSpPr>
        <p:cNvPr id="1" name="Shape 2359"/>
        <p:cNvGrpSpPr/>
        <p:nvPr/>
      </p:nvGrpSpPr>
      <p:grpSpPr>
        <a:xfrm>
          <a:off x="0" y="0"/>
          <a:ext cx="0" cy="0"/>
          <a:chOff x="0" y="0"/>
          <a:chExt cx="0" cy="0"/>
        </a:xfrm>
      </p:grpSpPr>
      <p:sp>
        <p:nvSpPr>
          <p:cNvPr id="2361" name="Google Shape;2361;p226"/>
          <p:cNvSpPr txBox="1">
            <a:spLocks noGrp="1"/>
          </p:cNvSpPr>
          <p:nvPr>
            <p:ph type="title"/>
          </p:nvPr>
        </p:nvSpPr>
        <p:spPr>
          <a:xfrm>
            <a:off x="391633" y="777807"/>
            <a:ext cx="4193068"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Material weldability</a:t>
            </a:r>
            <a:endParaRPr sz="2757" dirty="0">
              <a:latin typeface="Tahoma"/>
              <a:ea typeface="Tahoma"/>
              <a:cs typeface="Tahoma"/>
              <a:sym typeface="Tahoma"/>
            </a:endParaRPr>
          </a:p>
        </p:txBody>
      </p:sp>
      <p:pic>
        <p:nvPicPr>
          <p:cNvPr id="2362" name="Google Shape;2362;p226"/>
          <p:cNvPicPr preferRelativeResize="0"/>
          <p:nvPr/>
        </p:nvPicPr>
        <p:blipFill rotWithShape="1">
          <a:blip r:embed="rId3">
            <a:alphaModFix/>
          </a:blip>
          <a:srcRect/>
          <a:stretch/>
        </p:blipFill>
        <p:spPr>
          <a:xfrm>
            <a:off x="4584701" y="999141"/>
            <a:ext cx="5826756" cy="5699028"/>
          </a:xfrm>
          <a:prstGeom prst="rect">
            <a:avLst/>
          </a:prstGeom>
          <a:noFill/>
          <a:ln>
            <a:noFill/>
          </a:ln>
        </p:spPr>
      </p:pic>
      <p:sp>
        <p:nvSpPr>
          <p:cNvPr id="2363" name="Google Shape;2363;p226"/>
          <p:cNvSpPr txBox="1"/>
          <p:nvPr/>
        </p:nvSpPr>
        <p:spPr>
          <a:xfrm>
            <a:off x="391633" y="1343025"/>
            <a:ext cx="4061531" cy="4984728"/>
          </a:xfrm>
          <a:prstGeom prst="rect">
            <a:avLst/>
          </a:prstGeom>
          <a:noFill/>
          <a:ln>
            <a:noFill/>
          </a:ln>
        </p:spPr>
        <p:txBody>
          <a:bodyPr spcFirstLastPara="1" wrap="square" lIns="0" tIns="14000" rIns="0" bIns="0" anchor="t" anchorCtr="0">
            <a:spAutoFit/>
          </a:bodyPr>
          <a:lstStyle/>
          <a:p>
            <a:pPr marL="14007" marR="5602" lvl="0"/>
            <a:r>
              <a:rPr lang="en-US" sz="1900" i="1" dirty="0">
                <a:solidFill>
                  <a:schemeClr val="dk1"/>
                </a:solidFill>
              </a:rPr>
              <a:t>Electron beam welding is characterized by depth weld penetration with a very narrow metal melting area; there </a:t>
            </a:r>
            <a:r>
              <a:rPr lang="en-US" sz="1900" b="1" i="1" dirty="0">
                <a:solidFill>
                  <a:schemeClr val="dk1"/>
                </a:solidFill>
              </a:rPr>
              <a:t>is no need to use additional material </a:t>
            </a:r>
            <a:r>
              <a:rPr lang="en-US" sz="1900" i="1" dirty="0">
                <a:solidFill>
                  <a:schemeClr val="dk1"/>
                </a:solidFill>
              </a:rPr>
              <a:t>to fill the weld gap.</a:t>
            </a:r>
          </a:p>
          <a:p>
            <a:pPr marL="14007" marR="5602" lvl="0"/>
            <a:r>
              <a:rPr lang="en-US" sz="1900" i="1" dirty="0">
                <a:solidFill>
                  <a:schemeClr val="dk1"/>
                </a:solidFill>
              </a:rPr>
              <a:t>By modifying the chemical composition of the weld metal with an additional material of suitable composition, it is possible to address the issues of improving the mechanical properties of the weld metal, increasing the resistance to cracking, etc., e.g., when welding combined materials.</a:t>
            </a:r>
          </a:p>
          <a:p>
            <a:pPr marL="14007" marR="5602" lvl="0"/>
            <a:r>
              <a:rPr lang="en-US" sz="1900" i="1" dirty="0">
                <a:solidFill>
                  <a:schemeClr val="dk1"/>
                </a:solidFill>
              </a:rPr>
              <a:t>Additional material can be used in the form of wire, tape, powder, etc.</a:t>
            </a:r>
            <a:endParaRPr sz="1900" dirty="0">
              <a:solidFill>
                <a:schemeClr val="dk1"/>
              </a:solidFill>
              <a:latin typeface="Arial"/>
              <a:ea typeface="Arial"/>
              <a:cs typeface="Arial"/>
              <a:sym typeface="Arial"/>
            </a:endParaRPr>
          </a:p>
        </p:txBody>
      </p:sp>
    </p:spTree>
  </p:cSld>
  <p:clrMapOvr>
    <a:masterClrMapping/>
  </p:clrMapOvr>
</p:sld>
</file>

<file path=ppt/slides/slide227.xml><?xml version="1.0" encoding="utf-8"?>
<p:sld xmlns:a="http://schemas.openxmlformats.org/drawingml/2006/main" xmlns:r="http://schemas.openxmlformats.org/officeDocument/2006/relationships" xmlns:p="http://schemas.openxmlformats.org/presentationml/2006/main">
  <p:cSld>
    <p:spTree>
      <p:nvGrpSpPr>
        <p:cNvPr id="1" name="Shape 2368"/>
        <p:cNvGrpSpPr/>
        <p:nvPr/>
      </p:nvGrpSpPr>
      <p:grpSpPr>
        <a:xfrm>
          <a:off x="0" y="0"/>
          <a:ext cx="0" cy="0"/>
          <a:chOff x="0" y="0"/>
          <a:chExt cx="0" cy="0"/>
        </a:xfrm>
      </p:grpSpPr>
      <p:sp>
        <p:nvSpPr>
          <p:cNvPr id="2370" name="Google Shape;2370;p227"/>
          <p:cNvSpPr txBox="1">
            <a:spLocks noGrp="1"/>
          </p:cNvSpPr>
          <p:nvPr>
            <p:ph type="title"/>
          </p:nvPr>
        </p:nvSpPr>
        <p:spPr>
          <a:xfrm>
            <a:off x="604157" y="777807"/>
            <a:ext cx="4552072"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Examples of applications</a:t>
            </a:r>
            <a:endParaRPr sz="2757" dirty="0">
              <a:latin typeface="Tahoma"/>
              <a:ea typeface="Tahoma"/>
              <a:cs typeface="Tahoma"/>
              <a:sym typeface="Tahoma"/>
            </a:endParaRPr>
          </a:p>
        </p:txBody>
      </p:sp>
      <p:pic>
        <p:nvPicPr>
          <p:cNvPr id="2371" name="Google Shape;2371;p227"/>
          <p:cNvPicPr preferRelativeResize="0"/>
          <p:nvPr/>
        </p:nvPicPr>
        <p:blipFill rotWithShape="1">
          <a:blip r:embed="rId3">
            <a:alphaModFix/>
          </a:blip>
          <a:srcRect/>
          <a:stretch/>
        </p:blipFill>
        <p:spPr>
          <a:xfrm>
            <a:off x="4889500" y="1358863"/>
            <a:ext cx="4764596" cy="5213325"/>
          </a:xfrm>
          <a:prstGeom prst="rect">
            <a:avLst/>
          </a:prstGeom>
          <a:noFill/>
          <a:ln>
            <a:noFill/>
          </a:ln>
        </p:spPr>
      </p:pic>
      <p:pic>
        <p:nvPicPr>
          <p:cNvPr id="2372" name="Google Shape;2372;p227"/>
          <p:cNvPicPr preferRelativeResize="0"/>
          <p:nvPr/>
        </p:nvPicPr>
        <p:blipFill rotWithShape="1">
          <a:blip r:embed="rId4">
            <a:alphaModFix/>
          </a:blip>
          <a:srcRect/>
          <a:stretch/>
        </p:blipFill>
        <p:spPr>
          <a:xfrm>
            <a:off x="469901" y="1894114"/>
            <a:ext cx="3599917" cy="2163847"/>
          </a:xfrm>
          <a:prstGeom prst="rect">
            <a:avLst/>
          </a:prstGeom>
          <a:noFill/>
          <a:ln>
            <a:noFill/>
          </a:ln>
        </p:spPr>
      </p:pic>
      <p:pic>
        <p:nvPicPr>
          <p:cNvPr id="2373" name="Google Shape;2373;p227"/>
          <p:cNvPicPr preferRelativeResize="0"/>
          <p:nvPr/>
        </p:nvPicPr>
        <p:blipFill rotWithShape="1">
          <a:blip r:embed="rId5">
            <a:alphaModFix/>
          </a:blip>
          <a:srcRect/>
          <a:stretch/>
        </p:blipFill>
        <p:spPr>
          <a:xfrm>
            <a:off x="469901" y="4217621"/>
            <a:ext cx="3599917" cy="2700778"/>
          </a:xfrm>
          <a:prstGeom prst="rect">
            <a:avLst/>
          </a:prstGeom>
          <a:noFill/>
          <a:ln>
            <a:noFill/>
          </a:ln>
        </p:spPr>
      </p:pic>
    </p:spTree>
  </p:cSld>
  <p:clrMapOvr>
    <a:masterClrMapping/>
  </p:clrMapOvr>
</p:sld>
</file>

<file path=ppt/slides/slide228.xml><?xml version="1.0" encoding="utf-8"?>
<p:sld xmlns:a="http://schemas.openxmlformats.org/drawingml/2006/main" xmlns:r="http://schemas.openxmlformats.org/officeDocument/2006/relationships" xmlns:p="http://schemas.openxmlformats.org/presentationml/2006/main">
  <p:cSld>
    <p:spTree>
      <p:nvGrpSpPr>
        <p:cNvPr id="1" name="Shape 2378"/>
        <p:cNvGrpSpPr/>
        <p:nvPr/>
      </p:nvGrpSpPr>
      <p:grpSpPr>
        <a:xfrm>
          <a:off x="0" y="0"/>
          <a:ext cx="0" cy="0"/>
          <a:chOff x="0" y="0"/>
          <a:chExt cx="0" cy="0"/>
        </a:xfrm>
      </p:grpSpPr>
      <p:sp>
        <p:nvSpPr>
          <p:cNvPr id="2380" name="Google Shape;2380;p228"/>
          <p:cNvSpPr txBox="1">
            <a:spLocks noGrp="1"/>
          </p:cNvSpPr>
          <p:nvPr>
            <p:ph type="title"/>
          </p:nvPr>
        </p:nvSpPr>
        <p:spPr>
          <a:xfrm>
            <a:off x="391633" y="777807"/>
            <a:ext cx="4800853" cy="442661"/>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Examples of applications</a:t>
            </a:r>
            <a:endParaRPr sz="2757" dirty="0">
              <a:latin typeface="Tahoma"/>
              <a:ea typeface="Tahoma"/>
              <a:cs typeface="Tahoma"/>
              <a:sym typeface="Tahoma"/>
            </a:endParaRPr>
          </a:p>
        </p:txBody>
      </p:sp>
      <p:pic>
        <p:nvPicPr>
          <p:cNvPr id="2381" name="Google Shape;2381;p228"/>
          <p:cNvPicPr preferRelativeResize="0"/>
          <p:nvPr/>
        </p:nvPicPr>
        <p:blipFill rotWithShape="1">
          <a:blip r:embed="rId3">
            <a:alphaModFix/>
          </a:blip>
          <a:srcRect/>
          <a:stretch/>
        </p:blipFill>
        <p:spPr>
          <a:xfrm>
            <a:off x="3822700" y="1532485"/>
            <a:ext cx="5489962" cy="5081005"/>
          </a:xfrm>
          <a:prstGeom prst="rect">
            <a:avLst/>
          </a:prstGeom>
          <a:noFill/>
          <a:ln>
            <a:noFill/>
          </a:ln>
        </p:spPr>
      </p:pic>
    </p:spTree>
  </p:cSld>
  <p:clrMapOvr>
    <a:masterClrMapping/>
  </p:clrMapOvr>
</p:sld>
</file>

<file path=ppt/slides/slide229.xml><?xml version="1.0" encoding="utf-8"?>
<p:sld xmlns:a="http://schemas.openxmlformats.org/drawingml/2006/main" xmlns:r="http://schemas.openxmlformats.org/officeDocument/2006/relationships" xmlns:p="http://schemas.openxmlformats.org/presentationml/2006/main">
  <p:cSld>
    <p:spTree>
      <p:nvGrpSpPr>
        <p:cNvPr id="1" name="Shape 2385"/>
        <p:cNvGrpSpPr/>
        <p:nvPr/>
      </p:nvGrpSpPr>
      <p:grpSpPr>
        <a:xfrm>
          <a:off x="0" y="0"/>
          <a:ext cx="0" cy="0"/>
          <a:chOff x="0" y="0"/>
          <a:chExt cx="0" cy="0"/>
        </a:xfrm>
      </p:grpSpPr>
      <p:sp>
        <p:nvSpPr>
          <p:cNvPr id="2387" name="Google Shape;2387;p229"/>
          <p:cNvSpPr txBox="1"/>
          <p:nvPr/>
        </p:nvSpPr>
        <p:spPr>
          <a:xfrm>
            <a:off x="863611" y="1372154"/>
            <a:ext cx="8966179" cy="5106622"/>
          </a:xfrm>
          <a:prstGeom prst="rect">
            <a:avLst/>
          </a:prstGeom>
          <a:noFill/>
          <a:ln>
            <a:noFill/>
          </a:ln>
        </p:spPr>
        <p:txBody>
          <a:bodyPr spcFirstLastPara="1" wrap="square" lIns="0" tIns="14700" rIns="0" bIns="0" anchor="t" anchorCtr="0">
            <a:spAutoFit/>
          </a:bodyPr>
          <a:lstStyle/>
          <a:p>
            <a:pPr marL="392178" lvl="0" indent="-378171">
              <a:buClr>
                <a:schemeClr val="dk1"/>
              </a:buClr>
              <a:buSzPts val="1655"/>
              <a:buFont typeface="Noto Sans Symbols"/>
              <a:buChar char="⮚"/>
            </a:pPr>
            <a:r>
              <a:rPr lang="en-US" sz="2206" i="1" dirty="0">
                <a:solidFill>
                  <a:schemeClr val="dk1"/>
                </a:solidFill>
              </a:rPr>
              <a:t>deep weld penetration and very good weld appearance with a fine surface drawing</a:t>
            </a:r>
          </a:p>
          <a:p>
            <a:pPr marL="392178" lvl="0" indent="-378171">
              <a:buClr>
                <a:schemeClr val="dk1"/>
              </a:buClr>
              <a:buSzPts val="1655"/>
              <a:buFont typeface="Noto Sans Symbols"/>
              <a:buChar char="⮚"/>
            </a:pPr>
            <a:r>
              <a:rPr lang="en-US" sz="2206" i="1" dirty="0">
                <a:solidFill>
                  <a:schemeClr val="dk1"/>
                </a:solidFill>
              </a:rPr>
              <a:t>narrow molten and heat-affected area</a:t>
            </a:r>
          </a:p>
          <a:p>
            <a:pPr marL="392178" lvl="0" indent="-378171">
              <a:buClr>
                <a:schemeClr val="dk1"/>
              </a:buClr>
              <a:buSzPts val="1655"/>
              <a:buFont typeface="Noto Sans Symbols"/>
              <a:buChar char="⮚"/>
            </a:pPr>
            <a:r>
              <a:rPr lang="en-US" sz="2206" i="1" dirty="0">
                <a:solidFill>
                  <a:schemeClr val="dk1"/>
                </a:solidFill>
              </a:rPr>
              <a:t>small deformations</a:t>
            </a:r>
          </a:p>
          <a:p>
            <a:pPr marL="392178" lvl="0" indent="-378171">
              <a:buClr>
                <a:schemeClr val="dk1"/>
              </a:buClr>
              <a:buSzPts val="1655"/>
              <a:buFont typeface="Noto Sans Symbols"/>
              <a:buChar char="⮚"/>
            </a:pPr>
            <a:r>
              <a:rPr lang="en-US" sz="2206" i="1" dirty="0">
                <a:solidFill>
                  <a:schemeClr val="dk1"/>
                </a:solidFill>
              </a:rPr>
              <a:t>perfect protection of the weld from the air atmosphere, and good refining effects of the vacuum</a:t>
            </a:r>
          </a:p>
          <a:p>
            <a:pPr marL="392178" lvl="0" indent="-378171">
              <a:buClr>
                <a:schemeClr val="dk1"/>
              </a:buClr>
              <a:buSzPts val="1655"/>
              <a:buFont typeface="Noto Sans Symbols"/>
              <a:buChar char="⮚"/>
            </a:pPr>
            <a:r>
              <a:rPr lang="en-US" sz="2206" i="1" dirty="0">
                <a:solidFill>
                  <a:schemeClr val="dk1"/>
                </a:solidFill>
              </a:rPr>
              <a:t>possibility to weld larger thicknesses of materials in one pass</a:t>
            </a:r>
          </a:p>
          <a:p>
            <a:pPr marL="14007" lvl="0">
              <a:buClr>
                <a:schemeClr val="dk1"/>
              </a:buClr>
              <a:buSzPts val="1655"/>
            </a:pPr>
            <a:r>
              <a:rPr lang="en-US" sz="2206" i="1" dirty="0">
                <a:solidFill>
                  <a:schemeClr val="dk1"/>
                </a:solidFill>
              </a:rPr>
              <a:t>     of the electron beam mostly without the need for additional material  	(keyholing)</a:t>
            </a:r>
          </a:p>
          <a:p>
            <a:pPr marL="392178" lvl="0" indent="-378171">
              <a:buClr>
                <a:schemeClr val="dk1"/>
              </a:buClr>
              <a:buSzPts val="1655"/>
              <a:buFont typeface="Noto Sans Symbols"/>
              <a:buChar char="⮚"/>
            </a:pPr>
            <a:r>
              <a:rPr lang="en-US" sz="2206" i="1" dirty="0">
                <a:solidFill>
                  <a:schemeClr val="dk1"/>
                </a:solidFill>
              </a:rPr>
              <a:t>the possibility of a high degree of automation of the welding process</a:t>
            </a:r>
          </a:p>
          <a:p>
            <a:pPr marL="392178" lvl="0" indent="-378171">
              <a:buClr>
                <a:schemeClr val="dk1"/>
              </a:buClr>
              <a:buSzPts val="1655"/>
              <a:buFont typeface="Noto Sans Symbols"/>
              <a:buChar char="⮚"/>
            </a:pPr>
            <a:r>
              <a:rPr lang="en-US" sz="2206" i="1" dirty="0">
                <a:solidFill>
                  <a:schemeClr val="dk1"/>
                </a:solidFill>
              </a:rPr>
              <a:t>easy and programmable beam power control</a:t>
            </a:r>
          </a:p>
          <a:p>
            <a:pPr marL="392178" lvl="0" indent="-378171">
              <a:buClr>
                <a:schemeClr val="dk1"/>
              </a:buClr>
              <a:buSzPts val="1655"/>
              <a:buFont typeface="Noto Sans Symbols"/>
              <a:buChar char="⮚"/>
            </a:pPr>
            <a:r>
              <a:rPr lang="en-US" sz="2206" i="1" dirty="0">
                <a:solidFill>
                  <a:schemeClr val="dk1"/>
                </a:solidFill>
              </a:rPr>
              <a:t>possibility to weld in places inaccessible to classic technologies</a:t>
            </a:r>
          </a:p>
          <a:p>
            <a:pPr marL="392178" lvl="0" indent="-378171">
              <a:buClr>
                <a:schemeClr val="dk1"/>
              </a:buClr>
              <a:buSzPts val="1655"/>
              <a:buFont typeface="Noto Sans Symbols"/>
              <a:buChar char="⮚"/>
            </a:pPr>
            <a:r>
              <a:rPr lang="en-US" sz="2206" i="1" dirty="0">
                <a:solidFill>
                  <a:schemeClr val="dk1"/>
                </a:solidFill>
              </a:rPr>
              <a:t>possibility of energy transfer, even at a distance greater than 500 mm</a:t>
            </a:r>
          </a:p>
          <a:p>
            <a:pPr marL="392178" lvl="0" indent="-378171">
              <a:buClr>
                <a:schemeClr val="dk1"/>
              </a:buClr>
              <a:buSzPts val="1655"/>
              <a:buFont typeface="Noto Sans Symbols"/>
              <a:buChar char="⮚"/>
            </a:pPr>
            <a:r>
              <a:rPr lang="en-US" sz="2206" i="1" dirty="0">
                <a:solidFill>
                  <a:schemeClr val="dk1"/>
                </a:solidFill>
              </a:rPr>
              <a:t>possibility of use for a wide range of materials and their combinations</a:t>
            </a:r>
            <a:endParaRPr sz="2206" dirty="0">
              <a:solidFill>
                <a:schemeClr val="dk1"/>
              </a:solidFill>
              <a:latin typeface="Arial"/>
              <a:ea typeface="Arial"/>
              <a:cs typeface="Arial"/>
              <a:sym typeface="Arial"/>
            </a:endParaRPr>
          </a:p>
        </p:txBody>
      </p:sp>
      <p:sp>
        <p:nvSpPr>
          <p:cNvPr id="2388" name="Google Shape;2388;p229"/>
          <p:cNvSpPr txBox="1">
            <a:spLocks noGrp="1"/>
          </p:cNvSpPr>
          <p:nvPr>
            <p:ph type="title"/>
          </p:nvPr>
        </p:nvSpPr>
        <p:spPr>
          <a:xfrm>
            <a:off x="212271" y="777807"/>
            <a:ext cx="8833758"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Advantages of electron beam welding</a:t>
            </a:r>
            <a:endParaRPr sz="2757" dirty="0">
              <a:latin typeface="Tahoma"/>
              <a:ea typeface="Tahoma"/>
              <a:cs typeface="Tahoma"/>
              <a:sym typeface="Tahoma"/>
            </a:endParaRPr>
          </a:p>
        </p:txBody>
      </p:sp>
    </p:spTree>
  </p:cSld>
  <p:clrMapOvr>
    <a:masterClrMapping/>
  </p:clrMapOvr>
</p:sld>
</file>

<file path=ppt/slides/slide230.xml><?xml version="1.0" encoding="utf-8"?>
<p:sld xmlns:a="http://schemas.openxmlformats.org/drawingml/2006/main" xmlns:r="http://schemas.openxmlformats.org/officeDocument/2006/relationships" xmlns:p="http://schemas.openxmlformats.org/presentationml/2006/main">
  <p:cSld>
    <p:spTree>
      <p:nvGrpSpPr>
        <p:cNvPr id="1" name="Shape 2392"/>
        <p:cNvGrpSpPr/>
        <p:nvPr/>
      </p:nvGrpSpPr>
      <p:grpSpPr>
        <a:xfrm>
          <a:off x="0" y="0"/>
          <a:ext cx="0" cy="0"/>
          <a:chOff x="0" y="0"/>
          <a:chExt cx="0" cy="0"/>
        </a:xfrm>
      </p:grpSpPr>
      <p:sp>
        <p:nvSpPr>
          <p:cNvPr id="2394" name="Google Shape;2394;p230"/>
          <p:cNvSpPr txBox="1">
            <a:spLocks noGrp="1"/>
          </p:cNvSpPr>
          <p:nvPr>
            <p:ph type="title"/>
          </p:nvPr>
        </p:nvSpPr>
        <p:spPr>
          <a:xfrm>
            <a:off x="391631" y="777807"/>
            <a:ext cx="9079623"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Disadvantages of electron beam welding</a:t>
            </a:r>
            <a:endParaRPr sz="2757" dirty="0">
              <a:latin typeface="Tahoma"/>
              <a:ea typeface="Tahoma"/>
              <a:cs typeface="Tahoma"/>
              <a:sym typeface="Tahoma"/>
            </a:endParaRPr>
          </a:p>
        </p:txBody>
      </p:sp>
      <p:sp>
        <p:nvSpPr>
          <p:cNvPr id="2395" name="Google Shape;2395;p230"/>
          <p:cNvSpPr txBox="1"/>
          <p:nvPr/>
        </p:nvSpPr>
        <p:spPr>
          <a:xfrm>
            <a:off x="668938" y="1640125"/>
            <a:ext cx="8802317" cy="2796927"/>
          </a:xfrm>
          <a:prstGeom prst="rect">
            <a:avLst/>
          </a:prstGeom>
          <a:noFill/>
          <a:ln>
            <a:noFill/>
          </a:ln>
        </p:spPr>
        <p:txBody>
          <a:bodyPr spcFirstLastPara="1" wrap="square" lIns="0" tIns="80525" rIns="0" bIns="0" anchor="t" anchorCtr="0">
            <a:spAutoFit/>
          </a:bodyPr>
          <a:lstStyle/>
          <a:p>
            <a:pPr marL="392178" lvl="0" indent="-378871">
              <a:buClr>
                <a:schemeClr val="dk1"/>
              </a:buClr>
              <a:buSzPts val="1655"/>
              <a:buFont typeface="Noto Sans Symbols"/>
              <a:buChar char="⮚"/>
            </a:pPr>
            <a:r>
              <a:rPr lang="en-US" sz="2206" i="1" dirty="0">
                <a:solidFill>
                  <a:schemeClr val="dk1"/>
                </a:solidFill>
              </a:rPr>
              <a:t>only a small percentage of the total time is used for welding</a:t>
            </a:r>
          </a:p>
          <a:p>
            <a:pPr marL="392178" lvl="0" indent="-378871">
              <a:buClr>
                <a:schemeClr val="dk1"/>
              </a:buClr>
              <a:buSzPts val="1655"/>
              <a:buFont typeface="Noto Sans Symbols"/>
              <a:buChar char="⮚"/>
            </a:pPr>
            <a:r>
              <a:rPr lang="en-US" sz="2206" i="1" dirty="0">
                <a:solidFill>
                  <a:schemeClr val="dk1"/>
                </a:solidFill>
              </a:rPr>
              <a:t>demands on the cleanliness of welded materials</a:t>
            </a:r>
          </a:p>
          <a:p>
            <a:pPr marL="392178" lvl="0" indent="-378871">
              <a:buClr>
                <a:schemeClr val="dk1"/>
              </a:buClr>
              <a:buSzPts val="1655"/>
              <a:buFont typeface="Noto Sans Symbols"/>
              <a:buChar char="⮚"/>
            </a:pPr>
            <a:r>
              <a:rPr lang="en-US" sz="2206" i="1" dirty="0">
                <a:solidFill>
                  <a:schemeClr val="dk1"/>
                </a:solidFill>
              </a:rPr>
              <a:t>need for vacuum</a:t>
            </a:r>
          </a:p>
          <a:p>
            <a:pPr marL="392178" lvl="0" indent="-378871">
              <a:buClr>
                <a:schemeClr val="dk1"/>
              </a:buClr>
              <a:buSzPts val="1655"/>
              <a:buFont typeface="Noto Sans Symbols"/>
              <a:buChar char="⮚"/>
            </a:pPr>
            <a:r>
              <a:rPr lang="en-US" sz="2206" i="1" dirty="0" err="1">
                <a:solidFill>
                  <a:schemeClr val="dk1"/>
                </a:solidFill>
              </a:rPr>
              <a:t>unfavourable</a:t>
            </a:r>
            <a:r>
              <a:rPr lang="en-US" sz="2206" i="1" dirty="0">
                <a:solidFill>
                  <a:schemeClr val="dk1"/>
                </a:solidFill>
              </a:rPr>
              <a:t> nature of primary crystallization of weld metal, especially in connection with the issue of cracking of welded joints</a:t>
            </a:r>
          </a:p>
          <a:p>
            <a:pPr marL="392178" lvl="0" indent="-378871">
              <a:buClr>
                <a:schemeClr val="dk1"/>
              </a:buClr>
              <a:buSzPts val="1655"/>
              <a:buFont typeface="Noto Sans Symbols"/>
              <a:buChar char="⮚"/>
            </a:pPr>
            <a:r>
              <a:rPr lang="en-US" sz="2206" i="1" dirty="0">
                <a:solidFill>
                  <a:schemeClr val="dk1"/>
                </a:solidFill>
              </a:rPr>
              <a:t>requirements for accuracy (and cleanliness) of welded surfaces</a:t>
            </a:r>
          </a:p>
          <a:p>
            <a:pPr marL="392178" lvl="0" indent="-378871">
              <a:buClr>
                <a:schemeClr val="dk1"/>
              </a:buClr>
              <a:buSzPts val="1655"/>
              <a:buFont typeface="Noto Sans Symbols"/>
              <a:buChar char="⮚"/>
            </a:pPr>
            <a:r>
              <a:rPr lang="en-US" sz="2206" i="1" dirty="0">
                <a:solidFill>
                  <a:schemeClr val="dk1"/>
                </a:solidFill>
              </a:rPr>
              <a:t>demands on the accuracy of the beam management</a:t>
            </a:r>
          </a:p>
          <a:p>
            <a:pPr marL="392178" lvl="0" indent="-378871">
              <a:buClr>
                <a:schemeClr val="dk1"/>
              </a:buClr>
              <a:buSzPts val="1655"/>
              <a:buFont typeface="Noto Sans Symbols"/>
              <a:buChar char="⮚"/>
            </a:pPr>
            <a:r>
              <a:rPr lang="en-US" sz="2206" i="1" dirty="0">
                <a:solidFill>
                  <a:schemeClr val="dk1"/>
                </a:solidFill>
              </a:rPr>
              <a:t>relatively high investment costs for welding equipment</a:t>
            </a:r>
            <a:endParaRPr sz="2206" dirty="0">
              <a:solidFill>
                <a:schemeClr val="dk1"/>
              </a:solidFill>
              <a:latin typeface="Arial"/>
              <a:ea typeface="Arial"/>
              <a:cs typeface="Arial"/>
              <a:sym typeface="Arial"/>
            </a:endParaRPr>
          </a:p>
        </p:txBody>
      </p:sp>
    </p:spTree>
  </p:cSld>
  <p:clrMapOvr>
    <a:masterClrMapping/>
  </p:clrMapOvr>
</p:sld>
</file>

<file path=ppt/slides/slide231.xml><?xml version="1.0" encoding="utf-8"?>
<p:sld xmlns:a="http://schemas.openxmlformats.org/drawingml/2006/main" xmlns:r="http://schemas.openxmlformats.org/officeDocument/2006/relationships" xmlns:p="http://schemas.openxmlformats.org/presentationml/2006/main">
  <p:cSld>
    <p:spTree>
      <p:nvGrpSpPr>
        <p:cNvPr id="1" name="Shape 2399"/>
        <p:cNvGrpSpPr/>
        <p:nvPr/>
      </p:nvGrpSpPr>
      <p:grpSpPr>
        <a:xfrm>
          <a:off x="0" y="0"/>
          <a:ext cx="0" cy="0"/>
          <a:chOff x="0" y="0"/>
          <a:chExt cx="0" cy="0"/>
        </a:xfrm>
      </p:grpSpPr>
      <p:sp>
        <p:nvSpPr>
          <p:cNvPr id="2401" name="Google Shape;2401;p231"/>
          <p:cNvSpPr txBox="1">
            <a:spLocks noGrp="1"/>
          </p:cNvSpPr>
          <p:nvPr>
            <p:ph type="title"/>
          </p:nvPr>
        </p:nvSpPr>
        <p:spPr>
          <a:xfrm>
            <a:off x="391633" y="777807"/>
            <a:ext cx="6074481" cy="442668"/>
          </a:xfrm>
          <a:prstGeom prst="rect">
            <a:avLst/>
          </a:prstGeom>
          <a:noFill/>
          <a:ln>
            <a:noFill/>
          </a:ln>
        </p:spPr>
        <p:txBody>
          <a:bodyPr spcFirstLastPara="1" wrap="square" lIns="0" tIns="18200" rIns="0" bIns="0" anchor="t" anchorCtr="0">
            <a:spAutoFit/>
          </a:bodyPr>
          <a:lstStyle/>
          <a:p>
            <a:pPr marL="14007" lvl="0"/>
            <a:r>
              <a:rPr lang="en-US" sz="2757" i="1" dirty="0">
                <a:latin typeface="Tahoma"/>
                <a:ea typeface="Tahoma"/>
                <a:cs typeface="Tahoma"/>
                <a:sym typeface="Tahoma"/>
              </a:rPr>
              <a:t>Occupational safety and hygiene</a:t>
            </a:r>
            <a:endParaRPr sz="2757" dirty="0">
              <a:latin typeface="Tahoma"/>
              <a:ea typeface="Tahoma"/>
              <a:cs typeface="Tahoma"/>
              <a:sym typeface="Tahoma"/>
            </a:endParaRPr>
          </a:p>
        </p:txBody>
      </p:sp>
      <p:sp>
        <p:nvSpPr>
          <p:cNvPr id="2402" name="Google Shape;2402;p231"/>
          <p:cNvSpPr txBox="1"/>
          <p:nvPr/>
        </p:nvSpPr>
        <p:spPr>
          <a:xfrm>
            <a:off x="668938" y="1865223"/>
            <a:ext cx="9152449" cy="4088266"/>
          </a:xfrm>
          <a:prstGeom prst="rect">
            <a:avLst/>
          </a:prstGeom>
          <a:noFill/>
          <a:ln>
            <a:noFill/>
          </a:ln>
        </p:spPr>
        <p:txBody>
          <a:bodyPr spcFirstLastPara="1" wrap="square" lIns="0" tIns="14700" rIns="0" bIns="0" anchor="t" anchorCtr="0">
            <a:spAutoFit/>
          </a:bodyPr>
          <a:lstStyle/>
          <a:p>
            <a:pPr marL="392178" marR="958033" lvl="0" indent="-378871">
              <a:buClr>
                <a:schemeClr val="dk1"/>
              </a:buClr>
              <a:buSzPts val="1655"/>
              <a:buFont typeface="Noto Sans Symbols"/>
              <a:buChar char="⮚"/>
            </a:pPr>
            <a:r>
              <a:rPr lang="en-US" sz="2206" i="1" dirty="0">
                <a:solidFill>
                  <a:schemeClr val="dk1"/>
                </a:solidFill>
              </a:rPr>
              <a:t>High voltage work - must comply with electrical and technical regulations</a:t>
            </a:r>
          </a:p>
          <a:p>
            <a:pPr marL="392178" marR="958033" lvl="0" indent="-378871">
              <a:buClr>
                <a:schemeClr val="dk1"/>
              </a:buClr>
              <a:buSzPts val="1655"/>
              <a:buFont typeface="Noto Sans Symbols"/>
              <a:buChar char="⮚"/>
            </a:pPr>
            <a:r>
              <a:rPr lang="en-US" sz="2206" i="1" dirty="0">
                <a:solidFill>
                  <a:schemeClr val="dk1"/>
                </a:solidFill>
              </a:rPr>
              <a:t>Secondary phenomenon - X-rays occur</a:t>
            </a:r>
          </a:p>
          <a:p>
            <a:pPr marL="13307" marR="958033" lvl="0">
              <a:buClr>
                <a:schemeClr val="dk1"/>
              </a:buClr>
              <a:buSzPts val="1655"/>
            </a:pPr>
            <a:r>
              <a:rPr lang="en-US" sz="2206" i="1" dirty="0">
                <a:solidFill>
                  <a:schemeClr val="dk1"/>
                </a:solidFill>
              </a:rPr>
              <a:t>      (in terms of the biological effect of radiation on the surface of </a:t>
            </a:r>
          </a:p>
          <a:p>
            <a:pPr marL="13307" marR="958033" lvl="0">
              <a:buClr>
                <a:schemeClr val="dk1"/>
              </a:buClr>
              <a:buSzPts val="1655"/>
            </a:pPr>
            <a:r>
              <a:rPr lang="en-US" sz="2206" i="1" dirty="0">
                <a:solidFill>
                  <a:schemeClr val="dk1"/>
                </a:solidFill>
              </a:rPr>
              <a:t>      the welding device, radiation dose must not exceed the        	prescribed value)</a:t>
            </a:r>
          </a:p>
          <a:p>
            <a:pPr marL="392178" marR="958033" lvl="0" indent="-378871">
              <a:buClr>
                <a:schemeClr val="dk1"/>
              </a:buClr>
              <a:buSzPts val="1655"/>
              <a:buFont typeface="Noto Sans Symbols"/>
              <a:buChar char="⮚"/>
            </a:pPr>
            <a:r>
              <a:rPr lang="en-US" sz="2206" i="1" dirty="0">
                <a:solidFill>
                  <a:schemeClr val="dk1"/>
                </a:solidFill>
              </a:rPr>
              <a:t>It is necessary to follow the principles for working with ionized radiation</a:t>
            </a:r>
          </a:p>
          <a:p>
            <a:pPr marL="392178" marR="958033" lvl="0" indent="-378871">
              <a:buClr>
                <a:schemeClr val="dk1"/>
              </a:buClr>
              <a:buSzPts val="1655"/>
              <a:buFont typeface="Noto Sans Symbols"/>
              <a:buChar char="⮚"/>
            </a:pPr>
            <a:endParaRPr lang="en-US" sz="2206" i="1" dirty="0">
              <a:solidFill>
                <a:schemeClr val="dk1"/>
              </a:solidFill>
            </a:endParaRPr>
          </a:p>
          <a:p>
            <a:pPr marL="392178" marR="958033" lvl="0" indent="-378871">
              <a:buClr>
                <a:schemeClr val="dk1"/>
              </a:buClr>
              <a:buSzPts val="1655"/>
              <a:buFont typeface="Noto Sans Symbols"/>
              <a:buChar char="⮚"/>
            </a:pPr>
            <a:r>
              <a:rPr lang="en-US" sz="2206" i="1" dirty="0">
                <a:solidFill>
                  <a:schemeClr val="dk1"/>
                </a:solidFill>
              </a:rPr>
              <a:t>Materials that evaporate easily in a vacuum should not be welded with an electron beam (among other things, they contaminate the vacuum chamber).Brass, zinc, cadmium</a:t>
            </a:r>
            <a:endParaRPr sz="2206" b="0" i="0" u="none" strike="noStrike" cap="none" dirty="0">
              <a:solidFill>
                <a:schemeClr val="dk1"/>
              </a:solidFill>
              <a:latin typeface="Arial"/>
              <a:ea typeface="Arial"/>
              <a:cs typeface="Arial"/>
              <a:sym typeface="Arial"/>
            </a:endParaRPr>
          </a:p>
        </p:txBody>
      </p:sp>
    </p:spTree>
  </p:cSld>
  <p:clrMapOvr>
    <a:masterClrMapping/>
  </p:clrMapOvr>
</p:sld>
</file>

<file path=ppt/slides/slide232.xml><?xml version="1.0" encoding="utf-8"?>
<p:sld xmlns:a="http://schemas.openxmlformats.org/drawingml/2006/main" xmlns:r="http://schemas.openxmlformats.org/officeDocument/2006/relationships" xmlns:p="http://schemas.openxmlformats.org/presentationml/2006/main">
  <p:cSld>
    <p:spTree>
      <p:nvGrpSpPr>
        <p:cNvPr id="1" name="Shape 2406"/>
        <p:cNvGrpSpPr/>
        <p:nvPr/>
      </p:nvGrpSpPr>
      <p:grpSpPr>
        <a:xfrm>
          <a:off x="0" y="0"/>
          <a:ext cx="0" cy="0"/>
          <a:chOff x="0" y="0"/>
          <a:chExt cx="0" cy="0"/>
        </a:xfrm>
      </p:grpSpPr>
      <p:sp>
        <p:nvSpPr>
          <p:cNvPr id="2408" name="Google Shape;2408;p232"/>
          <p:cNvSpPr txBox="1">
            <a:spLocks noGrp="1"/>
          </p:cNvSpPr>
          <p:nvPr>
            <p:ph type="title"/>
          </p:nvPr>
        </p:nvSpPr>
        <p:spPr>
          <a:xfrm>
            <a:off x="698500" y="1295453"/>
            <a:ext cx="1969842" cy="1847331"/>
          </a:xfrm>
          <a:prstGeom prst="rect">
            <a:avLst/>
          </a:prstGeom>
          <a:noFill/>
          <a:ln>
            <a:noFill/>
          </a:ln>
        </p:spPr>
        <p:txBody>
          <a:bodyPr spcFirstLastPara="1" wrap="square" lIns="0" tIns="14000" rIns="0" bIns="0" anchor="t" anchorCtr="0">
            <a:spAutoFit/>
          </a:bodyPr>
          <a:lstStyle/>
          <a:p>
            <a:pPr marL="14007" marR="5602" lvl="0">
              <a:lnSpc>
                <a:spcPct val="150000"/>
              </a:lnSpc>
            </a:pPr>
            <a:r>
              <a:rPr lang="en-US" sz="2647" i="1" dirty="0">
                <a:solidFill>
                  <a:srgbClr val="FF3300"/>
                </a:solidFill>
                <a:latin typeface="Arial"/>
                <a:ea typeface="Arial"/>
                <a:cs typeface="Arial"/>
                <a:sym typeface="Arial"/>
              </a:rPr>
              <a:t>Examples of welding equipment</a:t>
            </a:r>
            <a:endParaRPr sz="2647" dirty="0">
              <a:latin typeface="Arial"/>
              <a:ea typeface="Arial"/>
              <a:cs typeface="Arial"/>
              <a:sym typeface="Arial"/>
            </a:endParaRPr>
          </a:p>
        </p:txBody>
      </p:sp>
      <p:grpSp>
        <p:nvGrpSpPr>
          <p:cNvPr id="2409" name="Google Shape;2409;p232"/>
          <p:cNvGrpSpPr/>
          <p:nvPr/>
        </p:nvGrpSpPr>
        <p:grpSpPr>
          <a:xfrm>
            <a:off x="1012347" y="4094022"/>
            <a:ext cx="4060830" cy="3020238"/>
            <a:chOff x="641603" y="3712463"/>
            <a:chExt cx="3682365" cy="2738755"/>
          </a:xfrm>
        </p:grpSpPr>
        <p:pic>
          <p:nvPicPr>
            <p:cNvPr id="2410" name="Google Shape;2410;p232"/>
            <p:cNvPicPr preferRelativeResize="0"/>
            <p:nvPr/>
          </p:nvPicPr>
          <p:blipFill rotWithShape="1">
            <a:blip r:embed="rId3">
              <a:alphaModFix/>
            </a:blip>
            <a:srcRect/>
            <a:stretch/>
          </p:blipFill>
          <p:spPr>
            <a:xfrm>
              <a:off x="646175" y="3717035"/>
              <a:ext cx="3672840" cy="2729484"/>
            </a:xfrm>
            <a:prstGeom prst="rect">
              <a:avLst/>
            </a:prstGeom>
            <a:noFill/>
            <a:ln>
              <a:noFill/>
            </a:ln>
          </p:spPr>
        </p:pic>
        <p:sp>
          <p:nvSpPr>
            <p:cNvPr id="2411" name="Google Shape;2411;p232"/>
            <p:cNvSpPr/>
            <p:nvPr/>
          </p:nvSpPr>
          <p:spPr>
            <a:xfrm>
              <a:off x="641603" y="3712463"/>
              <a:ext cx="3682365" cy="2738755"/>
            </a:xfrm>
            <a:custGeom>
              <a:avLst/>
              <a:gdLst/>
              <a:ahLst/>
              <a:cxnLst/>
              <a:rect l="l" t="t" r="r" b="b"/>
              <a:pathLst>
                <a:path w="3682365" h="2738754" extrusionOk="0">
                  <a:moveTo>
                    <a:pt x="0" y="2738627"/>
                  </a:moveTo>
                  <a:lnTo>
                    <a:pt x="3681984" y="2738627"/>
                  </a:lnTo>
                  <a:lnTo>
                    <a:pt x="3681984" y="0"/>
                  </a:lnTo>
                  <a:lnTo>
                    <a:pt x="0" y="0"/>
                  </a:lnTo>
                  <a:lnTo>
                    <a:pt x="0" y="2738627"/>
                  </a:lnTo>
                  <a:close/>
                </a:path>
              </a:pathLst>
            </a:custGeom>
            <a:noFill/>
            <a:ln w="9525" cap="flat" cmpd="sng">
              <a:solidFill>
                <a:srgbClr val="7E7E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412" name="Google Shape;2412;p232"/>
          <p:cNvGrpSpPr/>
          <p:nvPr/>
        </p:nvGrpSpPr>
        <p:grpSpPr>
          <a:xfrm>
            <a:off x="3116498" y="1036951"/>
            <a:ext cx="2700918" cy="2829066"/>
            <a:chOff x="2549651" y="940308"/>
            <a:chExt cx="2449195" cy="2565400"/>
          </a:xfrm>
        </p:grpSpPr>
        <p:pic>
          <p:nvPicPr>
            <p:cNvPr id="2413" name="Google Shape;2413;p232"/>
            <p:cNvPicPr preferRelativeResize="0"/>
            <p:nvPr/>
          </p:nvPicPr>
          <p:blipFill rotWithShape="1">
            <a:blip r:embed="rId4">
              <a:alphaModFix/>
            </a:blip>
            <a:srcRect/>
            <a:stretch/>
          </p:blipFill>
          <p:spPr>
            <a:xfrm>
              <a:off x="2554223" y="944880"/>
              <a:ext cx="2439924" cy="2555748"/>
            </a:xfrm>
            <a:prstGeom prst="rect">
              <a:avLst/>
            </a:prstGeom>
            <a:noFill/>
            <a:ln>
              <a:noFill/>
            </a:ln>
          </p:spPr>
        </p:pic>
        <p:sp>
          <p:nvSpPr>
            <p:cNvPr id="2414" name="Google Shape;2414;p232"/>
            <p:cNvSpPr/>
            <p:nvPr/>
          </p:nvSpPr>
          <p:spPr>
            <a:xfrm>
              <a:off x="2549651" y="940308"/>
              <a:ext cx="2449195" cy="2565400"/>
            </a:xfrm>
            <a:custGeom>
              <a:avLst/>
              <a:gdLst/>
              <a:ahLst/>
              <a:cxnLst/>
              <a:rect l="l" t="t" r="r" b="b"/>
              <a:pathLst>
                <a:path w="2449195" h="2565400" extrusionOk="0">
                  <a:moveTo>
                    <a:pt x="0" y="2564892"/>
                  </a:moveTo>
                  <a:lnTo>
                    <a:pt x="2449068" y="2564892"/>
                  </a:lnTo>
                  <a:lnTo>
                    <a:pt x="2449068" y="0"/>
                  </a:lnTo>
                  <a:lnTo>
                    <a:pt x="0" y="0"/>
                  </a:lnTo>
                  <a:lnTo>
                    <a:pt x="0" y="2564892"/>
                  </a:lnTo>
                  <a:close/>
                </a:path>
              </a:pathLst>
            </a:custGeom>
            <a:noFill/>
            <a:ln w="9525" cap="flat" cmpd="sng">
              <a:solidFill>
                <a:srgbClr val="7E7E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415" name="Google Shape;2415;p232"/>
          <p:cNvGrpSpPr/>
          <p:nvPr/>
        </p:nvGrpSpPr>
        <p:grpSpPr>
          <a:xfrm>
            <a:off x="6096264" y="1036951"/>
            <a:ext cx="3663781" cy="2833968"/>
            <a:chOff x="5251704" y="940308"/>
            <a:chExt cx="3322320" cy="2569845"/>
          </a:xfrm>
        </p:grpSpPr>
        <p:pic>
          <p:nvPicPr>
            <p:cNvPr id="2416" name="Google Shape;2416;p232"/>
            <p:cNvPicPr preferRelativeResize="0"/>
            <p:nvPr/>
          </p:nvPicPr>
          <p:blipFill rotWithShape="1">
            <a:blip r:embed="rId5">
              <a:alphaModFix/>
            </a:blip>
            <a:srcRect/>
            <a:stretch/>
          </p:blipFill>
          <p:spPr>
            <a:xfrm>
              <a:off x="5256276" y="944880"/>
              <a:ext cx="3313176" cy="2560320"/>
            </a:xfrm>
            <a:prstGeom prst="rect">
              <a:avLst/>
            </a:prstGeom>
            <a:noFill/>
            <a:ln>
              <a:noFill/>
            </a:ln>
          </p:spPr>
        </p:pic>
        <p:sp>
          <p:nvSpPr>
            <p:cNvPr id="2417" name="Google Shape;2417;p232"/>
            <p:cNvSpPr/>
            <p:nvPr/>
          </p:nvSpPr>
          <p:spPr>
            <a:xfrm>
              <a:off x="5251704" y="940308"/>
              <a:ext cx="3322320" cy="2569845"/>
            </a:xfrm>
            <a:custGeom>
              <a:avLst/>
              <a:gdLst/>
              <a:ahLst/>
              <a:cxnLst/>
              <a:rect l="l" t="t" r="r" b="b"/>
              <a:pathLst>
                <a:path w="3322320" h="2569845" extrusionOk="0">
                  <a:moveTo>
                    <a:pt x="0" y="2569464"/>
                  </a:moveTo>
                  <a:lnTo>
                    <a:pt x="3322320" y="2569464"/>
                  </a:lnTo>
                  <a:lnTo>
                    <a:pt x="3322320" y="0"/>
                  </a:lnTo>
                  <a:lnTo>
                    <a:pt x="0" y="0"/>
                  </a:lnTo>
                  <a:lnTo>
                    <a:pt x="0" y="2569464"/>
                  </a:lnTo>
                  <a:close/>
                </a:path>
              </a:pathLst>
            </a:custGeom>
            <a:noFill/>
            <a:ln w="9525" cap="flat" cmpd="sng">
              <a:solidFill>
                <a:srgbClr val="7E7E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grpSp>
        <p:nvGrpSpPr>
          <p:cNvPr id="2418" name="Google Shape;2418;p232"/>
          <p:cNvGrpSpPr/>
          <p:nvPr/>
        </p:nvGrpSpPr>
        <p:grpSpPr>
          <a:xfrm>
            <a:off x="5699633" y="4094023"/>
            <a:ext cx="4058729" cy="2980323"/>
            <a:chOff x="4892039" y="3712463"/>
            <a:chExt cx="3680460" cy="2702560"/>
          </a:xfrm>
        </p:grpSpPr>
        <p:pic>
          <p:nvPicPr>
            <p:cNvPr id="2419" name="Google Shape;2419;p232"/>
            <p:cNvPicPr preferRelativeResize="0"/>
            <p:nvPr/>
          </p:nvPicPr>
          <p:blipFill rotWithShape="1">
            <a:blip r:embed="rId6">
              <a:alphaModFix/>
            </a:blip>
            <a:srcRect/>
            <a:stretch/>
          </p:blipFill>
          <p:spPr>
            <a:xfrm>
              <a:off x="4896611" y="3717035"/>
              <a:ext cx="3671316" cy="2692908"/>
            </a:xfrm>
            <a:prstGeom prst="rect">
              <a:avLst/>
            </a:prstGeom>
            <a:noFill/>
            <a:ln>
              <a:noFill/>
            </a:ln>
          </p:spPr>
        </p:pic>
        <p:sp>
          <p:nvSpPr>
            <p:cNvPr id="2420" name="Google Shape;2420;p232"/>
            <p:cNvSpPr/>
            <p:nvPr/>
          </p:nvSpPr>
          <p:spPr>
            <a:xfrm>
              <a:off x="4892039" y="3712463"/>
              <a:ext cx="3680460" cy="2702560"/>
            </a:xfrm>
            <a:custGeom>
              <a:avLst/>
              <a:gdLst/>
              <a:ahLst/>
              <a:cxnLst/>
              <a:rect l="l" t="t" r="r" b="b"/>
              <a:pathLst>
                <a:path w="3680459" h="2702560" extrusionOk="0">
                  <a:moveTo>
                    <a:pt x="0" y="2702052"/>
                  </a:moveTo>
                  <a:lnTo>
                    <a:pt x="3680460" y="2702052"/>
                  </a:lnTo>
                  <a:lnTo>
                    <a:pt x="3680460" y="0"/>
                  </a:lnTo>
                  <a:lnTo>
                    <a:pt x="0" y="0"/>
                  </a:lnTo>
                  <a:lnTo>
                    <a:pt x="0" y="2702052"/>
                  </a:lnTo>
                  <a:close/>
                </a:path>
              </a:pathLst>
            </a:custGeom>
            <a:noFill/>
            <a:ln w="9525" cap="flat" cmpd="sng">
              <a:solidFill>
                <a:srgbClr val="7E7E00"/>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Tree>
  </p:cSld>
  <p:clrMapOvr>
    <a:masterClrMapping/>
  </p:clrMapOvr>
</p:sld>
</file>

<file path=ppt/slides/slide233.xml><?xml version="1.0" encoding="utf-8"?>
<p:sld xmlns:a="http://schemas.openxmlformats.org/drawingml/2006/main" xmlns:r="http://schemas.openxmlformats.org/officeDocument/2006/relationships" xmlns:p="http://schemas.openxmlformats.org/presentationml/2006/main">
  <p:cSld>
    <p:spTree>
      <p:nvGrpSpPr>
        <p:cNvPr id="1" name="Shape 2424"/>
        <p:cNvGrpSpPr/>
        <p:nvPr/>
      </p:nvGrpSpPr>
      <p:grpSpPr>
        <a:xfrm>
          <a:off x="0" y="0"/>
          <a:ext cx="0" cy="0"/>
          <a:chOff x="0" y="0"/>
          <a:chExt cx="0" cy="0"/>
        </a:xfrm>
      </p:grpSpPr>
      <p:sp>
        <p:nvSpPr>
          <p:cNvPr id="2426" name="Google Shape;2426;p233"/>
          <p:cNvSpPr txBox="1">
            <a:spLocks noGrp="1"/>
          </p:cNvSpPr>
          <p:nvPr>
            <p:ph type="title"/>
          </p:nvPr>
        </p:nvSpPr>
        <p:spPr>
          <a:xfrm>
            <a:off x="1724525" y="1024768"/>
            <a:ext cx="8595132" cy="1062141"/>
          </a:xfrm>
          <a:prstGeom prst="rect">
            <a:avLst/>
          </a:prstGeom>
          <a:noFill/>
          <a:ln>
            <a:noFill/>
          </a:ln>
        </p:spPr>
        <p:txBody>
          <a:bodyPr spcFirstLastPara="1" wrap="square" lIns="0" tIns="132325" rIns="0" bIns="0" anchor="t" anchorCtr="0">
            <a:spAutoFit/>
          </a:bodyPr>
          <a:lstStyle/>
          <a:p>
            <a:pPr marL="76335" lvl="0" algn="ctr">
              <a:lnSpc>
                <a:spcPct val="113546"/>
              </a:lnSpc>
            </a:pPr>
            <a:r>
              <a:rPr lang="en-US" sz="5293" dirty="0">
                <a:solidFill>
                  <a:srgbClr val="FF0000"/>
                </a:solidFill>
                <a:latin typeface="Tahoma"/>
                <a:ea typeface="Tahoma"/>
                <a:cs typeface="Tahoma"/>
                <a:sym typeface="Tahoma"/>
              </a:rPr>
              <a:t>Basics of SOLDERING</a:t>
            </a:r>
            <a:endParaRPr sz="5293" dirty="0">
              <a:latin typeface="Tahoma"/>
              <a:ea typeface="Tahoma"/>
              <a:cs typeface="Tahoma"/>
              <a:sym typeface="Tahoma"/>
            </a:endParaRPr>
          </a:p>
        </p:txBody>
      </p:sp>
      <p:pic>
        <p:nvPicPr>
          <p:cNvPr id="2427" name="Google Shape;2427;p233"/>
          <p:cNvPicPr preferRelativeResize="0"/>
          <p:nvPr/>
        </p:nvPicPr>
        <p:blipFill rotWithShape="1">
          <a:blip r:embed="rId3">
            <a:alphaModFix/>
          </a:blip>
          <a:srcRect/>
          <a:stretch/>
        </p:blipFill>
        <p:spPr>
          <a:xfrm>
            <a:off x="2964401" y="2333625"/>
            <a:ext cx="4764596" cy="4050326"/>
          </a:xfrm>
          <a:prstGeom prst="rect">
            <a:avLst/>
          </a:prstGeom>
          <a:noFill/>
          <a:ln>
            <a:noFill/>
          </a:ln>
        </p:spPr>
      </p:pic>
    </p:spTree>
  </p:cSld>
  <p:clrMapOvr>
    <a:masterClrMapping/>
  </p:clrMapOvr>
</p:sld>
</file>

<file path=ppt/slides/slide234.xml><?xml version="1.0" encoding="utf-8"?>
<p:sld xmlns:a="http://schemas.openxmlformats.org/drawingml/2006/main" xmlns:r="http://schemas.openxmlformats.org/officeDocument/2006/relationships" xmlns:p="http://schemas.openxmlformats.org/presentationml/2006/main">
  <p:cSld>
    <p:spTree>
      <p:nvGrpSpPr>
        <p:cNvPr id="1" name="Shape 2432"/>
        <p:cNvGrpSpPr/>
        <p:nvPr/>
      </p:nvGrpSpPr>
      <p:grpSpPr>
        <a:xfrm>
          <a:off x="0" y="0"/>
          <a:ext cx="0" cy="0"/>
          <a:chOff x="0" y="0"/>
          <a:chExt cx="0" cy="0"/>
        </a:xfrm>
      </p:grpSpPr>
      <p:pic>
        <p:nvPicPr>
          <p:cNvPr id="2434" name="Google Shape;2434;p234"/>
          <p:cNvPicPr preferRelativeResize="0"/>
          <p:nvPr/>
        </p:nvPicPr>
        <p:blipFill rotWithShape="1">
          <a:blip r:embed="rId3">
            <a:alphaModFix/>
          </a:blip>
          <a:srcRect/>
          <a:stretch/>
        </p:blipFill>
        <p:spPr>
          <a:xfrm>
            <a:off x="304800" y="684018"/>
            <a:ext cx="3331856" cy="871407"/>
          </a:xfrm>
          <a:prstGeom prst="rect">
            <a:avLst/>
          </a:prstGeom>
          <a:noFill/>
          <a:ln>
            <a:noFill/>
          </a:ln>
        </p:spPr>
      </p:pic>
      <p:sp>
        <p:nvSpPr>
          <p:cNvPr id="2435" name="Google Shape;2435;p234"/>
          <p:cNvSpPr txBox="1">
            <a:spLocks noGrp="1"/>
          </p:cNvSpPr>
          <p:nvPr>
            <p:ph type="title"/>
          </p:nvPr>
        </p:nvSpPr>
        <p:spPr>
          <a:xfrm>
            <a:off x="391633" y="774807"/>
            <a:ext cx="4955067" cy="514723"/>
          </a:xfrm>
          <a:prstGeom prst="rect">
            <a:avLst/>
          </a:prstGeom>
          <a:noFill/>
          <a:ln>
            <a:noFill/>
          </a:ln>
        </p:spPr>
        <p:txBody>
          <a:bodyPr spcFirstLastPara="1" wrap="square" lIns="0" tIns="14000" rIns="0" bIns="0" anchor="t" anchorCtr="0">
            <a:spAutoFit/>
          </a:bodyPr>
          <a:lstStyle/>
          <a:p>
            <a:pPr marL="14007" lvl="0"/>
            <a:r>
              <a:rPr lang="en-US" sz="3253" i="1" dirty="0">
                <a:solidFill>
                  <a:srgbClr val="FF0000"/>
                </a:solidFill>
                <a:latin typeface="Tahoma"/>
                <a:ea typeface="Tahoma"/>
                <a:cs typeface="Tahoma"/>
                <a:sym typeface="Tahoma"/>
              </a:rPr>
              <a:t>Definition of  soldering</a:t>
            </a:r>
            <a:endParaRPr sz="3253" dirty="0">
              <a:latin typeface="Tahoma"/>
              <a:ea typeface="Tahoma"/>
              <a:cs typeface="Tahoma"/>
              <a:sym typeface="Tahoma"/>
            </a:endParaRPr>
          </a:p>
        </p:txBody>
      </p:sp>
      <p:sp>
        <p:nvSpPr>
          <p:cNvPr id="2436" name="Google Shape;2436;p234"/>
          <p:cNvSpPr txBox="1"/>
          <p:nvPr/>
        </p:nvSpPr>
        <p:spPr>
          <a:xfrm>
            <a:off x="622300" y="1380325"/>
            <a:ext cx="9214072" cy="1057473"/>
          </a:xfrm>
          <a:prstGeom prst="rect">
            <a:avLst/>
          </a:prstGeom>
          <a:noFill/>
          <a:ln>
            <a:noFill/>
          </a:ln>
        </p:spPr>
        <p:txBody>
          <a:bodyPr spcFirstLastPara="1" wrap="square" lIns="0" tIns="79125" rIns="0" bIns="0" anchor="t" anchorCtr="0">
            <a:spAutoFit/>
          </a:bodyPr>
          <a:lstStyle/>
          <a:p>
            <a:pPr marL="13305" marR="5602" lvl="0" indent="11205" algn="ctr">
              <a:lnSpc>
                <a:spcPct val="95965"/>
              </a:lnSpc>
            </a:pPr>
            <a:r>
              <a:rPr lang="en-US" sz="2206" b="1" i="1" dirty="0">
                <a:solidFill>
                  <a:schemeClr val="dk1"/>
                </a:solidFill>
              </a:rPr>
              <a:t>Soldering </a:t>
            </a:r>
            <a:r>
              <a:rPr lang="en-US" sz="2206" i="1" dirty="0">
                <a:solidFill>
                  <a:schemeClr val="dk1"/>
                </a:solidFill>
              </a:rPr>
              <a:t>is a method of metallurgical connection of metallic or non-metallic materials using molten filler material where there is no melting of the base material (but only wetting with molten solder</a:t>
            </a:r>
            <a:r>
              <a:rPr lang="en-US" sz="2206" i="1" dirty="0">
                <a:solidFill>
                  <a:schemeClr val="dk1"/>
                </a:solidFill>
                <a:latin typeface="Arial"/>
                <a:ea typeface="Arial"/>
                <a:cs typeface="Arial"/>
                <a:sym typeface="Arial"/>
              </a:rPr>
              <a:t>).</a:t>
            </a:r>
            <a:endParaRPr sz="2206" dirty="0">
              <a:solidFill>
                <a:schemeClr val="dk1"/>
              </a:solidFill>
              <a:latin typeface="Arial"/>
              <a:ea typeface="Arial"/>
              <a:cs typeface="Arial"/>
              <a:sym typeface="Arial"/>
            </a:endParaRPr>
          </a:p>
        </p:txBody>
      </p:sp>
      <p:sp>
        <p:nvSpPr>
          <p:cNvPr id="2437" name="Google Shape;2437;p234"/>
          <p:cNvSpPr txBox="1"/>
          <p:nvPr/>
        </p:nvSpPr>
        <p:spPr>
          <a:xfrm>
            <a:off x="622300" y="6354957"/>
            <a:ext cx="8148270" cy="693747"/>
          </a:xfrm>
          <a:prstGeom prst="rect">
            <a:avLst/>
          </a:prstGeom>
          <a:noFill/>
          <a:ln>
            <a:noFill/>
          </a:ln>
        </p:spPr>
        <p:txBody>
          <a:bodyPr spcFirstLastPara="1" wrap="square" lIns="0" tIns="14700" rIns="0" bIns="0" anchor="t" anchorCtr="0">
            <a:spAutoFit/>
          </a:bodyPr>
          <a:lstStyle/>
          <a:p>
            <a:pPr marL="14007" lvl="0"/>
            <a:r>
              <a:rPr lang="en-US" sz="2206" i="1" dirty="0">
                <a:solidFill>
                  <a:schemeClr val="dk1"/>
                </a:solidFill>
              </a:rPr>
              <a:t>Additive material = solder - must have a melting temperature lower than ZM</a:t>
            </a:r>
            <a:endParaRPr sz="2206" dirty="0">
              <a:solidFill>
                <a:schemeClr val="dk1"/>
              </a:solidFill>
              <a:latin typeface="Arial"/>
              <a:ea typeface="Arial"/>
              <a:cs typeface="Arial"/>
              <a:sym typeface="Arial"/>
            </a:endParaRPr>
          </a:p>
        </p:txBody>
      </p:sp>
      <p:pic>
        <p:nvPicPr>
          <p:cNvPr id="2438" name="Google Shape;2438;p234"/>
          <p:cNvPicPr preferRelativeResize="0"/>
          <p:nvPr/>
        </p:nvPicPr>
        <p:blipFill rotWithShape="1">
          <a:blip r:embed="rId4">
            <a:alphaModFix/>
          </a:blip>
          <a:srcRect/>
          <a:stretch/>
        </p:blipFill>
        <p:spPr>
          <a:xfrm>
            <a:off x="1142513" y="2737438"/>
            <a:ext cx="3494037" cy="3334377"/>
          </a:xfrm>
          <a:prstGeom prst="rect">
            <a:avLst/>
          </a:prstGeom>
          <a:noFill/>
          <a:ln>
            <a:noFill/>
          </a:ln>
        </p:spPr>
      </p:pic>
      <p:pic>
        <p:nvPicPr>
          <p:cNvPr id="2439" name="Google Shape;2439;p234"/>
          <p:cNvPicPr preferRelativeResize="0"/>
          <p:nvPr/>
        </p:nvPicPr>
        <p:blipFill rotWithShape="1">
          <a:blip r:embed="rId5">
            <a:alphaModFix/>
          </a:blip>
          <a:srcRect/>
          <a:stretch/>
        </p:blipFill>
        <p:spPr>
          <a:xfrm>
            <a:off x="4954188" y="4658401"/>
            <a:ext cx="2206672" cy="1586518"/>
          </a:xfrm>
          <a:prstGeom prst="rect">
            <a:avLst/>
          </a:prstGeom>
          <a:noFill/>
          <a:ln>
            <a:noFill/>
          </a:ln>
        </p:spPr>
      </p:pic>
      <p:pic>
        <p:nvPicPr>
          <p:cNvPr id="2440" name="Google Shape;2440;p234"/>
          <p:cNvPicPr preferRelativeResize="0"/>
          <p:nvPr/>
        </p:nvPicPr>
        <p:blipFill rotWithShape="1">
          <a:blip r:embed="rId6">
            <a:alphaModFix/>
          </a:blip>
          <a:srcRect/>
          <a:stretch/>
        </p:blipFill>
        <p:spPr>
          <a:xfrm>
            <a:off x="4954189" y="2404671"/>
            <a:ext cx="4428469" cy="2083985"/>
          </a:xfrm>
          <a:prstGeom prst="rect">
            <a:avLst/>
          </a:prstGeom>
          <a:noFill/>
          <a:ln>
            <a:noFill/>
          </a:ln>
        </p:spPr>
      </p:pic>
      <p:pic>
        <p:nvPicPr>
          <p:cNvPr id="2441" name="Google Shape;2441;p234"/>
          <p:cNvPicPr preferRelativeResize="0"/>
          <p:nvPr/>
        </p:nvPicPr>
        <p:blipFill rotWithShape="1">
          <a:blip r:embed="rId7">
            <a:alphaModFix/>
          </a:blip>
          <a:srcRect/>
          <a:stretch/>
        </p:blipFill>
        <p:spPr>
          <a:xfrm>
            <a:off x="7495306" y="4707139"/>
            <a:ext cx="1862142" cy="1371397"/>
          </a:xfrm>
          <a:prstGeom prst="rect">
            <a:avLst/>
          </a:prstGeom>
          <a:noFill/>
          <a:ln>
            <a:noFill/>
          </a:ln>
        </p:spPr>
      </p:pic>
    </p:spTree>
  </p:cSld>
  <p:clrMapOvr>
    <a:masterClrMapping/>
  </p:clrMapOvr>
</p:sld>
</file>

<file path=ppt/slides/slide235.xml><?xml version="1.0" encoding="utf-8"?>
<p:sld xmlns:a="http://schemas.openxmlformats.org/drawingml/2006/main" xmlns:r="http://schemas.openxmlformats.org/officeDocument/2006/relationships" xmlns:p="http://schemas.openxmlformats.org/presentationml/2006/main">
  <p:cSld>
    <p:spTree>
      <p:nvGrpSpPr>
        <p:cNvPr id="1" name="Shape 2446"/>
        <p:cNvGrpSpPr/>
        <p:nvPr/>
      </p:nvGrpSpPr>
      <p:grpSpPr>
        <a:xfrm>
          <a:off x="0" y="0"/>
          <a:ext cx="0" cy="0"/>
          <a:chOff x="0" y="0"/>
          <a:chExt cx="0" cy="0"/>
        </a:xfrm>
      </p:grpSpPr>
      <p:sp>
        <p:nvSpPr>
          <p:cNvPr id="2448" name="Google Shape;2448;p235"/>
          <p:cNvSpPr txBox="1">
            <a:spLocks noGrp="1"/>
          </p:cNvSpPr>
          <p:nvPr>
            <p:ph type="title"/>
          </p:nvPr>
        </p:nvSpPr>
        <p:spPr>
          <a:xfrm>
            <a:off x="391631" y="777807"/>
            <a:ext cx="9356525" cy="442661"/>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Technology comparison: welding vs soldering</a:t>
            </a:r>
            <a:endParaRPr sz="2757" dirty="0">
              <a:latin typeface="Tahoma"/>
              <a:ea typeface="Tahoma"/>
              <a:cs typeface="Tahoma"/>
              <a:sym typeface="Tahoma"/>
            </a:endParaRPr>
          </a:p>
        </p:txBody>
      </p:sp>
      <p:sp>
        <p:nvSpPr>
          <p:cNvPr id="2449" name="Google Shape;2449;p235"/>
          <p:cNvSpPr txBox="1"/>
          <p:nvPr/>
        </p:nvSpPr>
        <p:spPr>
          <a:xfrm>
            <a:off x="428396" y="1868205"/>
            <a:ext cx="8642657" cy="4390890"/>
          </a:xfrm>
          <a:prstGeom prst="rect">
            <a:avLst/>
          </a:prstGeom>
          <a:noFill/>
          <a:ln>
            <a:noFill/>
          </a:ln>
        </p:spPr>
        <p:txBody>
          <a:bodyPr spcFirstLastPara="1" wrap="square" lIns="0" tIns="81225" rIns="0" bIns="0" anchor="t" anchorCtr="0">
            <a:spAutoFit/>
          </a:bodyPr>
          <a:lstStyle/>
          <a:p>
            <a:pPr marL="14007" lvl="0"/>
            <a:r>
              <a:rPr lang="en-US" sz="2000" b="1" i="1" dirty="0">
                <a:solidFill>
                  <a:schemeClr val="dk1"/>
                </a:solidFill>
              </a:rPr>
              <a:t>WELDING</a:t>
            </a:r>
          </a:p>
          <a:p>
            <a:pPr marL="14007" lvl="0"/>
            <a:r>
              <a:rPr lang="en-US" sz="2000" b="1" i="1" dirty="0">
                <a:solidFill>
                  <a:schemeClr val="dk1"/>
                </a:solidFill>
              </a:rPr>
              <a:t>High heating - above melting temperature</a:t>
            </a:r>
          </a:p>
          <a:p>
            <a:pPr marL="14007" lvl="0"/>
            <a:r>
              <a:rPr lang="en-US" sz="2000" b="1" i="1" dirty="0">
                <a:solidFill>
                  <a:schemeClr val="dk1"/>
                </a:solidFill>
              </a:rPr>
              <a:t>PM may or may not be used</a:t>
            </a:r>
          </a:p>
          <a:p>
            <a:pPr marL="14007" lvl="0"/>
            <a:r>
              <a:rPr lang="en-US" sz="2000" b="1" i="1" dirty="0">
                <a:solidFill>
                  <a:schemeClr val="dk1"/>
                </a:solidFill>
              </a:rPr>
              <a:t>The chemical composition of PM is close to the composition of ZM</a:t>
            </a:r>
          </a:p>
          <a:p>
            <a:pPr marL="14007" lvl="0"/>
            <a:r>
              <a:rPr lang="en-US" sz="2000" b="1" i="1" dirty="0">
                <a:solidFill>
                  <a:schemeClr val="dk1"/>
                </a:solidFill>
              </a:rPr>
              <a:t>Local heating</a:t>
            </a:r>
          </a:p>
          <a:p>
            <a:pPr marL="14007" lvl="0"/>
            <a:r>
              <a:rPr lang="en-US" sz="2000" b="1" i="1" dirty="0">
                <a:solidFill>
                  <a:schemeClr val="dk1"/>
                </a:solidFill>
              </a:rPr>
              <a:t>Deformation vs. residual stresses</a:t>
            </a:r>
          </a:p>
          <a:p>
            <a:pPr marL="14007" lvl="0"/>
            <a:endParaRPr lang="en-US" sz="2000" b="1" i="1" dirty="0">
              <a:solidFill>
                <a:schemeClr val="dk1"/>
              </a:solidFill>
            </a:endParaRPr>
          </a:p>
          <a:p>
            <a:pPr marL="14007" lvl="0"/>
            <a:r>
              <a:rPr lang="en-US" sz="2000" b="1" i="1" dirty="0">
                <a:solidFill>
                  <a:schemeClr val="dk1"/>
                </a:solidFill>
              </a:rPr>
              <a:t>SOLDERING, BRAZING</a:t>
            </a:r>
          </a:p>
          <a:p>
            <a:pPr marL="14007" lvl="0"/>
            <a:r>
              <a:rPr lang="en-US" sz="2000" b="1" i="1" dirty="0">
                <a:solidFill>
                  <a:schemeClr val="dk1"/>
                </a:solidFill>
              </a:rPr>
              <a:t>PM must be used (= solder)</a:t>
            </a:r>
          </a:p>
          <a:p>
            <a:pPr marL="14007" lvl="0"/>
            <a:r>
              <a:rPr lang="en-US" sz="2000" b="1" i="1" dirty="0">
                <a:solidFill>
                  <a:schemeClr val="dk1"/>
                </a:solidFill>
              </a:rPr>
              <a:t>Solder has a lower Tt than ZM - different chemical composition from ZM</a:t>
            </a:r>
          </a:p>
          <a:p>
            <a:pPr marL="14007" lvl="0"/>
            <a:r>
              <a:rPr lang="en-US" sz="2000" b="1" i="1" dirty="0">
                <a:solidFill>
                  <a:schemeClr val="dk1"/>
                </a:solidFill>
              </a:rPr>
              <a:t>Low operating temperatures (material does not heat up to Tt)</a:t>
            </a:r>
          </a:p>
          <a:p>
            <a:pPr marL="14007" lvl="0"/>
            <a:r>
              <a:rPr lang="en-US" sz="2000" b="1" i="1" dirty="0">
                <a:solidFill>
                  <a:schemeClr val="dk1"/>
                </a:solidFill>
              </a:rPr>
              <a:t>Price</a:t>
            </a:r>
          </a:p>
          <a:p>
            <a:pPr marL="14007" lvl="0"/>
            <a:r>
              <a:rPr lang="en-US" sz="2000" b="1" i="1" dirty="0" err="1">
                <a:solidFill>
                  <a:schemeClr val="dk1"/>
                </a:solidFill>
              </a:rPr>
              <a:t>Favourable</a:t>
            </a:r>
            <a:r>
              <a:rPr lang="en-US" sz="2000" b="1" i="1" dirty="0">
                <a:solidFill>
                  <a:schemeClr val="dk1"/>
                </a:solidFill>
              </a:rPr>
              <a:t> in terms of deformations and internal stresses</a:t>
            </a:r>
            <a:endParaRPr sz="2000" b="0" i="0" u="none" strike="noStrike" cap="none" dirty="0">
              <a:solidFill>
                <a:schemeClr val="dk1"/>
              </a:solidFill>
              <a:latin typeface="Arial"/>
              <a:ea typeface="Arial"/>
              <a:cs typeface="Arial"/>
              <a:sym typeface="Arial"/>
            </a:endParaRPr>
          </a:p>
        </p:txBody>
      </p:sp>
      <p:pic>
        <p:nvPicPr>
          <p:cNvPr id="2450" name="Google Shape;2450;p235"/>
          <p:cNvPicPr preferRelativeResize="0"/>
          <p:nvPr/>
        </p:nvPicPr>
        <p:blipFill rotWithShape="1">
          <a:blip r:embed="rId3">
            <a:alphaModFix/>
          </a:blip>
          <a:srcRect/>
          <a:stretch/>
        </p:blipFill>
        <p:spPr>
          <a:xfrm>
            <a:off x="8494643" y="1220475"/>
            <a:ext cx="1449904" cy="4201583"/>
          </a:xfrm>
          <a:prstGeom prst="rect">
            <a:avLst/>
          </a:prstGeom>
          <a:noFill/>
          <a:ln>
            <a:noFill/>
          </a:ln>
        </p:spPr>
      </p:pic>
    </p:spTree>
  </p:cSld>
  <p:clrMapOvr>
    <a:masterClrMapping/>
  </p:clrMapOvr>
</p:sld>
</file>

<file path=ppt/slides/slide236.xml><?xml version="1.0" encoding="utf-8"?>
<p:sld xmlns:a="http://schemas.openxmlformats.org/drawingml/2006/main" xmlns:r="http://schemas.openxmlformats.org/officeDocument/2006/relationships" xmlns:p="http://schemas.openxmlformats.org/presentationml/2006/main">
  <p:cSld>
    <p:spTree>
      <p:nvGrpSpPr>
        <p:cNvPr id="1" name="Shape 2455"/>
        <p:cNvGrpSpPr/>
        <p:nvPr/>
      </p:nvGrpSpPr>
      <p:grpSpPr>
        <a:xfrm>
          <a:off x="0" y="0"/>
          <a:ext cx="0" cy="0"/>
          <a:chOff x="0" y="0"/>
          <a:chExt cx="0" cy="0"/>
        </a:xfrm>
      </p:grpSpPr>
      <p:pic>
        <p:nvPicPr>
          <p:cNvPr id="2457" name="Google Shape;2457;p236"/>
          <p:cNvPicPr preferRelativeResize="0"/>
          <p:nvPr/>
        </p:nvPicPr>
        <p:blipFill rotWithShape="1">
          <a:blip r:embed="rId3">
            <a:alphaModFix/>
          </a:blip>
          <a:srcRect/>
          <a:stretch/>
        </p:blipFill>
        <p:spPr>
          <a:xfrm>
            <a:off x="304800" y="702503"/>
            <a:ext cx="299358" cy="747042"/>
          </a:xfrm>
          <a:prstGeom prst="rect">
            <a:avLst/>
          </a:prstGeom>
          <a:noFill/>
          <a:ln>
            <a:noFill/>
          </a:ln>
        </p:spPr>
      </p:pic>
      <p:sp>
        <p:nvSpPr>
          <p:cNvPr id="2458" name="Google Shape;2458;p236"/>
          <p:cNvSpPr txBox="1">
            <a:spLocks noGrp="1"/>
          </p:cNvSpPr>
          <p:nvPr>
            <p:ph type="title"/>
          </p:nvPr>
        </p:nvSpPr>
        <p:spPr>
          <a:xfrm>
            <a:off x="391632" y="777807"/>
            <a:ext cx="3380268" cy="442661"/>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Use of soldering</a:t>
            </a:r>
            <a:endParaRPr sz="2757" dirty="0">
              <a:latin typeface="Tahoma"/>
              <a:ea typeface="Tahoma"/>
              <a:cs typeface="Tahoma"/>
              <a:sym typeface="Tahoma"/>
            </a:endParaRPr>
          </a:p>
        </p:txBody>
      </p:sp>
      <p:sp>
        <p:nvSpPr>
          <p:cNvPr id="2459" name="Google Shape;2459;p236"/>
          <p:cNvSpPr txBox="1"/>
          <p:nvPr/>
        </p:nvSpPr>
        <p:spPr>
          <a:xfrm>
            <a:off x="1343992" y="1443268"/>
            <a:ext cx="8005417" cy="4427718"/>
          </a:xfrm>
          <a:prstGeom prst="rect">
            <a:avLst/>
          </a:prstGeom>
          <a:noFill/>
          <a:ln>
            <a:noFill/>
          </a:ln>
        </p:spPr>
        <p:txBody>
          <a:bodyPr spcFirstLastPara="1" wrap="square" lIns="0" tIns="14700" rIns="0" bIns="0" anchor="t" anchorCtr="0">
            <a:spAutoFit/>
          </a:bodyPr>
          <a:lstStyle/>
          <a:p>
            <a:pPr marL="14007" marR="5602" lvl="0"/>
            <a:r>
              <a:rPr lang="en-US" sz="2206" b="1" i="1" dirty="0">
                <a:solidFill>
                  <a:schemeClr val="dk1"/>
                </a:solidFill>
              </a:rPr>
              <a:t>Soldered joints are most often used in cases where the following is required:</a:t>
            </a:r>
          </a:p>
          <a:p>
            <a:pPr marL="14007" marR="5602" lvl="0"/>
            <a:endParaRPr lang="en-US" sz="2206" b="1" i="1" dirty="0">
              <a:solidFill>
                <a:schemeClr val="dk1"/>
              </a:solidFill>
            </a:endParaRPr>
          </a:p>
          <a:p>
            <a:pPr marL="14007" marR="5602" lvl="0"/>
            <a:r>
              <a:rPr lang="en-US" sz="2206" b="1" i="1" dirty="0">
                <a:solidFill>
                  <a:schemeClr val="dk1"/>
                </a:solidFill>
              </a:rPr>
              <a:t>Tightness of the joint</a:t>
            </a:r>
          </a:p>
          <a:p>
            <a:pPr marL="14007" marR="5602" lvl="0"/>
            <a:r>
              <a:rPr lang="en-US" sz="2206" b="1" i="1" dirty="0">
                <a:solidFill>
                  <a:schemeClr val="dk1"/>
                </a:solidFill>
              </a:rPr>
              <a:t>Electrical conductivity</a:t>
            </a:r>
          </a:p>
          <a:p>
            <a:pPr marL="14007" marR="5602" lvl="0"/>
            <a:r>
              <a:rPr lang="en-US" sz="2206" b="1" i="1" dirty="0">
                <a:solidFill>
                  <a:schemeClr val="dk1"/>
                </a:solidFill>
              </a:rPr>
              <a:t>Corrosion resistance</a:t>
            </a:r>
          </a:p>
          <a:p>
            <a:pPr marL="14007" marR="5602" lvl="0"/>
            <a:r>
              <a:rPr lang="en-US" sz="2206" b="1" i="1" dirty="0">
                <a:solidFill>
                  <a:schemeClr val="dk1"/>
                </a:solidFill>
              </a:rPr>
              <a:t>Nice surface appearance (smooth transition to ZM)</a:t>
            </a:r>
          </a:p>
          <a:p>
            <a:pPr marL="14007" marR="5602" lvl="0"/>
            <a:r>
              <a:rPr lang="en-US" sz="2206" b="1" i="1" dirty="0">
                <a:solidFill>
                  <a:schemeClr val="dk1"/>
                </a:solidFill>
              </a:rPr>
              <a:t>Mechanical strength at static (dynamic) load</a:t>
            </a:r>
          </a:p>
          <a:p>
            <a:pPr marL="14007" marR="5602" lvl="0"/>
            <a:r>
              <a:rPr lang="en-US" sz="2206" b="1" i="1" dirty="0">
                <a:solidFill>
                  <a:schemeClr val="dk1"/>
                </a:solidFill>
              </a:rPr>
              <a:t>When creating complex joints</a:t>
            </a:r>
          </a:p>
          <a:p>
            <a:pPr marL="14007" marR="5602" lvl="0"/>
            <a:r>
              <a:rPr lang="en-US" sz="2206" b="1" i="1" dirty="0">
                <a:solidFill>
                  <a:schemeClr val="dk1"/>
                </a:solidFill>
              </a:rPr>
              <a:t>When creating heterogeneous connections</a:t>
            </a:r>
          </a:p>
          <a:p>
            <a:pPr marL="14007" marR="5602" lvl="0"/>
            <a:r>
              <a:rPr lang="en-US" sz="2206" b="1" i="1" dirty="0">
                <a:solidFill>
                  <a:schemeClr val="dk1"/>
                </a:solidFill>
              </a:rPr>
              <a:t>(ferrous vs. non-ferrous, metallic vs. non-metallic)</a:t>
            </a:r>
          </a:p>
          <a:p>
            <a:pPr marL="14007" marR="5602" lvl="0"/>
            <a:r>
              <a:rPr lang="en-US" sz="2206" b="1" i="1" dirty="0">
                <a:solidFill>
                  <a:schemeClr val="dk1"/>
                </a:solidFill>
              </a:rPr>
              <a:t>Wherever fusion welding cannot be used</a:t>
            </a:r>
          </a:p>
          <a:p>
            <a:pPr marL="14007" marR="5602" lvl="0"/>
            <a:r>
              <a:rPr lang="en-US" sz="2206" b="1" i="1" dirty="0">
                <a:solidFill>
                  <a:schemeClr val="dk1"/>
                </a:solidFill>
              </a:rPr>
              <a:t>(for metallurgical or technological reasons)</a:t>
            </a:r>
            <a:endParaRPr sz="2206" dirty="0">
              <a:solidFill>
                <a:schemeClr val="dk1"/>
              </a:solidFill>
              <a:latin typeface="Arial"/>
              <a:ea typeface="Arial"/>
              <a:cs typeface="Arial"/>
              <a:sym typeface="Arial"/>
            </a:endParaRPr>
          </a:p>
        </p:txBody>
      </p:sp>
    </p:spTree>
  </p:cSld>
  <p:clrMapOvr>
    <a:masterClrMapping/>
  </p:clrMapOvr>
</p:sld>
</file>

<file path=ppt/slides/slide237.xml><?xml version="1.0" encoding="utf-8"?>
<p:sld xmlns:a="http://schemas.openxmlformats.org/drawingml/2006/main" xmlns:r="http://schemas.openxmlformats.org/officeDocument/2006/relationships" xmlns:p="http://schemas.openxmlformats.org/presentationml/2006/main">
  <p:cSld>
    <p:spTree>
      <p:nvGrpSpPr>
        <p:cNvPr id="1" name="Shape 2464"/>
        <p:cNvGrpSpPr/>
        <p:nvPr/>
      </p:nvGrpSpPr>
      <p:grpSpPr>
        <a:xfrm>
          <a:off x="0" y="0"/>
          <a:ext cx="0" cy="0"/>
          <a:chOff x="0" y="0"/>
          <a:chExt cx="0" cy="0"/>
        </a:xfrm>
      </p:grpSpPr>
      <p:sp>
        <p:nvSpPr>
          <p:cNvPr id="2466" name="Google Shape;2466;p237"/>
          <p:cNvSpPr txBox="1">
            <a:spLocks noGrp="1"/>
          </p:cNvSpPr>
          <p:nvPr>
            <p:ph type="title"/>
          </p:nvPr>
        </p:nvSpPr>
        <p:spPr>
          <a:xfrm>
            <a:off x="391631" y="777807"/>
            <a:ext cx="4082397"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Use of soldering</a:t>
            </a:r>
            <a:endParaRPr sz="2757" dirty="0">
              <a:latin typeface="Tahoma"/>
              <a:ea typeface="Tahoma"/>
              <a:cs typeface="Tahoma"/>
              <a:sym typeface="Tahoma"/>
            </a:endParaRPr>
          </a:p>
        </p:txBody>
      </p:sp>
      <p:sp>
        <p:nvSpPr>
          <p:cNvPr id="2467" name="Google Shape;2467;p237"/>
          <p:cNvSpPr txBox="1"/>
          <p:nvPr/>
        </p:nvSpPr>
        <p:spPr>
          <a:xfrm>
            <a:off x="1018370" y="1686258"/>
            <a:ext cx="8656662" cy="4088266"/>
          </a:xfrm>
          <a:prstGeom prst="rect">
            <a:avLst/>
          </a:prstGeom>
          <a:noFill/>
          <a:ln>
            <a:noFill/>
          </a:ln>
        </p:spPr>
        <p:txBody>
          <a:bodyPr spcFirstLastPara="1" wrap="square" lIns="0" tIns="14700" rIns="0" bIns="0" anchor="t" anchorCtr="0">
            <a:spAutoFit/>
          </a:bodyPr>
          <a:lstStyle/>
          <a:p>
            <a:pPr marL="14007" marR="462909" lvl="0"/>
            <a:r>
              <a:rPr lang="en-US" sz="2206" b="1" i="1" dirty="0">
                <a:solidFill>
                  <a:schemeClr val="dk1"/>
                </a:solidFill>
              </a:rPr>
              <a:t>Currently, soldering is used for joining ferrous and non-ferrous materials, as well as complex products:</a:t>
            </a:r>
          </a:p>
          <a:p>
            <a:pPr marL="14007" marR="462909" lvl="0"/>
            <a:endParaRPr lang="en-US" sz="2206" b="1" i="1" dirty="0">
              <a:solidFill>
                <a:schemeClr val="dk1"/>
              </a:solidFill>
            </a:endParaRPr>
          </a:p>
          <a:p>
            <a:pPr marL="14007" marR="462909" lvl="0"/>
            <a:r>
              <a:rPr lang="en-US" sz="2206" b="1" i="1" dirty="0">
                <a:solidFill>
                  <a:schemeClr val="dk1"/>
                </a:solidFill>
              </a:rPr>
              <a:t>Non-alloy structural steels</a:t>
            </a:r>
            <a:r>
              <a:rPr lang="en-US" sz="2206" i="1" dirty="0">
                <a:solidFill>
                  <a:schemeClr val="dk1"/>
                </a:solidFill>
              </a:rPr>
              <a:t> - solderability depends on C content (Cu Ag-based solders)</a:t>
            </a:r>
          </a:p>
          <a:p>
            <a:pPr marL="14007" marR="462909" lvl="0"/>
            <a:r>
              <a:rPr lang="en-US" sz="2206" b="1" i="1" dirty="0">
                <a:solidFill>
                  <a:schemeClr val="dk1"/>
                </a:solidFill>
              </a:rPr>
              <a:t>Alloy structural steels </a:t>
            </a:r>
            <a:r>
              <a:rPr lang="en-US" sz="2206" i="1" dirty="0">
                <a:solidFill>
                  <a:schemeClr val="dk1"/>
                </a:solidFill>
              </a:rPr>
              <a:t>- solderability depends on the content of alloys (Cu, Al, </a:t>
            </a:r>
            <a:r>
              <a:rPr lang="en-US" sz="2206" i="1" dirty="0" err="1">
                <a:solidFill>
                  <a:schemeClr val="dk1"/>
                </a:solidFill>
              </a:rPr>
              <a:t>Ti</a:t>
            </a:r>
            <a:r>
              <a:rPr lang="en-US" sz="2206" i="1" dirty="0">
                <a:solidFill>
                  <a:schemeClr val="dk1"/>
                </a:solidFill>
              </a:rPr>
              <a:t>, Si, Mn, etc.); they form stable surface oxides; it is necessary to create special technological conditions (heating rate, cooling, choice of suitable flux and reducing atmosphere)</a:t>
            </a:r>
          </a:p>
          <a:p>
            <a:pPr marL="14007" marR="462909" lvl="0"/>
            <a:r>
              <a:rPr lang="en-US" sz="2206" b="1" i="1" dirty="0">
                <a:solidFill>
                  <a:schemeClr val="dk1"/>
                </a:solidFill>
              </a:rPr>
              <a:t>Refractory and heat-resistant steels</a:t>
            </a:r>
          </a:p>
          <a:p>
            <a:pPr marL="14007" marR="462909" lvl="0"/>
            <a:r>
              <a:rPr lang="en-US" sz="2206" b="1" i="1" dirty="0">
                <a:solidFill>
                  <a:schemeClr val="dk1"/>
                </a:solidFill>
              </a:rPr>
              <a:t>Stainless steels</a:t>
            </a:r>
          </a:p>
          <a:p>
            <a:pPr marL="14007" marR="462909" lvl="0"/>
            <a:r>
              <a:rPr lang="en-US" sz="2206" i="1" dirty="0">
                <a:solidFill>
                  <a:schemeClr val="dk1"/>
                </a:solidFill>
              </a:rPr>
              <a:t>(Ni-based solders)</a:t>
            </a:r>
            <a:endParaRPr sz="2206" dirty="0">
              <a:solidFill>
                <a:schemeClr val="dk1"/>
              </a:solidFill>
              <a:latin typeface="Arial"/>
              <a:ea typeface="Arial"/>
              <a:cs typeface="Arial"/>
              <a:sym typeface="Arial"/>
            </a:endParaRPr>
          </a:p>
        </p:txBody>
      </p:sp>
    </p:spTree>
  </p:cSld>
  <p:clrMapOvr>
    <a:masterClrMapping/>
  </p:clrMapOvr>
</p:sld>
</file>

<file path=ppt/slides/slide238.xml><?xml version="1.0" encoding="utf-8"?>
<p:sld xmlns:a="http://schemas.openxmlformats.org/drawingml/2006/main" xmlns:r="http://schemas.openxmlformats.org/officeDocument/2006/relationships" xmlns:p="http://schemas.openxmlformats.org/presentationml/2006/main">
  <p:cSld>
    <p:spTree>
      <p:nvGrpSpPr>
        <p:cNvPr id="1" name="Shape 2472"/>
        <p:cNvGrpSpPr/>
        <p:nvPr/>
      </p:nvGrpSpPr>
      <p:grpSpPr>
        <a:xfrm>
          <a:off x="0" y="0"/>
          <a:ext cx="0" cy="0"/>
          <a:chOff x="0" y="0"/>
          <a:chExt cx="0" cy="0"/>
        </a:xfrm>
      </p:grpSpPr>
      <p:sp>
        <p:nvSpPr>
          <p:cNvPr id="2474" name="Google Shape;2474;p238"/>
          <p:cNvSpPr txBox="1">
            <a:spLocks noGrp="1"/>
          </p:cNvSpPr>
          <p:nvPr>
            <p:ph type="title"/>
          </p:nvPr>
        </p:nvSpPr>
        <p:spPr>
          <a:xfrm>
            <a:off x="391631" y="777807"/>
            <a:ext cx="3922599"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Use of soldering</a:t>
            </a:r>
            <a:endParaRPr sz="2757" dirty="0">
              <a:latin typeface="Tahoma"/>
              <a:ea typeface="Tahoma"/>
              <a:cs typeface="Tahoma"/>
              <a:sym typeface="Tahoma"/>
            </a:endParaRPr>
          </a:p>
        </p:txBody>
      </p:sp>
      <p:sp>
        <p:nvSpPr>
          <p:cNvPr id="2475" name="Google Shape;2475;p238"/>
          <p:cNvSpPr txBox="1"/>
          <p:nvPr/>
        </p:nvSpPr>
        <p:spPr>
          <a:xfrm>
            <a:off x="815293" y="1532492"/>
            <a:ext cx="9062815" cy="4182395"/>
          </a:xfrm>
          <a:prstGeom prst="rect">
            <a:avLst/>
          </a:prstGeom>
          <a:noFill/>
          <a:ln>
            <a:noFill/>
          </a:ln>
        </p:spPr>
        <p:txBody>
          <a:bodyPr spcFirstLastPara="1" wrap="square" lIns="0" tIns="14700" rIns="0" bIns="0" anchor="t" anchorCtr="0">
            <a:spAutoFit/>
          </a:bodyPr>
          <a:lstStyle/>
          <a:p>
            <a:pPr marL="14007" marR="5602" lvl="0"/>
            <a:r>
              <a:rPr lang="en-US" sz="2206" b="1" i="1" dirty="0">
                <a:solidFill>
                  <a:schemeClr val="dk1"/>
                </a:solidFill>
              </a:rPr>
              <a:t>Can also be used for high-strength alloys, non-ferrous metals and wherever fusion welding cannot be used:</a:t>
            </a:r>
          </a:p>
          <a:p>
            <a:pPr marL="14007" marR="5602" lvl="0"/>
            <a:endParaRPr lang="en-US" sz="2206" b="1" i="1" dirty="0">
              <a:solidFill>
                <a:schemeClr val="dk1"/>
              </a:solidFill>
            </a:endParaRPr>
          </a:p>
          <a:p>
            <a:pPr marL="14007" marR="5602" lvl="0"/>
            <a:r>
              <a:rPr lang="en-US" sz="2206" b="1" i="1" dirty="0">
                <a:solidFill>
                  <a:schemeClr val="dk1"/>
                </a:solidFill>
              </a:rPr>
              <a:t>Cast iron</a:t>
            </a:r>
          </a:p>
          <a:p>
            <a:pPr marL="14007" marR="5602" lvl="0"/>
            <a:r>
              <a:rPr lang="en-US" sz="2206" b="1" i="1" dirty="0">
                <a:solidFill>
                  <a:schemeClr val="dk1"/>
                </a:solidFill>
              </a:rPr>
              <a:t>Copper and its alloys</a:t>
            </a:r>
          </a:p>
          <a:p>
            <a:pPr marL="14007" marR="5602" lvl="0"/>
            <a:r>
              <a:rPr lang="en-US" sz="2206" b="1" i="1" dirty="0" err="1">
                <a:solidFill>
                  <a:schemeClr val="dk1"/>
                </a:solidFill>
              </a:rPr>
              <a:t>Aluminium</a:t>
            </a:r>
            <a:r>
              <a:rPr lang="en-US" sz="2206" b="1" i="1" dirty="0">
                <a:solidFill>
                  <a:schemeClr val="dk1"/>
                </a:solidFill>
              </a:rPr>
              <a:t> and its alloys</a:t>
            </a:r>
          </a:p>
          <a:p>
            <a:pPr marL="14007" marR="5602" lvl="0"/>
            <a:r>
              <a:rPr lang="en-US" sz="2206" b="1" i="1" dirty="0">
                <a:solidFill>
                  <a:schemeClr val="dk1"/>
                </a:solidFill>
              </a:rPr>
              <a:t>Nickel and its alloys</a:t>
            </a:r>
          </a:p>
          <a:p>
            <a:pPr marL="14007" marR="5602" lvl="0"/>
            <a:r>
              <a:rPr lang="en-US" sz="2206" b="1" i="1" dirty="0">
                <a:solidFill>
                  <a:schemeClr val="dk1"/>
                </a:solidFill>
              </a:rPr>
              <a:t>Titanium and its alloys</a:t>
            </a:r>
          </a:p>
          <a:p>
            <a:pPr marL="14007" marR="5602" lvl="0"/>
            <a:r>
              <a:rPr lang="en-US" sz="2206" b="1" i="1" dirty="0">
                <a:solidFill>
                  <a:schemeClr val="dk1"/>
                </a:solidFill>
              </a:rPr>
              <a:t>Other metals (Ag, Au, Pt, Pd, Be, Mo, Zr, Nb, W, etc.)</a:t>
            </a:r>
          </a:p>
          <a:p>
            <a:pPr marL="14007" marR="5602" lvl="0"/>
            <a:r>
              <a:rPr lang="en-US" sz="2206" b="1" i="1" dirty="0">
                <a:solidFill>
                  <a:schemeClr val="dk1"/>
                </a:solidFill>
              </a:rPr>
              <a:t>Ceramics</a:t>
            </a:r>
            <a:endParaRPr sz="2206" dirty="0">
              <a:solidFill>
                <a:schemeClr val="dk1"/>
              </a:solidFill>
              <a:latin typeface="Arial"/>
              <a:ea typeface="Arial"/>
              <a:cs typeface="Arial"/>
              <a:sym typeface="Arial"/>
            </a:endParaRPr>
          </a:p>
          <a:p>
            <a:pPr marL="834077" marR="0" lvl="1" indent="-316543" algn="l" rtl="0">
              <a:spcBef>
                <a:spcPts val="506"/>
              </a:spcBef>
              <a:spcAft>
                <a:spcPts val="0"/>
              </a:spcAft>
              <a:buClr>
                <a:schemeClr val="dk1"/>
              </a:buClr>
              <a:buSzPts val="2095"/>
              <a:buFont typeface="Arial"/>
              <a:buChar char="-"/>
            </a:pPr>
            <a:r>
              <a:rPr lang="en-US" sz="2095" b="1" i="1" u="none" strike="noStrike" cap="none" dirty="0">
                <a:solidFill>
                  <a:schemeClr val="dk1"/>
                </a:solidFill>
                <a:latin typeface="Arial"/>
                <a:ea typeface="Arial"/>
                <a:cs typeface="Arial"/>
                <a:sym typeface="Arial"/>
              </a:rPr>
              <a:t>WC, </a:t>
            </a:r>
            <a:r>
              <a:rPr lang="en-US" sz="2095" b="1" i="1" u="none" strike="noStrike" cap="none" dirty="0" err="1">
                <a:solidFill>
                  <a:schemeClr val="dk1"/>
                </a:solidFill>
                <a:latin typeface="Arial"/>
                <a:ea typeface="Arial"/>
                <a:cs typeface="Arial"/>
                <a:sym typeface="Arial"/>
              </a:rPr>
              <a:t>TiC</a:t>
            </a:r>
            <a:r>
              <a:rPr lang="en-US" sz="2095" b="1" i="1" u="none" strike="noStrike" cap="none" dirty="0">
                <a:solidFill>
                  <a:schemeClr val="dk1"/>
                </a:solidFill>
                <a:latin typeface="Arial"/>
                <a:ea typeface="Arial"/>
                <a:cs typeface="Arial"/>
                <a:sym typeface="Arial"/>
              </a:rPr>
              <a:t>, </a:t>
            </a:r>
            <a:r>
              <a:rPr lang="en-US" sz="2095" b="1" i="1" u="none" strike="noStrike" cap="none" dirty="0" err="1">
                <a:solidFill>
                  <a:schemeClr val="dk1"/>
                </a:solidFill>
                <a:latin typeface="Arial"/>
                <a:ea typeface="Arial"/>
                <a:cs typeface="Arial"/>
                <a:sym typeface="Arial"/>
              </a:rPr>
              <a:t>TaC</a:t>
            </a:r>
            <a:r>
              <a:rPr lang="en-US" sz="2095" b="1" i="1" u="none" strike="noStrike" cap="none" dirty="0">
                <a:solidFill>
                  <a:schemeClr val="dk1"/>
                </a:solidFill>
                <a:latin typeface="Arial"/>
                <a:ea typeface="Arial"/>
                <a:cs typeface="Arial"/>
                <a:sym typeface="Arial"/>
              </a:rPr>
              <a:t>, Cr</a:t>
            </a:r>
            <a:r>
              <a:rPr lang="en-US" sz="1323" b="1" i="1" u="none" strike="noStrike" cap="none" dirty="0">
                <a:solidFill>
                  <a:schemeClr val="dk1"/>
                </a:solidFill>
                <a:latin typeface="Arial"/>
                <a:ea typeface="Arial"/>
                <a:cs typeface="Arial"/>
                <a:sym typeface="Arial"/>
              </a:rPr>
              <a:t>3</a:t>
            </a:r>
            <a:r>
              <a:rPr lang="en-US" sz="2095" b="1" i="1" u="none" strike="noStrike" cap="none" dirty="0">
                <a:solidFill>
                  <a:schemeClr val="dk1"/>
                </a:solidFill>
                <a:latin typeface="Arial"/>
                <a:ea typeface="Arial"/>
                <a:cs typeface="Arial"/>
                <a:sym typeface="Arial"/>
              </a:rPr>
              <a:t>C</a:t>
            </a:r>
            <a:r>
              <a:rPr lang="en-US" sz="1323" b="1" i="1" u="none" strike="noStrike" cap="none" dirty="0">
                <a:solidFill>
                  <a:schemeClr val="dk1"/>
                </a:solidFill>
                <a:latin typeface="Arial"/>
                <a:ea typeface="Arial"/>
                <a:cs typeface="Arial"/>
                <a:sym typeface="Arial"/>
              </a:rPr>
              <a:t>2 </a:t>
            </a:r>
            <a:r>
              <a:rPr lang="en-US" sz="2095" b="1" i="1" u="none" strike="noStrike" cap="none" dirty="0">
                <a:solidFill>
                  <a:schemeClr val="dk1"/>
                </a:solidFill>
                <a:latin typeface="Arial"/>
                <a:ea typeface="Arial"/>
                <a:cs typeface="Arial"/>
                <a:sym typeface="Arial"/>
              </a:rPr>
              <a:t>– connecting metal Co</a:t>
            </a:r>
            <a:endParaRPr sz="2095" b="0" i="0" u="none" strike="noStrike" cap="none" dirty="0">
              <a:solidFill>
                <a:schemeClr val="dk1"/>
              </a:solidFill>
              <a:latin typeface="Arial"/>
              <a:ea typeface="Arial"/>
              <a:cs typeface="Arial"/>
              <a:sym typeface="Arial"/>
            </a:endParaRPr>
          </a:p>
          <a:p>
            <a:pPr marL="834077" marR="0" lvl="1" indent="-316543" algn="l" rtl="0">
              <a:spcBef>
                <a:spcPts val="502"/>
              </a:spcBef>
              <a:spcAft>
                <a:spcPts val="0"/>
              </a:spcAft>
              <a:buClr>
                <a:schemeClr val="dk1"/>
              </a:buClr>
              <a:buSzPts val="2095"/>
              <a:buFont typeface="Arial"/>
              <a:buChar char="-"/>
            </a:pPr>
            <a:r>
              <a:rPr lang="en-US" sz="2095" b="1" i="1" u="none" strike="noStrike" cap="none" dirty="0">
                <a:solidFill>
                  <a:schemeClr val="dk1"/>
                </a:solidFill>
                <a:latin typeface="Arial"/>
                <a:ea typeface="Arial"/>
                <a:cs typeface="Arial"/>
                <a:sym typeface="Arial"/>
              </a:rPr>
              <a:t>Al</a:t>
            </a:r>
            <a:r>
              <a:rPr lang="en-US" sz="1323" b="1" i="1" u="none" strike="noStrike" cap="none" dirty="0">
                <a:solidFill>
                  <a:schemeClr val="dk1"/>
                </a:solidFill>
                <a:latin typeface="Arial"/>
                <a:ea typeface="Arial"/>
                <a:cs typeface="Arial"/>
                <a:sym typeface="Arial"/>
              </a:rPr>
              <a:t>2</a:t>
            </a:r>
            <a:r>
              <a:rPr lang="en-US" sz="2095" b="1" i="1" u="none" strike="noStrike" cap="none" dirty="0">
                <a:solidFill>
                  <a:schemeClr val="dk1"/>
                </a:solidFill>
                <a:latin typeface="Arial"/>
                <a:ea typeface="Arial"/>
                <a:cs typeface="Arial"/>
                <a:sym typeface="Arial"/>
              </a:rPr>
              <a:t>O</a:t>
            </a:r>
            <a:r>
              <a:rPr lang="en-US" sz="1323" b="1" i="1" u="none" strike="noStrike" cap="none" dirty="0">
                <a:solidFill>
                  <a:schemeClr val="dk1"/>
                </a:solidFill>
                <a:latin typeface="Arial"/>
                <a:ea typeface="Arial"/>
                <a:cs typeface="Arial"/>
                <a:sym typeface="Arial"/>
              </a:rPr>
              <a:t>3  </a:t>
            </a:r>
            <a:r>
              <a:rPr lang="en-US" sz="2095" b="1" i="1" u="none" strike="noStrike" cap="none" dirty="0">
                <a:solidFill>
                  <a:schemeClr val="dk1"/>
                </a:solidFill>
                <a:latin typeface="Arial"/>
                <a:ea typeface="Arial"/>
                <a:cs typeface="Arial"/>
                <a:sym typeface="Arial"/>
              </a:rPr>
              <a:t>– </a:t>
            </a:r>
            <a:r>
              <a:rPr lang="en-US" sz="2095" b="1" i="1" u="none" strike="noStrike" cap="none" dirty="0" err="1">
                <a:solidFill>
                  <a:schemeClr val="dk1"/>
                </a:solidFill>
                <a:latin typeface="Arial"/>
                <a:ea typeface="Arial"/>
                <a:cs typeface="Arial"/>
                <a:sym typeface="Arial"/>
              </a:rPr>
              <a:t>Ti</a:t>
            </a:r>
            <a:r>
              <a:rPr lang="en-US" sz="2095" b="1" i="1" u="none" strike="noStrike" cap="none" dirty="0">
                <a:solidFill>
                  <a:schemeClr val="dk1"/>
                </a:solidFill>
                <a:latin typeface="Arial"/>
                <a:ea typeface="Arial"/>
                <a:cs typeface="Arial"/>
                <a:sym typeface="Arial"/>
              </a:rPr>
              <a:t>, </a:t>
            </a:r>
            <a:r>
              <a:rPr lang="en-US" sz="2095" b="1" i="1" u="none" strike="noStrike" cap="none" dirty="0" err="1">
                <a:solidFill>
                  <a:schemeClr val="dk1"/>
                </a:solidFill>
                <a:latin typeface="Arial"/>
                <a:ea typeface="Arial"/>
                <a:cs typeface="Arial"/>
                <a:sym typeface="Arial"/>
              </a:rPr>
              <a:t>AgCuTi</a:t>
            </a:r>
            <a:r>
              <a:rPr lang="en-US" sz="2095" b="1" i="1" u="none" strike="noStrike" cap="none" dirty="0">
                <a:solidFill>
                  <a:schemeClr val="dk1"/>
                </a:solidFill>
                <a:latin typeface="Arial"/>
                <a:ea typeface="Arial"/>
                <a:cs typeface="Arial"/>
                <a:sym typeface="Arial"/>
              </a:rPr>
              <a:t>-based solders</a:t>
            </a:r>
            <a:endParaRPr sz="2095" b="0" i="0" u="none" strike="noStrike" cap="none" dirty="0">
              <a:solidFill>
                <a:schemeClr val="dk1"/>
              </a:solidFill>
              <a:latin typeface="Arial"/>
              <a:ea typeface="Arial"/>
              <a:cs typeface="Arial"/>
              <a:sym typeface="Arial"/>
            </a:endParaRPr>
          </a:p>
        </p:txBody>
      </p:sp>
    </p:spTree>
  </p:cSld>
  <p:clrMapOvr>
    <a:masterClrMapping/>
  </p:clrMapOvr>
</p:sld>
</file>

<file path=ppt/slides/slide239.xml><?xml version="1.0" encoding="utf-8"?>
<p:sld xmlns:a="http://schemas.openxmlformats.org/drawingml/2006/main" xmlns:r="http://schemas.openxmlformats.org/officeDocument/2006/relationships" xmlns:p="http://schemas.openxmlformats.org/presentationml/2006/main">
  <p:cSld>
    <p:spTree>
      <p:nvGrpSpPr>
        <p:cNvPr id="1" name="Shape 2480"/>
        <p:cNvGrpSpPr/>
        <p:nvPr/>
      </p:nvGrpSpPr>
      <p:grpSpPr>
        <a:xfrm>
          <a:off x="0" y="0"/>
          <a:ext cx="0" cy="0"/>
          <a:chOff x="0" y="0"/>
          <a:chExt cx="0" cy="0"/>
        </a:xfrm>
      </p:grpSpPr>
      <p:sp>
        <p:nvSpPr>
          <p:cNvPr id="2482" name="Google Shape;2482;p239"/>
          <p:cNvSpPr txBox="1">
            <a:spLocks noGrp="1"/>
          </p:cNvSpPr>
          <p:nvPr>
            <p:ph type="title"/>
          </p:nvPr>
        </p:nvSpPr>
        <p:spPr>
          <a:xfrm>
            <a:off x="391633" y="777807"/>
            <a:ext cx="4614319"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Types of soldered joints</a:t>
            </a:r>
            <a:endParaRPr sz="2757" dirty="0">
              <a:latin typeface="Tahoma"/>
              <a:ea typeface="Tahoma"/>
              <a:cs typeface="Tahoma"/>
              <a:sym typeface="Tahoma"/>
            </a:endParaRPr>
          </a:p>
        </p:txBody>
      </p:sp>
      <p:sp>
        <p:nvSpPr>
          <p:cNvPr id="2483" name="Google Shape;2483;p239"/>
          <p:cNvSpPr txBox="1"/>
          <p:nvPr/>
        </p:nvSpPr>
        <p:spPr>
          <a:xfrm>
            <a:off x="758851" y="1524850"/>
            <a:ext cx="6131806" cy="4495043"/>
          </a:xfrm>
          <a:prstGeom prst="rect">
            <a:avLst/>
          </a:prstGeom>
          <a:noFill/>
          <a:ln>
            <a:noFill/>
          </a:ln>
        </p:spPr>
        <p:txBody>
          <a:bodyPr spcFirstLastPara="1" wrap="square" lIns="0" tIns="14000" rIns="0" bIns="0" anchor="t" anchorCtr="0">
            <a:spAutoFit/>
          </a:bodyPr>
          <a:lstStyle/>
          <a:p>
            <a:pPr marL="14007" marR="1563108" lvl="0">
              <a:lnSpc>
                <a:spcPct val="120000"/>
              </a:lnSpc>
            </a:pPr>
            <a:r>
              <a:rPr lang="en-US" sz="2206" i="1" dirty="0">
                <a:solidFill>
                  <a:schemeClr val="dk1"/>
                </a:solidFill>
              </a:rPr>
              <a:t>1 - overlapped connection</a:t>
            </a:r>
          </a:p>
          <a:p>
            <a:pPr marL="14007" marR="1563108" lvl="0">
              <a:lnSpc>
                <a:spcPct val="120000"/>
              </a:lnSpc>
            </a:pPr>
            <a:r>
              <a:rPr lang="en-US" sz="2206" i="1" dirty="0">
                <a:solidFill>
                  <a:schemeClr val="dk1"/>
                </a:solidFill>
              </a:rPr>
              <a:t>2, 3 - butt joint</a:t>
            </a:r>
          </a:p>
          <a:p>
            <a:pPr marL="14007" marR="1563108" lvl="0">
              <a:lnSpc>
                <a:spcPct val="120000"/>
              </a:lnSpc>
            </a:pPr>
            <a:r>
              <a:rPr lang="en-US" sz="2206" i="1" dirty="0">
                <a:solidFill>
                  <a:schemeClr val="dk1"/>
                </a:solidFill>
              </a:rPr>
              <a:t>4 - oblique joint</a:t>
            </a:r>
          </a:p>
          <a:p>
            <a:pPr marL="14007" marR="1563108" lvl="0">
              <a:lnSpc>
                <a:spcPct val="120000"/>
              </a:lnSpc>
            </a:pPr>
            <a:r>
              <a:rPr lang="en-US" sz="2206" i="1" dirty="0">
                <a:solidFill>
                  <a:schemeClr val="dk1"/>
                </a:solidFill>
              </a:rPr>
              <a:t>5 - butt joint with attachment</a:t>
            </a:r>
          </a:p>
          <a:p>
            <a:pPr marL="14007" marR="1563108" lvl="0">
              <a:lnSpc>
                <a:spcPct val="120000"/>
              </a:lnSpc>
            </a:pPr>
            <a:r>
              <a:rPr lang="en-US" sz="2206" i="1" dirty="0">
                <a:solidFill>
                  <a:schemeClr val="dk1"/>
                </a:solidFill>
              </a:rPr>
              <a:t>6 - overlapped hemmed joint</a:t>
            </a:r>
          </a:p>
          <a:p>
            <a:pPr marL="14007" marR="1563108" lvl="0">
              <a:lnSpc>
                <a:spcPct val="120000"/>
              </a:lnSpc>
            </a:pPr>
            <a:r>
              <a:rPr lang="en-US" sz="2206" i="1" dirty="0">
                <a:solidFill>
                  <a:schemeClr val="dk1"/>
                </a:solidFill>
              </a:rPr>
              <a:t>7, 8 - overlapped fitted joint</a:t>
            </a:r>
          </a:p>
          <a:p>
            <a:pPr marL="14007" marR="1563108" lvl="0">
              <a:lnSpc>
                <a:spcPct val="120000"/>
              </a:lnSpc>
            </a:pPr>
            <a:r>
              <a:rPr lang="en-US" sz="2206" i="1" dirty="0">
                <a:solidFill>
                  <a:schemeClr val="dk1"/>
                </a:solidFill>
              </a:rPr>
              <a:t>9 - profile soldering</a:t>
            </a:r>
          </a:p>
          <a:p>
            <a:pPr marL="14007" marR="1563108" lvl="0">
              <a:lnSpc>
                <a:spcPct val="120000"/>
              </a:lnSpc>
            </a:pPr>
            <a:r>
              <a:rPr lang="en-US" sz="2206" i="1" dirty="0">
                <a:solidFill>
                  <a:schemeClr val="dk1"/>
                </a:solidFill>
              </a:rPr>
              <a:t>10 - folded joint</a:t>
            </a:r>
          </a:p>
          <a:p>
            <a:pPr marL="14007" marR="1563108" lvl="0">
              <a:lnSpc>
                <a:spcPct val="120000"/>
              </a:lnSpc>
            </a:pPr>
            <a:r>
              <a:rPr lang="en-US" sz="2206" i="1" dirty="0">
                <a:solidFill>
                  <a:schemeClr val="dk1"/>
                </a:solidFill>
              </a:rPr>
              <a:t>11 - external socket pipe connection</a:t>
            </a:r>
          </a:p>
          <a:p>
            <a:pPr marL="14007" marR="1563108" lvl="0">
              <a:lnSpc>
                <a:spcPct val="120000"/>
              </a:lnSpc>
            </a:pPr>
            <a:r>
              <a:rPr lang="en-US" sz="2206" i="1" dirty="0">
                <a:solidFill>
                  <a:schemeClr val="dk1"/>
                </a:solidFill>
              </a:rPr>
              <a:t>12 - blunt socket joint</a:t>
            </a:r>
          </a:p>
          <a:p>
            <a:pPr marL="14007" marR="1563108" lvl="0">
              <a:lnSpc>
                <a:spcPct val="120000"/>
              </a:lnSpc>
            </a:pPr>
            <a:r>
              <a:rPr lang="en-US" sz="2206" i="1" dirty="0">
                <a:solidFill>
                  <a:schemeClr val="dk1"/>
                </a:solidFill>
              </a:rPr>
              <a:t>13 - overlapped socket joint</a:t>
            </a:r>
            <a:endParaRPr sz="2206" dirty="0">
              <a:solidFill>
                <a:schemeClr val="dk1"/>
              </a:solidFill>
              <a:latin typeface="Arial"/>
              <a:ea typeface="Arial"/>
              <a:cs typeface="Arial"/>
              <a:sym typeface="Arial"/>
            </a:endParaRPr>
          </a:p>
        </p:txBody>
      </p:sp>
      <p:pic>
        <p:nvPicPr>
          <p:cNvPr id="2484" name="Google Shape;2484;p239"/>
          <p:cNvPicPr preferRelativeResize="0"/>
          <p:nvPr/>
        </p:nvPicPr>
        <p:blipFill rotWithShape="1">
          <a:blip r:embed="rId3">
            <a:alphaModFix/>
          </a:blip>
          <a:srcRect/>
          <a:stretch/>
        </p:blipFill>
        <p:spPr>
          <a:xfrm>
            <a:off x="5878551" y="801370"/>
            <a:ext cx="4048645" cy="5835159"/>
          </a:xfrm>
          <a:prstGeom prst="rect">
            <a:avLst/>
          </a:prstGeom>
          <a:noFill/>
          <a:ln>
            <a:noFill/>
          </a:ln>
        </p:spPr>
      </p:pic>
    </p:spTree>
  </p:cSld>
  <p:clrMapOvr>
    <a:masterClrMapping/>
  </p:clrMapOvr>
</p:sld>
</file>

<file path=ppt/slides/slide240.xml><?xml version="1.0" encoding="utf-8"?>
<p:sld xmlns:a="http://schemas.openxmlformats.org/drawingml/2006/main" xmlns:r="http://schemas.openxmlformats.org/officeDocument/2006/relationships" xmlns:p="http://schemas.openxmlformats.org/presentationml/2006/main">
  <p:cSld>
    <p:spTree>
      <p:nvGrpSpPr>
        <p:cNvPr id="1" name="Shape 2489"/>
        <p:cNvGrpSpPr/>
        <p:nvPr/>
      </p:nvGrpSpPr>
      <p:grpSpPr>
        <a:xfrm>
          <a:off x="0" y="0"/>
          <a:ext cx="0" cy="0"/>
          <a:chOff x="0" y="0"/>
          <a:chExt cx="0" cy="0"/>
        </a:xfrm>
      </p:grpSpPr>
      <p:sp>
        <p:nvSpPr>
          <p:cNvPr id="2491" name="Google Shape;2491;p240"/>
          <p:cNvSpPr txBox="1">
            <a:spLocks noGrp="1"/>
          </p:cNvSpPr>
          <p:nvPr>
            <p:ph type="title"/>
          </p:nvPr>
        </p:nvSpPr>
        <p:spPr>
          <a:xfrm>
            <a:off x="391632" y="777807"/>
            <a:ext cx="4955068" cy="442661"/>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Types of soldered joints</a:t>
            </a:r>
            <a:endParaRPr sz="2757" dirty="0">
              <a:latin typeface="Tahoma"/>
              <a:ea typeface="Tahoma"/>
              <a:cs typeface="Tahoma"/>
              <a:sym typeface="Tahoma"/>
            </a:endParaRPr>
          </a:p>
        </p:txBody>
      </p:sp>
      <p:pic>
        <p:nvPicPr>
          <p:cNvPr id="2492" name="Google Shape;2492;p240"/>
          <p:cNvPicPr preferRelativeResize="0"/>
          <p:nvPr/>
        </p:nvPicPr>
        <p:blipFill rotWithShape="1">
          <a:blip r:embed="rId3">
            <a:alphaModFix/>
          </a:blip>
          <a:srcRect/>
          <a:stretch/>
        </p:blipFill>
        <p:spPr>
          <a:xfrm>
            <a:off x="4314232" y="777808"/>
            <a:ext cx="6284685" cy="5887583"/>
          </a:xfrm>
          <a:prstGeom prst="rect">
            <a:avLst/>
          </a:prstGeom>
          <a:noFill/>
          <a:ln>
            <a:noFill/>
          </a:ln>
        </p:spPr>
      </p:pic>
    </p:spTree>
  </p:cSld>
  <p:clrMapOvr>
    <a:masterClrMapping/>
  </p:clrMapOvr>
</p:sld>
</file>

<file path=ppt/slides/slide241.xml><?xml version="1.0" encoding="utf-8"?>
<p:sld xmlns:a="http://schemas.openxmlformats.org/drawingml/2006/main" xmlns:r="http://schemas.openxmlformats.org/officeDocument/2006/relationships" xmlns:p="http://schemas.openxmlformats.org/presentationml/2006/main">
  <p:cSld>
    <p:spTree>
      <p:nvGrpSpPr>
        <p:cNvPr id="1" name="Shape 2497"/>
        <p:cNvGrpSpPr/>
        <p:nvPr/>
      </p:nvGrpSpPr>
      <p:grpSpPr>
        <a:xfrm>
          <a:off x="0" y="0"/>
          <a:ext cx="0" cy="0"/>
          <a:chOff x="0" y="0"/>
          <a:chExt cx="0" cy="0"/>
        </a:xfrm>
      </p:grpSpPr>
      <p:sp>
        <p:nvSpPr>
          <p:cNvPr id="2499" name="Google Shape;2499;p241"/>
          <p:cNvSpPr txBox="1">
            <a:spLocks noGrp="1"/>
          </p:cNvSpPr>
          <p:nvPr>
            <p:ph type="title"/>
          </p:nvPr>
        </p:nvSpPr>
        <p:spPr>
          <a:xfrm>
            <a:off x="391633" y="777807"/>
            <a:ext cx="9029953"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Mechanical properties of soldered joints</a:t>
            </a:r>
            <a:endParaRPr sz="2757" dirty="0">
              <a:latin typeface="Tahoma"/>
              <a:ea typeface="Tahoma"/>
              <a:cs typeface="Tahoma"/>
              <a:sym typeface="Tahoma"/>
            </a:endParaRPr>
          </a:p>
        </p:txBody>
      </p:sp>
      <p:sp>
        <p:nvSpPr>
          <p:cNvPr id="2500" name="Google Shape;2500;p241"/>
          <p:cNvSpPr txBox="1"/>
          <p:nvPr/>
        </p:nvSpPr>
        <p:spPr>
          <a:xfrm>
            <a:off x="712354" y="1343025"/>
            <a:ext cx="9268693" cy="5581837"/>
          </a:xfrm>
          <a:prstGeom prst="rect">
            <a:avLst/>
          </a:prstGeom>
          <a:noFill/>
          <a:ln>
            <a:noFill/>
          </a:ln>
        </p:spPr>
        <p:txBody>
          <a:bodyPr spcFirstLastPara="1" wrap="square" lIns="0" tIns="149150" rIns="0" bIns="0" anchor="t" anchorCtr="0">
            <a:spAutoFit/>
          </a:bodyPr>
          <a:lstStyle/>
          <a:p>
            <a:pPr marL="392178" lvl="0" indent="-378171">
              <a:buClr>
                <a:schemeClr val="dk1"/>
              </a:buClr>
              <a:buSzPts val="2206"/>
              <a:buFont typeface="Noto Sans Symbols"/>
              <a:buChar char="⮚"/>
            </a:pPr>
            <a:r>
              <a:rPr lang="en-US" sz="2206" i="1" dirty="0">
                <a:solidFill>
                  <a:schemeClr val="dk1"/>
                </a:solidFill>
              </a:rPr>
              <a:t>The mechanical strength of soldered joints depends on the properties of the parent metal, the construction of the joint, solder, flux and the soldering process.</a:t>
            </a:r>
          </a:p>
          <a:p>
            <a:pPr marL="392178" lvl="0" indent="-378171">
              <a:buClr>
                <a:schemeClr val="dk1"/>
              </a:buClr>
              <a:buSzPts val="2206"/>
              <a:buFont typeface="Noto Sans Symbols"/>
              <a:buChar char="⮚"/>
            </a:pPr>
            <a:r>
              <a:rPr lang="en-US" sz="2206" i="1" dirty="0">
                <a:solidFill>
                  <a:schemeClr val="dk1"/>
                </a:solidFill>
              </a:rPr>
              <a:t>The size of the gap between the soldered components and the areas of their overlap have the greatest influence on the strength.</a:t>
            </a:r>
          </a:p>
          <a:p>
            <a:pPr marL="392178" lvl="0" indent="-378171">
              <a:buClr>
                <a:schemeClr val="dk1"/>
              </a:buClr>
              <a:buSzPts val="2206"/>
              <a:buFont typeface="Noto Sans Symbols"/>
              <a:buChar char="⮚"/>
            </a:pPr>
            <a:r>
              <a:rPr lang="en-US" sz="2206" i="1" dirty="0">
                <a:solidFill>
                  <a:schemeClr val="dk1"/>
                </a:solidFill>
              </a:rPr>
              <a:t>The mechanical properties of the solder change during the soldering process.</a:t>
            </a:r>
          </a:p>
          <a:p>
            <a:pPr marL="392178" lvl="0" indent="-378171">
              <a:buClr>
                <a:schemeClr val="dk1"/>
              </a:buClr>
              <a:buSzPts val="2206"/>
              <a:buFont typeface="Noto Sans Symbols"/>
              <a:buChar char="⮚"/>
            </a:pPr>
            <a:r>
              <a:rPr lang="en-US" sz="2206" i="1" dirty="0">
                <a:solidFill>
                  <a:schemeClr val="dk1"/>
                </a:solidFill>
              </a:rPr>
              <a:t>The most important area of the joint from the point of view of strength is the layer formed by diffusion: this grows with the temperature and time of action of the solder - in the range of 0.1 to 1000 </a:t>
            </a:r>
            <a:r>
              <a:rPr lang="el-GR" sz="2206" i="1" dirty="0">
                <a:solidFill>
                  <a:schemeClr val="dk1"/>
                </a:solidFill>
              </a:rPr>
              <a:t>μ</a:t>
            </a:r>
            <a:r>
              <a:rPr lang="en-US" sz="2206" i="1" dirty="0">
                <a:solidFill>
                  <a:schemeClr val="dk1"/>
                </a:solidFill>
              </a:rPr>
              <a:t>m.</a:t>
            </a:r>
          </a:p>
          <a:p>
            <a:pPr marL="392178" lvl="0" indent="-378171">
              <a:buClr>
                <a:schemeClr val="dk1"/>
              </a:buClr>
              <a:buSzPts val="2206"/>
              <a:buFont typeface="Noto Sans Symbols"/>
              <a:buChar char="⮚"/>
            </a:pPr>
            <a:r>
              <a:rPr lang="en-US" sz="2206" i="1" dirty="0">
                <a:solidFill>
                  <a:schemeClr val="dk1"/>
                </a:solidFill>
              </a:rPr>
              <a:t>The mechanical strength of the joint is proportional to the mechanical strength of the solder.</a:t>
            </a:r>
          </a:p>
          <a:p>
            <a:pPr marL="392178" lvl="0" indent="-378171">
              <a:buClr>
                <a:schemeClr val="dk1"/>
              </a:buClr>
              <a:buSzPts val="2206"/>
              <a:buFont typeface="Noto Sans Symbols"/>
              <a:buChar char="⮚"/>
            </a:pPr>
            <a:r>
              <a:rPr lang="en-US" sz="2206" i="1" dirty="0">
                <a:solidFill>
                  <a:schemeClr val="dk1"/>
                </a:solidFill>
              </a:rPr>
              <a:t>Solders with a eutectic composition have the greatest mechanical strength.</a:t>
            </a:r>
          </a:p>
          <a:p>
            <a:pPr marL="392178" lvl="0" indent="-378171">
              <a:buClr>
                <a:schemeClr val="dk1"/>
              </a:buClr>
              <a:buSzPts val="2206"/>
              <a:buFont typeface="Noto Sans Symbols"/>
              <a:buChar char="⮚"/>
            </a:pPr>
            <a:r>
              <a:rPr lang="en-US" sz="2206" i="1" dirty="0">
                <a:solidFill>
                  <a:schemeClr val="dk1"/>
                </a:solidFill>
              </a:rPr>
              <a:t>The strength of soldered joints decreases with ageing time, higher operating temperature and increasing dynamic stress on the joint.</a:t>
            </a:r>
            <a:endParaRPr sz="2206" dirty="0">
              <a:solidFill>
                <a:schemeClr val="dk1"/>
              </a:solidFill>
              <a:latin typeface="Arial"/>
              <a:ea typeface="Arial"/>
              <a:cs typeface="Arial"/>
              <a:sym typeface="Arial"/>
            </a:endParaRPr>
          </a:p>
        </p:txBody>
      </p:sp>
    </p:spTree>
  </p:cSld>
  <p:clrMapOvr>
    <a:masterClrMapping/>
  </p:clrMapOvr>
</p:sld>
</file>

<file path=ppt/slides/slide242.xml><?xml version="1.0" encoding="utf-8"?>
<p:sld xmlns:a="http://schemas.openxmlformats.org/drawingml/2006/main" xmlns:r="http://schemas.openxmlformats.org/officeDocument/2006/relationships" xmlns:p="http://schemas.openxmlformats.org/presentationml/2006/main">
  <p:cSld>
    <p:spTree>
      <p:nvGrpSpPr>
        <p:cNvPr id="1" name="Shape 2505"/>
        <p:cNvGrpSpPr/>
        <p:nvPr/>
      </p:nvGrpSpPr>
      <p:grpSpPr>
        <a:xfrm>
          <a:off x="0" y="0"/>
          <a:ext cx="0" cy="0"/>
          <a:chOff x="0" y="0"/>
          <a:chExt cx="0" cy="0"/>
        </a:xfrm>
      </p:grpSpPr>
      <p:sp>
        <p:nvSpPr>
          <p:cNvPr id="2507" name="Google Shape;2507;p242"/>
          <p:cNvSpPr txBox="1">
            <a:spLocks noGrp="1"/>
          </p:cNvSpPr>
          <p:nvPr>
            <p:ph type="title"/>
          </p:nvPr>
        </p:nvSpPr>
        <p:spPr>
          <a:xfrm>
            <a:off x="391632" y="777807"/>
            <a:ext cx="6352068"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Physical nature of soldering</a:t>
            </a:r>
            <a:endParaRPr sz="2757" dirty="0">
              <a:latin typeface="Tahoma"/>
              <a:ea typeface="Tahoma"/>
              <a:cs typeface="Tahoma"/>
              <a:sym typeface="Tahoma"/>
            </a:endParaRPr>
          </a:p>
        </p:txBody>
      </p:sp>
      <p:pic>
        <p:nvPicPr>
          <p:cNvPr id="2508" name="Google Shape;2508;p242"/>
          <p:cNvPicPr preferRelativeResize="0"/>
          <p:nvPr/>
        </p:nvPicPr>
        <p:blipFill rotWithShape="1">
          <a:blip r:embed="rId3">
            <a:alphaModFix/>
          </a:blip>
          <a:srcRect/>
          <a:stretch/>
        </p:blipFill>
        <p:spPr>
          <a:xfrm>
            <a:off x="1397213" y="3542775"/>
            <a:ext cx="7730913" cy="3599356"/>
          </a:xfrm>
          <a:prstGeom prst="rect">
            <a:avLst/>
          </a:prstGeom>
          <a:noFill/>
          <a:ln>
            <a:noFill/>
          </a:ln>
        </p:spPr>
      </p:pic>
      <p:sp>
        <p:nvSpPr>
          <p:cNvPr id="2509" name="Google Shape;2509;p242"/>
          <p:cNvSpPr txBox="1"/>
          <p:nvPr/>
        </p:nvSpPr>
        <p:spPr>
          <a:xfrm>
            <a:off x="684736" y="1658225"/>
            <a:ext cx="9321213" cy="2051555"/>
          </a:xfrm>
          <a:prstGeom prst="rect">
            <a:avLst/>
          </a:prstGeom>
          <a:noFill/>
          <a:ln>
            <a:noFill/>
          </a:ln>
        </p:spPr>
        <p:txBody>
          <a:bodyPr spcFirstLastPara="1" wrap="square" lIns="0" tIns="14700" rIns="0" bIns="0" anchor="t" anchorCtr="0">
            <a:spAutoFit/>
          </a:bodyPr>
          <a:lstStyle/>
          <a:p>
            <a:pPr marL="392178" lvl="0" indent="-378171">
              <a:buClr>
                <a:schemeClr val="dk1"/>
              </a:buClr>
              <a:buSzPts val="2206"/>
              <a:buFont typeface="Noto Sans Symbols"/>
              <a:buChar char="⮚"/>
            </a:pPr>
            <a:r>
              <a:rPr lang="en-US" sz="2206" i="1" dirty="0">
                <a:solidFill>
                  <a:schemeClr val="dk1"/>
                </a:solidFill>
              </a:rPr>
              <a:t>During soldering, complex </a:t>
            </a:r>
            <a:r>
              <a:rPr lang="en-US" sz="2206" i="1" dirty="0" err="1">
                <a:solidFill>
                  <a:schemeClr val="dk1"/>
                </a:solidFill>
              </a:rPr>
              <a:t>physico</a:t>
            </a:r>
            <a:r>
              <a:rPr lang="en-US" sz="2206" i="1" dirty="0">
                <a:solidFill>
                  <a:schemeClr val="dk1"/>
                </a:solidFill>
              </a:rPr>
              <a:t>-chemical processes take place at the solid-liquid interface.</a:t>
            </a:r>
          </a:p>
          <a:p>
            <a:pPr marL="392178" lvl="0" indent="-378171">
              <a:buClr>
                <a:schemeClr val="dk1"/>
              </a:buClr>
              <a:buSzPts val="2206"/>
              <a:buFont typeface="Noto Sans Symbols"/>
              <a:buChar char="⮚"/>
            </a:pPr>
            <a:r>
              <a:rPr lang="en-US" sz="2206" i="1" dirty="0">
                <a:solidFill>
                  <a:schemeClr val="dk1"/>
                </a:solidFill>
              </a:rPr>
              <a:t>The molten solder in the wetting area implements the bond between the solid phases of the base materials.</a:t>
            </a:r>
          </a:p>
          <a:p>
            <a:pPr marL="392178" lvl="0" indent="-378171">
              <a:buClr>
                <a:schemeClr val="dk1"/>
              </a:buClr>
              <a:buSzPts val="2206"/>
              <a:buFont typeface="Noto Sans Symbols"/>
              <a:buChar char="⮚"/>
            </a:pPr>
            <a:r>
              <a:rPr lang="en-US" sz="2206" i="1" dirty="0">
                <a:solidFill>
                  <a:schemeClr val="dk1"/>
                </a:solidFill>
              </a:rPr>
              <a:t>The heat increases the movement of the atoms of both phases, and their mutual diffusion strengthens the formed bonds.</a:t>
            </a:r>
            <a:endParaRPr sz="2206" dirty="0">
              <a:solidFill>
                <a:schemeClr val="dk1"/>
              </a:solidFill>
              <a:latin typeface="Arial"/>
              <a:ea typeface="Arial"/>
              <a:cs typeface="Arial"/>
              <a:sym typeface="Arial"/>
            </a:endParaRPr>
          </a:p>
        </p:txBody>
      </p:sp>
    </p:spTree>
  </p:cSld>
  <p:clrMapOvr>
    <a:masterClrMapping/>
  </p:clrMapOvr>
</p:sld>
</file>

<file path=ppt/slides/slide243.xml><?xml version="1.0" encoding="utf-8"?>
<p:sld xmlns:a="http://schemas.openxmlformats.org/drawingml/2006/main" xmlns:r="http://schemas.openxmlformats.org/officeDocument/2006/relationships" xmlns:p="http://schemas.openxmlformats.org/presentationml/2006/main">
  <p:cSld>
    <p:spTree>
      <p:nvGrpSpPr>
        <p:cNvPr id="1" name="Shape 2514"/>
        <p:cNvGrpSpPr/>
        <p:nvPr/>
      </p:nvGrpSpPr>
      <p:grpSpPr>
        <a:xfrm>
          <a:off x="0" y="0"/>
          <a:ext cx="0" cy="0"/>
          <a:chOff x="0" y="0"/>
          <a:chExt cx="0" cy="0"/>
        </a:xfrm>
      </p:grpSpPr>
      <p:sp>
        <p:nvSpPr>
          <p:cNvPr id="2516" name="Google Shape;2516;p243"/>
          <p:cNvSpPr txBox="1">
            <a:spLocks noGrp="1"/>
          </p:cNvSpPr>
          <p:nvPr>
            <p:ph type="title"/>
          </p:nvPr>
        </p:nvSpPr>
        <p:spPr>
          <a:xfrm>
            <a:off x="244929" y="777807"/>
            <a:ext cx="9960427" cy="866943"/>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Physical nature of soldering - diagram of a soldered joint</a:t>
            </a:r>
            <a:endParaRPr sz="2757" dirty="0">
              <a:latin typeface="Tahoma"/>
              <a:ea typeface="Tahoma"/>
              <a:cs typeface="Tahoma"/>
              <a:sym typeface="Tahoma"/>
            </a:endParaRPr>
          </a:p>
        </p:txBody>
      </p:sp>
      <p:sp>
        <p:nvSpPr>
          <p:cNvPr id="2517" name="Google Shape;2517;p243"/>
          <p:cNvSpPr txBox="1"/>
          <p:nvPr/>
        </p:nvSpPr>
        <p:spPr>
          <a:xfrm>
            <a:off x="945542" y="1360180"/>
            <a:ext cx="8802317" cy="1779985"/>
          </a:xfrm>
          <a:prstGeom prst="rect">
            <a:avLst/>
          </a:prstGeom>
          <a:noFill/>
          <a:ln>
            <a:noFill/>
          </a:ln>
        </p:spPr>
        <p:txBody>
          <a:bodyPr spcFirstLastPara="1" wrap="square" lIns="0" tIns="81925" rIns="0" bIns="0" anchor="t" anchorCtr="0">
            <a:spAutoFit/>
          </a:bodyPr>
          <a:lstStyle/>
          <a:p>
            <a:pPr marL="392178" lvl="0" indent="-378171">
              <a:buClr>
                <a:schemeClr val="dk1"/>
              </a:buClr>
              <a:buSzPts val="2206"/>
              <a:buFont typeface="Arial"/>
              <a:buChar char="-"/>
            </a:pPr>
            <a:r>
              <a:rPr lang="en-US" sz="2206" b="1" i="1" dirty="0">
                <a:solidFill>
                  <a:schemeClr val="dk1"/>
                </a:solidFill>
              </a:rPr>
              <a:t>It consists in wetting ZM in the solid state with liquid solder (PM).</a:t>
            </a:r>
          </a:p>
          <a:p>
            <a:pPr marL="392178" lvl="0" indent="-378171">
              <a:buClr>
                <a:schemeClr val="dk1"/>
              </a:buClr>
              <a:buSzPts val="2206"/>
              <a:buFont typeface="Arial"/>
              <a:buChar char="-"/>
            </a:pPr>
            <a:r>
              <a:rPr lang="en-US" sz="2206" i="1" dirty="0">
                <a:solidFill>
                  <a:schemeClr val="dk1"/>
                </a:solidFill>
              </a:rPr>
              <a:t>Conditions for the formation of </a:t>
            </a:r>
            <a:r>
              <a:rPr lang="en-US" sz="2206" b="1" i="1" dirty="0">
                <a:solidFill>
                  <a:schemeClr val="dk1"/>
                </a:solidFill>
              </a:rPr>
              <a:t>adhesive forces </a:t>
            </a:r>
            <a:r>
              <a:rPr lang="en-US" sz="2206" i="1" dirty="0">
                <a:solidFill>
                  <a:schemeClr val="dk1"/>
                </a:solidFill>
              </a:rPr>
              <a:t>are created between the ZM atoms and the solder.</a:t>
            </a:r>
          </a:p>
          <a:p>
            <a:pPr marL="392178" lvl="0" indent="-378171">
              <a:buClr>
                <a:schemeClr val="dk1"/>
              </a:buClr>
              <a:buSzPts val="2206"/>
              <a:buFont typeface="Arial"/>
              <a:buChar char="-"/>
            </a:pPr>
            <a:r>
              <a:rPr lang="en-US" sz="2206" i="1" dirty="0">
                <a:solidFill>
                  <a:schemeClr val="dk1"/>
                </a:solidFill>
              </a:rPr>
              <a:t>Dissolution and diffusion of ZM and solder atoms occurs.</a:t>
            </a:r>
            <a:endParaRPr sz="2206" dirty="0">
              <a:solidFill>
                <a:schemeClr val="dk1"/>
              </a:solidFill>
              <a:latin typeface="Arial"/>
              <a:ea typeface="Arial"/>
              <a:cs typeface="Arial"/>
              <a:sym typeface="Arial"/>
            </a:endParaRPr>
          </a:p>
        </p:txBody>
      </p:sp>
      <p:pic>
        <p:nvPicPr>
          <p:cNvPr id="2518" name="Google Shape;2518;p243"/>
          <p:cNvPicPr preferRelativeResize="0"/>
          <p:nvPr/>
        </p:nvPicPr>
        <p:blipFill rotWithShape="1">
          <a:blip r:embed="rId3">
            <a:alphaModFix/>
          </a:blip>
          <a:srcRect/>
          <a:stretch/>
        </p:blipFill>
        <p:spPr>
          <a:xfrm>
            <a:off x="690906" y="3781425"/>
            <a:ext cx="4873837" cy="3050814"/>
          </a:xfrm>
          <a:prstGeom prst="rect">
            <a:avLst/>
          </a:prstGeom>
          <a:noFill/>
          <a:ln>
            <a:noFill/>
          </a:ln>
        </p:spPr>
      </p:pic>
      <p:grpSp>
        <p:nvGrpSpPr>
          <p:cNvPr id="2519" name="Google Shape;2519;p243"/>
          <p:cNvGrpSpPr/>
          <p:nvPr/>
        </p:nvGrpSpPr>
        <p:grpSpPr>
          <a:xfrm>
            <a:off x="6666438" y="3210800"/>
            <a:ext cx="3336056" cy="3852012"/>
            <a:chOff x="5841491" y="2997707"/>
            <a:chExt cx="3025139" cy="3493008"/>
          </a:xfrm>
        </p:grpSpPr>
        <p:pic>
          <p:nvPicPr>
            <p:cNvPr id="2520" name="Google Shape;2520;p243"/>
            <p:cNvPicPr preferRelativeResize="0"/>
            <p:nvPr/>
          </p:nvPicPr>
          <p:blipFill rotWithShape="1">
            <a:blip r:embed="rId4">
              <a:alphaModFix/>
            </a:blip>
            <a:srcRect/>
            <a:stretch/>
          </p:blipFill>
          <p:spPr>
            <a:xfrm>
              <a:off x="5867399" y="4762500"/>
              <a:ext cx="2999231" cy="1728215"/>
            </a:xfrm>
            <a:prstGeom prst="rect">
              <a:avLst/>
            </a:prstGeom>
            <a:noFill/>
            <a:ln>
              <a:noFill/>
            </a:ln>
          </p:spPr>
        </p:pic>
        <p:pic>
          <p:nvPicPr>
            <p:cNvPr id="2521" name="Google Shape;2521;p243"/>
            <p:cNvPicPr preferRelativeResize="0"/>
            <p:nvPr/>
          </p:nvPicPr>
          <p:blipFill rotWithShape="1">
            <a:blip r:embed="rId5">
              <a:alphaModFix/>
            </a:blip>
            <a:srcRect/>
            <a:stretch/>
          </p:blipFill>
          <p:spPr>
            <a:xfrm>
              <a:off x="5841491" y="2997707"/>
              <a:ext cx="2968752" cy="1764792"/>
            </a:xfrm>
            <a:prstGeom prst="rect">
              <a:avLst/>
            </a:prstGeom>
            <a:noFill/>
            <a:ln>
              <a:noFill/>
            </a:ln>
          </p:spPr>
        </p:pic>
      </p:grpSp>
    </p:spTree>
  </p:cSld>
  <p:clrMapOvr>
    <a:masterClrMapping/>
  </p:clrMapOvr>
</p:sld>
</file>

<file path=ppt/slides/slide244.xml><?xml version="1.0" encoding="utf-8"?>
<p:sld xmlns:a="http://schemas.openxmlformats.org/drawingml/2006/main" xmlns:r="http://schemas.openxmlformats.org/officeDocument/2006/relationships" xmlns:p="http://schemas.openxmlformats.org/presentationml/2006/main">
  <p:cSld>
    <p:spTree>
      <p:nvGrpSpPr>
        <p:cNvPr id="1" name="Shape 2526"/>
        <p:cNvGrpSpPr/>
        <p:nvPr/>
      </p:nvGrpSpPr>
      <p:grpSpPr>
        <a:xfrm>
          <a:off x="0" y="0"/>
          <a:ext cx="0" cy="0"/>
          <a:chOff x="0" y="0"/>
          <a:chExt cx="0" cy="0"/>
        </a:xfrm>
      </p:grpSpPr>
      <p:sp>
        <p:nvSpPr>
          <p:cNvPr id="2528" name="Google Shape;2528;p244"/>
          <p:cNvSpPr txBox="1">
            <a:spLocks noGrp="1"/>
          </p:cNvSpPr>
          <p:nvPr>
            <p:ph type="title"/>
          </p:nvPr>
        </p:nvSpPr>
        <p:spPr>
          <a:xfrm>
            <a:off x="391633" y="777807"/>
            <a:ext cx="3053696"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Diffusion</a:t>
            </a:r>
            <a:endParaRPr sz="2757" dirty="0">
              <a:latin typeface="Tahoma"/>
              <a:ea typeface="Tahoma"/>
              <a:cs typeface="Tahoma"/>
              <a:sym typeface="Tahoma"/>
            </a:endParaRPr>
          </a:p>
        </p:txBody>
      </p:sp>
      <p:sp>
        <p:nvSpPr>
          <p:cNvPr id="2530" name="Google Shape;2530;p244"/>
          <p:cNvSpPr txBox="1"/>
          <p:nvPr/>
        </p:nvSpPr>
        <p:spPr>
          <a:xfrm>
            <a:off x="589611" y="1665927"/>
            <a:ext cx="9229478" cy="4767170"/>
          </a:xfrm>
          <a:prstGeom prst="rect">
            <a:avLst/>
          </a:prstGeom>
          <a:noFill/>
          <a:ln>
            <a:noFill/>
          </a:ln>
        </p:spPr>
        <p:txBody>
          <a:bodyPr spcFirstLastPara="1" wrap="square" lIns="0" tIns="14700" rIns="0" bIns="0" anchor="t" anchorCtr="0">
            <a:spAutoFit/>
          </a:bodyPr>
          <a:lstStyle/>
          <a:p>
            <a:pPr marL="14007" marR="5602" lvl="0"/>
            <a:r>
              <a:rPr lang="en-US" sz="2206" dirty="0">
                <a:solidFill>
                  <a:schemeClr val="dk1"/>
                </a:solidFill>
                <a:latin typeface="Arial"/>
                <a:ea typeface="Arial"/>
                <a:cs typeface="Arial"/>
                <a:sym typeface="Arial"/>
              </a:rPr>
              <a:t>-</a:t>
            </a:r>
            <a:r>
              <a:rPr lang="en-US" sz="2206" b="1" i="1" dirty="0">
                <a:solidFill>
                  <a:schemeClr val="dk1"/>
                </a:solidFill>
              </a:rPr>
              <a:t> The condition for diffusion during soldering is the displacement of solder atoms (PM) and ZM - conditioned by their inhomogeneity</a:t>
            </a:r>
          </a:p>
          <a:p>
            <a:pPr marL="14007" marR="5602" lvl="0"/>
            <a:endParaRPr lang="en-US" sz="2206" b="1" i="1" dirty="0">
              <a:solidFill>
                <a:schemeClr val="dk1"/>
              </a:solidFill>
            </a:endParaRPr>
          </a:p>
          <a:p>
            <a:pPr marL="14007" marR="5602" lvl="0"/>
            <a:r>
              <a:rPr lang="en-US" sz="2206" i="1" dirty="0">
                <a:solidFill>
                  <a:schemeClr val="dk1"/>
                </a:solidFill>
              </a:rPr>
              <a:t>Diffusion in the soldered joint changes the chemical composition of the solder and ZM, creating transition areas.</a:t>
            </a:r>
          </a:p>
          <a:p>
            <a:pPr marL="14007" marR="5602" lvl="0"/>
            <a:endParaRPr lang="en-US" sz="2206" i="1" dirty="0">
              <a:solidFill>
                <a:schemeClr val="dk1"/>
              </a:solidFill>
            </a:endParaRPr>
          </a:p>
          <a:p>
            <a:pPr marL="14007" marR="5602" lvl="0"/>
            <a:r>
              <a:rPr lang="en-US" sz="2206" i="1" dirty="0">
                <a:solidFill>
                  <a:schemeClr val="dk1"/>
                </a:solidFill>
              </a:rPr>
              <a:t>The direction of movement is given by the concentration gradient. Diffusion is affected by structural defects, temperature gradient, activity, etc.</a:t>
            </a:r>
          </a:p>
          <a:p>
            <a:pPr marL="14007" marR="5602" lvl="0"/>
            <a:endParaRPr lang="en-US" sz="2206" i="1" dirty="0">
              <a:solidFill>
                <a:schemeClr val="dk1"/>
              </a:solidFill>
            </a:endParaRPr>
          </a:p>
          <a:p>
            <a:pPr marL="14007" marR="5602" lvl="0"/>
            <a:r>
              <a:rPr lang="en-US" sz="2206" i="1" dirty="0">
                <a:solidFill>
                  <a:schemeClr val="dk1"/>
                </a:solidFill>
              </a:rPr>
              <a:t>The diffusion area is the most important in terms of strength.</a:t>
            </a:r>
          </a:p>
          <a:p>
            <a:pPr marL="14007" marR="5602" lvl="0"/>
            <a:r>
              <a:rPr lang="en-US" sz="2206" i="1" dirty="0">
                <a:solidFill>
                  <a:schemeClr val="dk1"/>
                </a:solidFill>
              </a:rPr>
              <a:t>The thickness increases with temperature and soldering time.</a:t>
            </a:r>
          </a:p>
          <a:p>
            <a:pPr marL="14007" marR="5602" lvl="0"/>
            <a:r>
              <a:rPr lang="en-US" sz="2206" i="1" dirty="0">
                <a:solidFill>
                  <a:schemeClr val="dk1"/>
                </a:solidFill>
              </a:rPr>
              <a:t>It is more fragile than ZM and PM.</a:t>
            </a:r>
          </a:p>
          <a:p>
            <a:pPr marL="14007" marR="5602" lvl="0"/>
            <a:r>
              <a:rPr lang="en-US" sz="2206" i="1" dirty="0">
                <a:solidFill>
                  <a:schemeClr val="dk1"/>
                </a:solidFill>
              </a:rPr>
              <a:t>The goal is to make the joint not brittle.</a:t>
            </a:r>
            <a:endParaRPr sz="2206" dirty="0">
              <a:solidFill>
                <a:schemeClr val="dk1"/>
              </a:solidFill>
              <a:latin typeface="Arial"/>
              <a:ea typeface="Arial"/>
              <a:cs typeface="Arial"/>
              <a:sym typeface="Arial"/>
            </a:endParaRPr>
          </a:p>
        </p:txBody>
      </p:sp>
    </p:spTree>
  </p:cSld>
  <p:clrMapOvr>
    <a:masterClrMapping/>
  </p:clrMapOvr>
</p:sld>
</file>

<file path=ppt/slides/slide245.xml><?xml version="1.0" encoding="utf-8"?>
<p:sld xmlns:a="http://schemas.openxmlformats.org/drawingml/2006/main" xmlns:r="http://schemas.openxmlformats.org/officeDocument/2006/relationships" xmlns:p="http://schemas.openxmlformats.org/presentationml/2006/main">
  <p:cSld>
    <p:spTree>
      <p:nvGrpSpPr>
        <p:cNvPr id="1" name="Shape 2534"/>
        <p:cNvGrpSpPr/>
        <p:nvPr/>
      </p:nvGrpSpPr>
      <p:grpSpPr>
        <a:xfrm>
          <a:off x="0" y="0"/>
          <a:ext cx="0" cy="0"/>
          <a:chOff x="0" y="0"/>
          <a:chExt cx="0" cy="0"/>
        </a:xfrm>
      </p:grpSpPr>
      <p:sp>
        <p:nvSpPr>
          <p:cNvPr id="2536" name="Google Shape;2536;p245"/>
          <p:cNvSpPr txBox="1"/>
          <p:nvPr/>
        </p:nvSpPr>
        <p:spPr>
          <a:xfrm>
            <a:off x="391633" y="777807"/>
            <a:ext cx="2416881" cy="442668"/>
          </a:xfrm>
          <a:prstGeom prst="rect">
            <a:avLst/>
          </a:prstGeom>
          <a:noFill/>
          <a:ln>
            <a:noFill/>
          </a:ln>
        </p:spPr>
        <p:txBody>
          <a:bodyPr spcFirstLastPara="1" wrap="square" lIns="0" tIns="18200" rIns="0" bIns="0" anchor="t" anchorCtr="0">
            <a:spAutoFit/>
          </a:bodyPr>
          <a:lstStyle/>
          <a:p>
            <a:pPr marL="14007" marR="0" lvl="0" indent="0" algn="l" rtl="0">
              <a:spcBef>
                <a:spcPts val="0"/>
              </a:spcBef>
              <a:spcAft>
                <a:spcPts val="0"/>
              </a:spcAft>
              <a:buNone/>
            </a:pPr>
            <a:r>
              <a:rPr lang="en-US" sz="2757" b="1" i="1" dirty="0">
                <a:solidFill>
                  <a:srgbClr val="FF0000"/>
                </a:solidFill>
                <a:latin typeface="Tahoma"/>
                <a:ea typeface="Tahoma"/>
                <a:cs typeface="Tahoma"/>
                <a:sym typeface="Tahoma"/>
              </a:rPr>
              <a:t>Diffusion</a:t>
            </a:r>
            <a:endParaRPr sz="2757" dirty="0">
              <a:solidFill>
                <a:schemeClr val="dk1"/>
              </a:solidFill>
              <a:latin typeface="Tahoma"/>
              <a:ea typeface="Tahoma"/>
              <a:cs typeface="Tahoma"/>
              <a:sym typeface="Tahoma"/>
            </a:endParaRPr>
          </a:p>
        </p:txBody>
      </p:sp>
      <p:sp>
        <p:nvSpPr>
          <p:cNvPr id="2537" name="Google Shape;2537;p245"/>
          <p:cNvSpPr/>
          <p:nvPr/>
        </p:nvSpPr>
        <p:spPr>
          <a:xfrm>
            <a:off x="6225112" y="2425994"/>
            <a:ext cx="1058099" cy="1144231"/>
          </a:xfrm>
          <a:custGeom>
            <a:avLst/>
            <a:gdLst/>
            <a:ahLst/>
            <a:cxnLst/>
            <a:rect l="l" t="t" r="r" b="b"/>
            <a:pathLst>
              <a:path w="959485" h="1037589" extrusionOk="0">
                <a:moveTo>
                  <a:pt x="186944" y="14859"/>
                </a:moveTo>
                <a:lnTo>
                  <a:pt x="146329" y="30721"/>
                </a:lnTo>
                <a:lnTo>
                  <a:pt x="117703" y="66916"/>
                </a:lnTo>
                <a:lnTo>
                  <a:pt x="91782" y="108623"/>
                </a:lnTo>
                <a:lnTo>
                  <a:pt x="68541" y="155829"/>
                </a:lnTo>
                <a:lnTo>
                  <a:pt x="48006" y="208534"/>
                </a:lnTo>
                <a:lnTo>
                  <a:pt x="33337" y="255663"/>
                </a:lnTo>
                <a:lnTo>
                  <a:pt x="21336" y="304584"/>
                </a:lnTo>
                <a:lnTo>
                  <a:pt x="12001" y="355307"/>
                </a:lnTo>
                <a:lnTo>
                  <a:pt x="5334" y="407809"/>
                </a:lnTo>
                <a:lnTo>
                  <a:pt x="1333" y="462102"/>
                </a:lnTo>
                <a:lnTo>
                  <a:pt x="0" y="518287"/>
                </a:lnTo>
                <a:lnTo>
                  <a:pt x="1333" y="573468"/>
                </a:lnTo>
                <a:lnTo>
                  <a:pt x="5334" y="627253"/>
                </a:lnTo>
                <a:lnTo>
                  <a:pt x="12001" y="679513"/>
                </a:lnTo>
                <a:lnTo>
                  <a:pt x="21336" y="730250"/>
                </a:lnTo>
                <a:lnTo>
                  <a:pt x="33337" y="779462"/>
                </a:lnTo>
                <a:lnTo>
                  <a:pt x="48006" y="827151"/>
                </a:lnTo>
                <a:lnTo>
                  <a:pt x="68541" y="880618"/>
                </a:lnTo>
                <a:lnTo>
                  <a:pt x="91782" y="928382"/>
                </a:lnTo>
                <a:lnTo>
                  <a:pt x="117703" y="970445"/>
                </a:lnTo>
                <a:lnTo>
                  <a:pt x="146329" y="1006805"/>
                </a:lnTo>
                <a:lnTo>
                  <a:pt x="177673" y="1037463"/>
                </a:lnTo>
                <a:lnTo>
                  <a:pt x="186944" y="1022731"/>
                </a:lnTo>
                <a:lnTo>
                  <a:pt x="160045" y="991514"/>
                </a:lnTo>
                <a:lnTo>
                  <a:pt x="135737" y="955141"/>
                </a:lnTo>
                <a:lnTo>
                  <a:pt x="114020" y="913625"/>
                </a:lnTo>
                <a:lnTo>
                  <a:pt x="94894" y="866990"/>
                </a:lnTo>
                <a:lnTo>
                  <a:pt x="78359" y="815213"/>
                </a:lnTo>
                <a:lnTo>
                  <a:pt x="66662" y="769188"/>
                </a:lnTo>
                <a:lnTo>
                  <a:pt x="57099" y="721779"/>
                </a:lnTo>
                <a:lnTo>
                  <a:pt x="49669" y="672998"/>
                </a:lnTo>
                <a:lnTo>
                  <a:pt x="44361" y="622820"/>
                </a:lnTo>
                <a:lnTo>
                  <a:pt x="41186" y="571258"/>
                </a:lnTo>
                <a:lnTo>
                  <a:pt x="40132" y="518160"/>
                </a:lnTo>
                <a:lnTo>
                  <a:pt x="41198" y="464286"/>
                </a:lnTo>
                <a:lnTo>
                  <a:pt x="44386" y="412000"/>
                </a:lnTo>
                <a:lnTo>
                  <a:pt x="49720" y="361429"/>
                </a:lnTo>
                <a:lnTo>
                  <a:pt x="57150" y="312585"/>
                </a:lnTo>
                <a:lnTo>
                  <a:pt x="66700" y="265480"/>
                </a:lnTo>
                <a:lnTo>
                  <a:pt x="78359" y="220091"/>
                </a:lnTo>
                <a:lnTo>
                  <a:pt x="94945" y="169164"/>
                </a:lnTo>
                <a:lnTo>
                  <a:pt x="114109" y="123190"/>
                </a:lnTo>
                <a:lnTo>
                  <a:pt x="135826" y="82156"/>
                </a:lnTo>
                <a:lnTo>
                  <a:pt x="160096" y="46050"/>
                </a:lnTo>
                <a:lnTo>
                  <a:pt x="186944" y="14859"/>
                </a:lnTo>
                <a:close/>
              </a:path>
              <a:path w="959485" h="1037589" extrusionOk="0">
                <a:moveTo>
                  <a:pt x="757555" y="505587"/>
                </a:moveTo>
                <a:lnTo>
                  <a:pt x="199771" y="505587"/>
                </a:lnTo>
                <a:lnTo>
                  <a:pt x="199771" y="531495"/>
                </a:lnTo>
                <a:lnTo>
                  <a:pt x="757555" y="531495"/>
                </a:lnTo>
                <a:lnTo>
                  <a:pt x="757555" y="505587"/>
                </a:lnTo>
                <a:close/>
              </a:path>
              <a:path w="959485" h="1037589" extrusionOk="0">
                <a:moveTo>
                  <a:pt x="959231" y="518160"/>
                </a:moveTo>
                <a:lnTo>
                  <a:pt x="957897" y="462102"/>
                </a:lnTo>
                <a:lnTo>
                  <a:pt x="953897" y="407809"/>
                </a:lnTo>
                <a:lnTo>
                  <a:pt x="947229" y="355307"/>
                </a:lnTo>
                <a:lnTo>
                  <a:pt x="937895" y="304584"/>
                </a:lnTo>
                <a:lnTo>
                  <a:pt x="925893" y="255663"/>
                </a:lnTo>
                <a:lnTo>
                  <a:pt x="911225" y="208534"/>
                </a:lnTo>
                <a:lnTo>
                  <a:pt x="890676" y="155829"/>
                </a:lnTo>
                <a:lnTo>
                  <a:pt x="867435" y="108623"/>
                </a:lnTo>
                <a:lnTo>
                  <a:pt x="841514" y="66916"/>
                </a:lnTo>
                <a:lnTo>
                  <a:pt x="812888" y="30721"/>
                </a:lnTo>
                <a:lnTo>
                  <a:pt x="781558" y="0"/>
                </a:lnTo>
                <a:lnTo>
                  <a:pt x="772287" y="14859"/>
                </a:lnTo>
                <a:lnTo>
                  <a:pt x="799058" y="46050"/>
                </a:lnTo>
                <a:lnTo>
                  <a:pt x="823290" y="82156"/>
                </a:lnTo>
                <a:lnTo>
                  <a:pt x="844994" y="123190"/>
                </a:lnTo>
                <a:lnTo>
                  <a:pt x="864146" y="169164"/>
                </a:lnTo>
                <a:lnTo>
                  <a:pt x="880745" y="220091"/>
                </a:lnTo>
                <a:lnTo>
                  <a:pt x="892441" y="265480"/>
                </a:lnTo>
                <a:lnTo>
                  <a:pt x="902030" y="312585"/>
                </a:lnTo>
                <a:lnTo>
                  <a:pt x="909485" y="361429"/>
                </a:lnTo>
                <a:lnTo>
                  <a:pt x="914819" y="412000"/>
                </a:lnTo>
                <a:lnTo>
                  <a:pt x="918019" y="464286"/>
                </a:lnTo>
                <a:lnTo>
                  <a:pt x="919099" y="518287"/>
                </a:lnTo>
                <a:lnTo>
                  <a:pt x="918032" y="571258"/>
                </a:lnTo>
                <a:lnTo>
                  <a:pt x="914857" y="622820"/>
                </a:lnTo>
                <a:lnTo>
                  <a:pt x="909548" y="672998"/>
                </a:lnTo>
                <a:lnTo>
                  <a:pt x="902119" y="721779"/>
                </a:lnTo>
                <a:lnTo>
                  <a:pt x="892556" y="769188"/>
                </a:lnTo>
                <a:lnTo>
                  <a:pt x="880872" y="815213"/>
                </a:lnTo>
                <a:lnTo>
                  <a:pt x="864323" y="866990"/>
                </a:lnTo>
                <a:lnTo>
                  <a:pt x="845197" y="913625"/>
                </a:lnTo>
                <a:lnTo>
                  <a:pt x="823480" y="955141"/>
                </a:lnTo>
                <a:lnTo>
                  <a:pt x="799172" y="991514"/>
                </a:lnTo>
                <a:lnTo>
                  <a:pt x="772287" y="1022731"/>
                </a:lnTo>
                <a:lnTo>
                  <a:pt x="781558" y="1037463"/>
                </a:lnTo>
                <a:lnTo>
                  <a:pt x="812888" y="1006805"/>
                </a:lnTo>
                <a:lnTo>
                  <a:pt x="841514" y="970445"/>
                </a:lnTo>
                <a:lnTo>
                  <a:pt x="867435" y="928382"/>
                </a:lnTo>
                <a:lnTo>
                  <a:pt x="890676" y="880618"/>
                </a:lnTo>
                <a:lnTo>
                  <a:pt x="911225" y="827151"/>
                </a:lnTo>
                <a:lnTo>
                  <a:pt x="925893" y="779462"/>
                </a:lnTo>
                <a:lnTo>
                  <a:pt x="937895" y="730250"/>
                </a:lnTo>
                <a:lnTo>
                  <a:pt x="947229" y="679513"/>
                </a:lnTo>
                <a:lnTo>
                  <a:pt x="953897" y="627253"/>
                </a:lnTo>
                <a:lnTo>
                  <a:pt x="957897" y="573468"/>
                </a:lnTo>
                <a:lnTo>
                  <a:pt x="959231" y="518160"/>
                </a:lnTo>
                <a:close/>
              </a:path>
            </a:pathLst>
          </a:custGeom>
          <a:solidFill>
            <a:srgbClr val="000000"/>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2538" name="Google Shape;2538;p245"/>
          <p:cNvSpPr txBox="1"/>
          <p:nvPr/>
        </p:nvSpPr>
        <p:spPr>
          <a:xfrm>
            <a:off x="589612" y="1665927"/>
            <a:ext cx="9473870" cy="897393"/>
          </a:xfrm>
          <a:prstGeom prst="rect">
            <a:avLst/>
          </a:prstGeom>
          <a:noFill/>
          <a:ln>
            <a:noFill/>
          </a:ln>
        </p:spPr>
        <p:txBody>
          <a:bodyPr spcFirstLastPara="1" wrap="square" lIns="0" tIns="14700" rIns="0" bIns="0" anchor="t" anchorCtr="0">
            <a:spAutoFit/>
          </a:bodyPr>
          <a:lstStyle/>
          <a:p>
            <a:pPr marL="14007" marR="5602" lvl="0"/>
            <a:r>
              <a:rPr lang="en-US" sz="2206" i="1" dirty="0">
                <a:solidFill>
                  <a:schemeClr val="dk1"/>
                </a:solidFill>
              </a:rPr>
              <a:t>Using the basic diffusion equations, the dependence of the diffusion coefficient D on the temperature t was empirically determined: </a:t>
            </a:r>
            <a:r>
              <a:rPr lang="en-US" sz="3529" dirty="0">
                <a:solidFill>
                  <a:schemeClr val="dk1"/>
                </a:solidFill>
                <a:latin typeface="Cambria Math"/>
                <a:ea typeface="Cambria Math"/>
                <a:cs typeface="Cambria Math"/>
                <a:sym typeface="Cambria Math"/>
              </a:rPr>
              <a:t>𝑄</a:t>
            </a:r>
            <a:endParaRPr sz="3529" dirty="0">
              <a:solidFill>
                <a:schemeClr val="dk1"/>
              </a:solidFill>
              <a:latin typeface="Cambria Math"/>
              <a:ea typeface="Cambria Math"/>
              <a:cs typeface="Cambria Math"/>
              <a:sym typeface="Cambria Math"/>
            </a:endParaRPr>
          </a:p>
        </p:txBody>
      </p:sp>
      <p:sp>
        <p:nvSpPr>
          <p:cNvPr id="2539" name="Google Shape;2539;p245"/>
          <p:cNvSpPr txBox="1"/>
          <p:nvPr/>
        </p:nvSpPr>
        <p:spPr>
          <a:xfrm>
            <a:off x="6432529" y="2963797"/>
            <a:ext cx="633739" cy="557947"/>
          </a:xfrm>
          <a:prstGeom prst="rect">
            <a:avLst/>
          </a:prstGeom>
          <a:noFill/>
          <a:ln>
            <a:noFill/>
          </a:ln>
        </p:spPr>
        <p:txBody>
          <a:bodyPr spcFirstLastPara="1" wrap="square" lIns="0" tIns="14700" rIns="0" bIns="0" anchor="t" anchorCtr="0">
            <a:spAutoFit/>
          </a:bodyPr>
          <a:lstStyle/>
          <a:p>
            <a:pPr marL="14007" marR="0" lvl="0" indent="0" algn="l" rtl="0">
              <a:spcBef>
                <a:spcPts val="0"/>
              </a:spcBef>
              <a:spcAft>
                <a:spcPts val="0"/>
              </a:spcAft>
              <a:buNone/>
            </a:pPr>
            <a:r>
              <a:rPr lang="en-US" sz="3529">
                <a:solidFill>
                  <a:schemeClr val="dk1"/>
                </a:solidFill>
                <a:latin typeface="Cambria Math"/>
                <a:ea typeface="Cambria Math"/>
                <a:cs typeface="Cambria Math"/>
                <a:sym typeface="Cambria Math"/>
              </a:rPr>
              <a:t>𝑘. 𝑡</a:t>
            </a:r>
            <a:endParaRPr sz="3529">
              <a:solidFill>
                <a:schemeClr val="dk1"/>
              </a:solidFill>
              <a:latin typeface="Cambria Math"/>
              <a:ea typeface="Cambria Math"/>
              <a:cs typeface="Cambria Math"/>
              <a:sym typeface="Cambria Math"/>
            </a:endParaRPr>
          </a:p>
        </p:txBody>
      </p:sp>
      <p:sp>
        <p:nvSpPr>
          <p:cNvPr id="2540" name="Google Shape;2540;p245"/>
          <p:cNvSpPr txBox="1"/>
          <p:nvPr/>
        </p:nvSpPr>
        <p:spPr>
          <a:xfrm>
            <a:off x="561602" y="2662963"/>
            <a:ext cx="5572000" cy="1922545"/>
          </a:xfrm>
          <a:prstGeom prst="rect">
            <a:avLst/>
          </a:prstGeom>
          <a:noFill/>
          <a:ln>
            <a:noFill/>
          </a:ln>
        </p:spPr>
        <p:txBody>
          <a:bodyPr spcFirstLastPara="1" wrap="square" lIns="0" tIns="14700" rIns="0" bIns="0" anchor="t" anchorCtr="0">
            <a:spAutoFit/>
          </a:bodyPr>
          <a:lstStyle/>
          <a:p>
            <a:pPr marL="2811775" marR="0" lvl="0" indent="0" algn="l" rtl="0">
              <a:spcBef>
                <a:spcPts val="0"/>
              </a:spcBef>
              <a:spcAft>
                <a:spcPts val="0"/>
              </a:spcAft>
              <a:buNone/>
            </a:pPr>
            <a:r>
              <a:rPr lang="en-US" sz="3529" dirty="0">
                <a:solidFill>
                  <a:schemeClr val="dk1"/>
                </a:solidFill>
                <a:latin typeface="Cambria Math"/>
                <a:ea typeface="Cambria Math"/>
                <a:cs typeface="Cambria Math"/>
                <a:sym typeface="Cambria Math"/>
              </a:rPr>
              <a:t>𝐷 = 𝐷</a:t>
            </a:r>
            <a:r>
              <a:rPr lang="en-US" sz="3887" baseline="-25000" dirty="0">
                <a:solidFill>
                  <a:schemeClr val="dk1"/>
                </a:solidFill>
                <a:latin typeface="Cambria Math"/>
                <a:ea typeface="Cambria Math"/>
                <a:cs typeface="Cambria Math"/>
                <a:sym typeface="Cambria Math"/>
              </a:rPr>
              <a:t>0</a:t>
            </a:r>
            <a:r>
              <a:rPr lang="en-US" sz="3529" dirty="0">
                <a:solidFill>
                  <a:schemeClr val="dk1"/>
                </a:solidFill>
                <a:latin typeface="Cambria Math"/>
                <a:ea typeface="Cambria Math"/>
                <a:cs typeface="Cambria Math"/>
                <a:sym typeface="Cambria Math"/>
              </a:rPr>
              <a:t>. 𝑒𝑥𝑝 −</a:t>
            </a:r>
            <a:endParaRPr sz="3529" dirty="0">
              <a:solidFill>
                <a:schemeClr val="dk1"/>
              </a:solidFill>
              <a:latin typeface="Cambria Math"/>
              <a:ea typeface="Cambria Math"/>
              <a:cs typeface="Cambria Math"/>
              <a:sym typeface="Cambria Math"/>
            </a:endParaRPr>
          </a:p>
          <a:p>
            <a:pPr marL="42019" lvl="0">
              <a:spcBef>
                <a:spcPts val="2724"/>
              </a:spcBef>
            </a:pPr>
            <a:r>
              <a:rPr lang="en-US" sz="2206" i="1" dirty="0">
                <a:solidFill>
                  <a:schemeClr val="dk1"/>
                </a:solidFill>
                <a:latin typeface="Arial"/>
                <a:ea typeface="Arial"/>
                <a:cs typeface="Arial"/>
                <a:sym typeface="Arial"/>
              </a:rPr>
              <a:t>where: D</a:t>
            </a:r>
            <a:r>
              <a:rPr lang="en-US" sz="1103" i="1" dirty="0">
                <a:solidFill>
                  <a:schemeClr val="dk1"/>
                </a:solidFill>
                <a:latin typeface="Arial"/>
                <a:ea typeface="Arial"/>
                <a:cs typeface="Arial"/>
                <a:sym typeface="Arial"/>
              </a:rPr>
              <a:t>0 </a:t>
            </a:r>
            <a:r>
              <a:rPr lang="en-US" sz="2206" i="1" dirty="0">
                <a:solidFill>
                  <a:schemeClr val="dk1"/>
                </a:solidFill>
              </a:rPr>
              <a:t>is the frequency factor, Q is the activation energy of diffusion, k is the Boltzmann constant.</a:t>
            </a:r>
            <a:endParaRPr sz="2206" dirty="0">
              <a:solidFill>
                <a:schemeClr val="dk1"/>
              </a:solidFill>
              <a:latin typeface="Arial"/>
              <a:ea typeface="Arial"/>
              <a:cs typeface="Arial"/>
              <a:sym typeface="Arial"/>
            </a:endParaRPr>
          </a:p>
        </p:txBody>
      </p:sp>
      <p:sp>
        <p:nvSpPr>
          <p:cNvPr id="2541" name="Google Shape;2541;p245"/>
          <p:cNvSpPr txBox="1"/>
          <p:nvPr/>
        </p:nvSpPr>
        <p:spPr>
          <a:xfrm>
            <a:off x="589612" y="4676621"/>
            <a:ext cx="8326138" cy="693046"/>
          </a:xfrm>
          <a:prstGeom prst="rect">
            <a:avLst/>
          </a:prstGeom>
          <a:noFill/>
          <a:ln>
            <a:noFill/>
          </a:ln>
        </p:spPr>
        <p:txBody>
          <a:bodyPr spcFirstLastPara="1" wrap="square" lIns="0" tIns="14000" rIns="0" bIns="0" anchor="t" anchorCtr="0">
            <a:spAutoFit/>
          </a:bodyPr>
          <a:lstStyle/>
          <a:p>
            <a:pPr marL="14007" marR="5602" lvl="0"/>
            <a:r>
              <a:rPr lang="en-US" sz="2206" i="1" dirty="0">
                <a:solidFill>
                  <a:schemeClr val="dk1"/>
                </a:solidFill>
              </a:rPr>
              <a:t>The depth of the diffusion layer X can be expressed using the 2nd Fick law depending on the diffusion coefficient (D) and time (t).</a:t>
            </a:r>
            <a:endParaRPr sz="2206" dirty="0">
              <a:solidFill>
                <a:schemeClr val="dk1"/>
              </a:solidFill>
              <a:latin typeface="Arial"/>
              <a:ea typeface="Arial"/>
              <a:cs typeface="Arial"/>
              <a:sym typeface="Arial"/>
            </a:endParaRPr>
          </a:p>
        </p:txBody>
      </p:sp>
      <p:sp>
        <p:nvSpPr>
          <p:cNvPr id="2542" name="Google Shape;2542;p245"/>
          <p:cNvSpPr txBox="1"/>
          <p:nvPr/>
        </p:nvSpPr>
        <p:spPr>
          <a:xfrm>
            <a:off x="561602" y="5626543"/>
            <a:ext cx="5282607" cy="1236203"/>
          </a:xfrm>
          <a:prstGeom prst="rect">
            <a:avLst/>
          </a:prstGeom>
          <a:noFill/>
          <a:ln>
            <a:noFill/>
          </a:ln>
        </p:spPr>
        <p:txBody>
          <a:bodyPr spcFirstLastPara="1" wrap="square" lIns="0" tIns="14000" rIns="0" bIns="0" anchor="t" anchorCtr="0">
            <a:spAutoFit/>
          </a:bodyPr>
          <a:lstStyle/>
          <a:p>
            <a:pPr marL="42019" lvl="0">
              <a:lnSpc>
                <a:spcPct val="119764"/>
              </a:lnSpc>
            </a:pPr>
            <a:r>
              <a:rPr lang="en-US" sz="2206" i="1" dirty="0">
                <a:solidFill>
                  <a:schemeClr val="dk1"/>
                </a:solidFill>
              </a:rPr>
              <a:t>Where x is the diffusion depth (cm)</a:t>
            </a:r>
          </a:p>
          <a:p>
            <a:pPr marL="42019" lvl="0">
              <a:lnSpc>
                <a:spcPct val="119764"/>
              </a:lnSpc>
            </a:pPr>
            <a:r>
              <a:rPr lang="en-US" sz="2206" i="1" dirty="0">
                <a:solidFill>
                  <a:schemeClr val="dk1"/>
                </a:solidFill>
              </a:rPr>
              <a:t>D is the diffusion coefficient(</a:t>
            </a:r>
            <a:r>
              <a:rPr lang="en-US" sz="2206" i="1" dirty="0">
                <a:solidFill>
                  <a:schemeClr val="dk1"/>
                </a:solidFill>
                <a:latin typeface="Arial"/>
                <a:ea typeface="Arial"/>
                <a:cs typeface="Arial"/>
                <a:sym typeface="Arial"/>
              </a:rPr>
              <a:t>cm</a:t>
            </a:r>
            <a:r>
              <a:rPr lang="en-US" sz="2150" i="1" baseline="30000" dirty="0">
                <a:solidFill>
                  <a:schemeClr val="dk1"/>
                </a:solidFill>
                <a:latin typeface="Arial"/>
                <a:ea typeface="Arial"/>
                <a:cs typeface="Arial"/>
                <a:sym typeface="Arial"/>
              </a:rPr>
              <a:t>2</a:t>
            </a:r>
            <a:r>
              <a:rPr lang="en-US" sz="2206" i="1" dirty="0">
                <a:solidFill>
                  <a:schemeClr val="dk1"/>
                </a:solidFill>
                <a:latin typeface="Arial"/>
                <a:ea typeface="Arial"/>
                <a:cs typeface="Arial"/>
                <a:sym typeface="Arial"/>
              </a:rPr>
              <a:t>.s</a:t>
            </a:r>
            <a:r>
              <a:rPr lang="en-US" sz="2150" i="1" baseline="30000" dirty="0">
                <a:solidFill>
                  <a:schemeClr val="dk1"/>
                </a:solidFill>
                <a:latin typeface="Arial"/>
                <a:ea typeface="Arial"/>
                <a:cs typeface="Arial"/>
                <a:sym typeface="Arial"/>
              </a:rPr>
              <a:t>-1</a:t>
            </a:r>
            <a:r>
              <a:rPr lang="en-US" sz="2206" i="1" dirty="0">
                <a:solidFill>
                  <a:schemeClr val="dk1"/>
                </a:solidFill>
                <a:latin typeface="Times New Roman"/>
                <a:ea typeface="Times New Roman"/>
                <a:cs typeface="Times New Roman"/>
                <a:sym typeface="Times New Roman"/>
              </a:rPr>
              <a:t>) </a:t>
            </a:r>
            <a:r>
              <a:rPr lang="en-US" sz="2206" i="1" dirty="0">
                <a:solidFill>
                  <a:schemeClr val="dk1"/>
                </a:solidFill>
                <a:latin typeface="Arial"/>
                <a:ea typeface="Arial"/>
                <a:cs typeface="Arial"/>
                <a:sym typeface="Arial"/>
              </a:rPr>
              <a:t>t</a:t>
            </a:r>
            <a:r>
              <a:rPr lang="en-US" sz="1103" i="1" dirty="0">
                <a:solidFill>
                  <a:schemeClr val="dk1"/>
                </a:solidFill>
                <a:latin typeface="Arial"/>
                <a:ea typeface="Arial"/>
                <a:cs typeface="Arial"/>
                <a:sym typeface="Arial"/>
              </a:rPr>
              <a:t>d   </a:t>
            </a:r>
            <a:r>
              <a:rPr lang="en-US" sz="2206" i="1" dirty="0">
                <a:solidFill>
                  <a:schemeClr val="dk1"/>
                </a:solidFill>
              </a:rPr>
              <a:t>is the diffusion time (</a:t>
            </a:r>
            <a:r>
              <a:rPr lang="en-US" sz="2206" i="1" dirty="0">
                <a:solidFill>
                  <a:schemeClr val="dk1"/>
                </a:solidFill>
                <a:latin typeface="Arial"/>
                <a:ea typeface="Arial"/>
                <a:cs typeface="Arial"/>
                <a:sym typeface="Arial"/>
              </a:rPr>
              <a:t>s)</a:t>
            </a:r>
            <a:endParaRPr sz="2206" dirty="0">
              <a:solidFill>
                <a:schemeClr val="dk1"/>
              </a:solidFill>
              <a:latin typeface="Arial"/>
              <a:ea typeface="Arial"/>
              <a:cs typeface="Arial"/>
              <a:sym typeface="Arial"/>
            </a:endParaRPr>
          </a:p>
        </p:txBody>
      </p:sp>
      <p:sp>
        <p:nvSpPr>
          <p:cNvPr id="2543" name="Google Shape;2543;p245"/>
          <p:cNvSpPr txBox="1"/>
          <p:nvPr/>
        </p:nvSpPr>
        <p:spPr>
          <a:xfrm>
            <a:off x="6956887" y="6054426"/>
            <a:ext cx="217782" cy="411620"/>
          </a:xfrm>
          <a:prstGeom prst="rect">
            <a:avLst/>
          </a:prstGeom>
          <a:noFill/>
          <a:ln>
            <a:noFill/>
          </a:ln>
        </p:spPr>
        <p:txBody>
          <a:bodyPr spcFirstLastPara="1" wrap="square" lIns="0" tIns="12600" rIns="0" bIns="0" anchor="t" anchorCtr="0">
            <a:spAutoFit/>
          </a:bodyPr>
          <a:lstStyle/>
          <a:p>
            <a:pPr marL="14007" marR="0" lvl="0" indent="0" algn="l" rtl="0">
              <a:spcBef>
                <a:spcPts val="0"/>
              </a:spcBef>
              <a:spcAft>
                <a:spcPts val="0"/>
              </a:spcAft>
              <a:buNone/>
            </a:pPr>
            <a:r>
              <a:rPr lang="en-US" sz="2592">
                <a:solidFill>
                  <a:schemeClr val="dk1"/>
                </a:solidFill>
                <a:latin typeface="Cambria Math"/>
                <a:ea typeface="Cambria Math"/>
                <a:cs typeface="Cambria Math"/>
                <a:sym typeface="Cambria Math"/>
              </a:rPr>
              <a:t>2</a:t>
            </a:r>
            <a:endParaRPr sz="2592">
              <a:solidFill>
                <a:schemeClr val="dk1"/>
              </a:solidFill>
              <a:latin typeface="Cambria Math"/>
              <a:ea typeface="Cambria Math"/>
              <a:cs typeface="Cambria Math"/>
              <a:sym typeface="Cambria Math"/>
            </a:endParaRPr>
          </a:p>
        </p:txBody>
      </p:sp>
      <p:sp>
        <p:nvSpPr>
          <p:cNvPr id="2544" name="Google Shape;2544;p245"/>
          <p:cNvSpPr txBox="1"/>
          <p:nvPr/>
        </p:nvSpPr>
        <p:spPr>
          <a:xfrm>
            <a:off x="6665018" y="6097786"/>
            <a:ext cx="2271655" cy="557947"/>
          </a:xfrm>
          <a:prstGeom prst="rect">
            <a:avLst/>
          </a:prstGeom>
          <a:noFill/>
          <a:ln>
            <a:noFill/>
          </a:ln>
        </p:spPr>
        <p:txBody>
          <a:bodyPr spcFirstLastPara="1" wrap="square" lIns="0" tIns="14700" rIns="0" bIns="0" anchor="t" anchorCtr="0">
            <a:spAutoFit/>
          </a:bodyPr>
          <a:lstStyle/>
          <a:p>
            <a:pPr marL="42019" marR="0" lvl="0" indent="0" algn="l" rtl="0">
              <a:spcBef>
                <a:spcPts val="0"/>
              </a:spcBef>
              <a:spcAft>
                <a:spcPts val="0"/>
              </a:spcAft>
              <a:buNone/>
            </a:pPr>
            <a:r>
              <a:rPr lang="en-US" sz="3529">
                <a:solidFill>
                  <a:schemeClr val="dk1"/>
                </a:solidFill>
                <a:latin typeface="Cambria Math"/>
                <a:ea typeface="Cambria Math"/>
                <a:cs typeface="Cambria Math"/>
                <a:sym typeface="Cambria Math"/>
              </a:rPr>
              <a:t>𝑥	= 2𝐷. 𝑡</a:t>
            </a:r>
            <a:r>
              <a:rPr lang="en-US" sz="3887" baseline="-25000">
                <a:solidFill>
                  <a:schemeClr val="dk1"/>
                </a:solidFill>
                <a:latin typeface="Cambria Math"/>
                <a:ea typeface="Cambria Math"/>
                <a:cs typeface="Cambria Math"/>
                <a:sym typeface="Cambria Math"/>
              </a:rPr>
              <a:t>𝑑</a:t>
            </a:r>
            <a:endParaRPr sz="3887" baseline="-25000">
              <a:solidFill>
                <a:schemeClr val="dk1"/>
              </a:solidFill>
              <a:latin typeface="Cambria Math"/>
              <a:ea typeface="Cambria Math"/>
              <a:cs typeface="Cambria Math"/>
              <a:sym typeface="Cambria Math"/>
            </a:endParaRPr>
          </a:p>
        </p:txBody>
      </p:sp>
    </p:spTree>
  </p:cSld>
  <p:clrMapOvr>
    <a:masterClrMapping/>
  </p:clrMapOvr>
</p:sld>
</file>

<file path=ppt/slides/slide246.xml><?xml version="1.0" encoding="utf-8"?>
<p:sld xmlns:a="http://schemas.openxmlformats.org/drawingml/2006/main" xmlns:r="http://schemas.openxmlformats.org/officeDocument/2006/relationships" xmlns:p="http://schemas.openxmlformats.org/presentationml/2006/main">
  <p:cSld>
    <p:spTree>
      <p:nvGrpSpPr>
        <p:cNvPr id="1" name="Shape 2548"/>
        <p:cNvGrpSpPr/>
        <p:nvPr/>
      </p:nvGrpSpPr>
      <p:grpSpPr>
        <a:xfrm>
          <a:off x="0" y="0"/>
          <a:ext cx="0" cy="0"/>
          <a:chOff x="0" y="0"/>
          <a:chExt cx="0" cy="0"/>
        </a:xfrm>
      </p:grpSpPr>
      <p:sp>
        <p:nvSpPr>
          <p:cNvPr id="2550" name="Google Shape;2550;p246"/>
          <p:cNvSpPr txBox="1">
            <a:spLocks noGrp="1"/>
          </p:cNvSpPr>
          <p:nvPr>
            <p:ph type="title"/>
          </p:nvPr>
        </p:nvSpPr>
        <p:spPr>
          <a:xfrm>
            <a:off x="391633" y="777807"/>
            <a:ext cx="6205110"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Solder joint structure</a:t>
            </a:r>
            <a:endParaRPr sz="2757" dirty="0">
              <a:latin typeface="Tahoma"/>
              <a:ea typeface="Tahoma"/>
              <a:cs typeface="Tahoma"/>
              <a:sym typeface="Tahoma"/>
            </a:endParaRPr>
          </a:p>
        </p:txBody>
      </p:sp>
      <p:sp>
        <p:nvSpPr>
          <p:cNvPr id="2551" name="Google Shape;2551;p246"/>
          <p:cNvSpPr txBox="1"/>
          <p:nvPr/>
        </p:nvSpPr>
        <p:spPr>
          <a:xfrm>
            <a:off x="684734" y="1598103"/>
            <a:ext cx="8851336" cy="4628355"/>
          </a:xfrm>
          <a:prstGeom prst="rect">
            <a:avLst/>
          </a:prstGeom>
          <a:noFill/>
          <a:ln>
            <a:noFill/>
          </a:ln>
        </p:spPr>
        <p:txBody>
          <a:bodyPr spcFirstLastPara="1" wrap="square" lIns="0" tIns="93825" rIns="0" bIns="0" anchor="t" anchorCtr="0">
            <a:spAutoFit/>
          </a:bodyPr>
          <a:lstStyle/>
          <a:p>
            <a:pPr marL="392178" lvl="0" indent="-378171">
              <a:buClr>
                <a:schemeClr val="dk1"/>
              </a:buClr>
              <a:buSzPts val="2647"/>
              <a:buFont typeface="Noto Sans Symbols"/>
              <a:buChar char="⮚"/>
            </a:pPr>
            <a:r>
              <a:rPr lang="en-US" sz="2647" b="1" i="1" dirty="0">
                <a:solidFill>
                  <a:schemeClr val="dk1"/>
                </a:solidFill>
              </a:rPr>
              <a:t>Transition areas</a:t>
            </a:r>
            <a:endParaRPr sz="2647" dirty="0">
              <a:solidFill>
                <a:schemeClr val="dk1"/>
              </a:solidFill>
              <a:latin typeface="Arial"/>
              <a:ea typeface="Arial"/>
              <a:cs typeface="Arial"/>
              <a:sym typeface="Arial"/>
            </a:endParaRPr>
          </a:p>
          <a:p>
            <a:pPr marL="834077" lvl="1" indent="-316543">
              <a:spcBef>
                <a:spcPts val="534"/>
              </a:spcBef>
              <a:buClr>
                <a:schemeClr val="dk1"/>
              </a:buClr>
              <a:buSzPts val="2206"/>
              <a:buFont typeface="Noto Sans Symbols"/>
              <a:buChar char="⮚"/>
            </a:pPr>
            <a:r>
              <a:rPr lang="en-US" sz="2206" i="1" dirty="0">
                <a:solidFill>
                  <a:schemeClr val="dk1"/>
                </a:solidFill>
              </a:rPr>
              <a:t>Mechanical, chemical and physical properties other than ZM</a:t>
            </a:r>
          </a:p>
          <a:p>
            <a:pPr marL="834077" lvl="1" indent="-316543">
              <a:spcBef>
                <a:spcPts val="534"/>
              </a:spcBef>
              <a:buClr>
                <a:schemeClr val="dk1"/>
              </a:buClr>
              <a:buSzPts val="2206"/>
              <a:buFont typeface="Noto Sans Symbols"/>
              <a:buChar char="⮚"/>
            </a:pPr>
            <a:r>
              <a:rPr lang="en-US" sz="2206" i="1" dirty="0">
                <a:solidFill>
                  <a:schemeClr val="dk1"/>
                </a:solidFill>
              </a:rPr>
              <a:t>The higher the solubility of solder and ZM, the wider the transition areas</a:t>
            </a:r>
            <a:endParaRPr sz="2206" b="0" i="0" u="none" strike="noStrike" cap="none" dirty="0">
              <a:solidFill>
                <a:schemeClr val="dk1"/>
              </a:solidFill>
              <a:latin typeface="Arial"/>
              <a:ea typeface="Arial"/>
              <a:cs typeface="Arial"/>
              <a:sym typeface="Arial"/>
            </a:endParaRPr>
          </a:p>
          <a:p>
            <a:pPr marL="457200" marR="0" lvl="1" indent="0" algn="l" rtl="0">
              <a:spcBef>
                <a:spcPts val="6"/>
              </a:spcBef>
              <a:spcAft>
                <a:spcPts val="0"/>
              </a:spcAft>
              <a:buClr>
                <a:schemeClr val="dk1"/>
              </a:buClr>
              <a:buSzPts val="3143"/>
              <a:buFont typeface="Noto Sans Symbols"/>
              <a:buNone/>
            </a:pPr>
            <a:endParaRPr sz="3143" b="0" i="0" u="none" strike="noStrike" cap="none" dirty="0">
              <a:solidFill>
                <a:schemeClr val="dk1"/>
              </a:solidFill>
              <a:latin typeface="Arial"/>
              <a:ea typeface="Arial"/>
              <a:cs typeface="Arial"/>
              <a:sym typeface="Arial"/>
            </a:endParaRPr>
          </a:p>
          <a:p>
            <a:pPr marL="392178" lvl="0" indent="-378171" algn="just">
              <a:buClr>
                <a:schemeClr val="dk1"/>
              </a:buClr>
              <a:buSzPts val="1764"/>
              <a:buFont typeface="Noto Sans Symbols"/>
              <a:buChar char="⮚"/>
            </a:pPr>
            <a:r>
              <a:rPr lang="en-US" sz="1764" b="1" i="1" dirty="0">
                <a:solidFill>
                  <a:schemeClr val="dk1"/>
                </a:solidFill>
              </a:rPr>
              <a:t>Formation of the intermediate phase</a:t>
            </a:r>
            <a:endParaRPr sz="1764" dirty="0">
              <a:solidFill>
                <a:schemeClr val="dk1"/>
              </a:solidFill>
              <a:latin typeface="Arial"/>
              <a:ea typeface="Arial"/>
              <a:cs typeface="Arial"/>
              <a:sym typeface="Arial"/>
            </a:endParaRPr>
          </a:p>
          <a:p>
            <a:pPr marL="834077" lvl="1" indent="-316543" algn="just">
              <a:spcBef>
                <a:spcPts val="425"/>
              </a:spcBef>
              <a:buClr>
                <a:schemeClr val="dk1"/>
              </a:buClr>
              <a:buSzPts val="1764"/>
              <a:buFont typeface="Noto Sans Symbols"/>
              <a:buChar char="⮚"/>
            </a:pPr>
            <a:r>
              <a:rPr lang="en-US" sz="1764" i="1" dirty="0">
                <a:solidFill>
                  <a:schemeClr val="dk1"/>
                </a:solidFill>
              </a:rPr>
              <a:t>Reaction of liquid solder and ZM</a:t>
            </a:r>
          </a:p>
          <a:p>
            <a:pPr marL="834077" lvl="1" indent="-316543" algn="just">
              <a:spcBef>
                <a:spcPts val="425"/>
              </a:spcBef>
              <a:buClr>
                <a:schemeClr val="dk1"/>
              </a:buClr>
              <a:buSzPts val="1764"/>
              <a:buFont typeface="Noto Sans Symbols"/>
              <a:buChar char="⮚"/>
            </a:pPr>
            <a:r>
              <a:rPr lang="en-US" sz="1764" i="1" dirty="0">
                <a:solidFill>
                  <a:schemeClr val="dk1"/>
                </a:solidFill>
              </a:rPr>
              <a:t>Partial dissolution of ZM and elimination </a:t>
            </a:r>
          </a:p>
          <a:p>
            <a:pPr marL="517534" lvl="1" algn="just">
              <a:spcBef>
                <a:spcPts val="425"/>
              </a:spcBef>
              <a:buClr>
                <a:schemeClr val="dk1"/>
              </a:buClr>
              <a:buSzPts val="1764"/>
            </a:pPr>
            <a:r>
              <a:rPr lang="en-US" sz="1764" i="1" dirty="0">
                <a:solidFill>
                  <a:schemeClr val="dk1"/>
                </a:solidFill>
              </a:rPr>
              <a:t>     of the intermediate phase at the boundary of solid ZM</a:t>
            </a:r>
          </a:p>
          <a:p>
            <a:pPr marL="834077" lvl="1" indent="-316543" algn="just">
              <a:spcBef>
                <a:spcPts val="425"/>
              </a:spcBef>
              <a:buClr>
                <a:schemeClr val="dk1"/>
              </a:buClr>
              <a:buSzPts val="1764"/>
              <a:buFont typeface="Noto Sans Symbols"/>
              <a:buChar char="⮚"/>
            </a:pPr>
            <a:r>
              <a:rPr lang="en-US" sz="1764" i="1" dirty="0">
                <a:solidFill>
                  <a:schemeClr val="dk1"/>
                </a:solidFill>
              </a:rPr>
              <a:t>By cooling the joint and heat treatment</a:t>
            </a:r>
            <a:endParaRPr sz="1764" b="0" i="0" u="none" strike="noStrike" cap="none" dirty="0">
              <a:solidFill>
                <a:schemeClr val="dk1"/>
              </a:solidFill>
              <a:latin typeface="Arial"/>
              <a:ea typeface="Arial"/>
              <a:cs typeface="Arial"/>
              <a:sym typeface="Arial"/>
            </a:endParaRPr>
          </a:p>
          <a:p>
            <a:pPr marL="0" marR="0" lvl="0" indent="0" algn="l" rtl="0">
              <a:spcBef>
                <a:spcPts val="44"/>
              </a:spcBef>
              <a:spcAft>
                <a:spcPts val="0"/>
              </a:spcAft>
              <a:buNone/>
            </a:pPr>
            <a:endParaRPr sz="2537" dirty="0">
              <a:solidFill>
                <a:schemeClr val="dk1"/>
              </a:solidFill>
              <a:latin typeface="Arial"/>
              <a:ea typeface="Arial"/>
              <a:cs typeface="Arial"/>
              <a:sym typeface="Arial"/>
            </a:endParaRPr>
          </a:p>
          <a:p>
            <a:pPr marL="518235" lvl="0"/>
            <a:r>
              <a:rPr lang="en-US" sz="1764" i="1" dirty="0">
                <a:solidFill>
                  <a:schemeClr val="dk1"/>
                </a:solidFill>
              </a:rPr>
              <a:t>1 = base material (ZM), 2 = transition area ZM, </a:t>
            </a:r>
          </a:p>
          <a:p>
            <a:pPr marL="518235" lvl="0"/>
            <a:r>
              <a:rPr lang="en-US" sz="1764" i="1" dirty="0">
                <a:solidFill>
                  <a:schemeClr val="dk1"/>
                </a:solidFill>
              </a:rPr>
              <a:t>3 = transition area solder, 4 = solder</a:t>
            </a:r>
            <a:endParaRPr sz="1764" dirty="0">
              <a:solidFill>
                <a:schemeClr val="dk1"/>
              </a:solidFill>
              <a:latin typeface="Arial"/>
              <a:ea typeface="Arial"/>
              <a:cs typeface="Arial"/>
              <a:sym typeface="Arial"/>
            </a:endParaRPr>
          </a:p>
        </p:txBody>
      </p:sp>
      <p:pic>
        <p:nvPicPr>
          <p:cNvPr id="2552" name="Google Shape;2552;p246"/>
          <p:cNvPicPr preferRelativeResize="0"/>
          <p:nvPr/>
        </p:nvPicPr>
        <p:blipFill rotWithShape="1">
          <a:blip r:embed="rId3">
            <a:alphaModFix/>
          </a:blip>
          <a:srcRect/>
          <a:stretch/>
        </p:blipFill>
        <p:spPr>
          <a:xfrm>
            <a:off x="7200900" y="3485633"/>
            <a:ext cx="3179297" cy="2677249"/>
          </a:xfrm>
          <a:prstGeom prst="rect">
            <a:avLst/>
          </a:prstGeom>
          <a:noFill/>
          <a:ln>
            <a:noFill/>
          </a:ln>
        </p:spPr>
      </p:pic>
    </p:spTree>
  </p:cSld>
  <p:clrMapOvr>
    <a:masterClrMapping/>
  </p:clrMapOvr>
</p:sld>
</file>

<file path=ppt/slides/slide247.xml><?xml version="1.0" encoding="utf-8"?>
<p:sld xmlns:a="http://schemas.openxmlformats.org/drawingml/2006/main" xmlns:r="http://schemas.openxmlformats.org/officeDocument/2006/relationships" xmlns:p="http://schemas.openxmlformats.org/presentationml/2006/main">
  <p:cSld>
    <p:spTree>
      <p:nvGrpSpPr>
        <p:cNvPr id="1" name="Shape 2557"/>
        <p:cNvGrpSpPr/>
        <p:nvPr/>
      </p:nvGrpSpPr>
      <p:grpSpPr>
        <a:xfrm>
          <a:off x="0" y="0"/>
          <a:ext cx="0" cy="0"/>
          <a:chOff x="0" y="0"/>
          <a:chExt cx="0" cy="0"/>
        </a:xfrm>
      </p:grpSpPr>
      <p:sp>
        <p:nvSpPr>
          <p:cNvPr id="2559" name="Google Shape;2559;p247"/>
          <p:cNvSpPr txBox="1">
            <a:spLocks noGrp="1"/>
          </p:cNvSpPr>
          <p:nvPr>
            <p:ph type="title"/>
          </p:nvPr>
        </p:nvSpPr>
        <p:spPr>
          <a:xfrm>
            <a:off x="1161923" y="777807"/>
            <a:ext cx="7165648"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Physical nature of soldering materials</a:t>
            </a:r>
            <a:endParaRPr sz="2757" dirty="0">
              <a:latin typeface="Tahoma"/>
              <a:ea typeface="Tahoma"/>
              <a:cs typeface="Tahoma"/>
              <a:sym typeface="Tahoma"/>
            </a:endParaRPr>
          </a:p>
        </p:txBody>
      </p:sp>
      <p:sp>
        <p:nvSpPr>
          <p:cNvPr id="2560" name="Google Shape;2560;p247"/>
          <p:cNvSpPr txBox="1"/>
          <p:nvPr/>
        </p:nvSpPr>
        <p:spPr>
          <a:xfrm>
            <a:off x="546101" y="1532493"/>
            <a:ext cx="9237881" cy="5259293"/>
          </a:xfrm>
          <a:prstGeom prst="rect">
            <a:avLst/>
          </a:prstGeom>
          <a:noFill/>
          <a:ln>
            <a:noFill/>
          </a:ln>
        </p:spPr>
        <p:txBody>
          <a:bodyPr spcFirstLastPara="1" wrap="square" lIns="0" tIns="14700" rIns="0" bIns="0" anchor="t" anchorCtr="0">
            <a:spAutoFit/>
          </a:bodyPr>
          <a:lstStyle/>
          <a:p>
            <a:pPr marL="392178" marR="1072886" lvl="0" indent="-378171">
              <a:buClr>
                <a:schemeClr val="dk1"/>
              </a:buClr>
              <a:buSzPts val="2206"/>
              <a:buFont typeface="Arial"/>
              <a:buChar char="-"/>
            </a:pPr>
            <a:r>
              <a:rPr lang="en-US" sz="2206" i="1" dirty="0">
                <a:solidFill>
                  <a:schemeClr val="dk1"/>
                </a:solidFill>
              </a:rPr>
              <a:t>Most soldering techniques use capillary forces to form the joint.</a:t>
            </a:r>
          </a:p>
          <a:p>
            <a:pPr marL="392178" marR="1072886" lvl="0" indent="-378171">
              <a:buClr>
                <a:schemeClr val="dk1"/>
              </a:buClr>
              <a:buSzPts val="2206"/>
              <a:buFont typeface="Arial"/>
              <a:buChar char="-"/>
            </a:pPr>
            <a:r>
              <a:rPr lang="en-US" sz="2206" i="1" dirty="0">
                <a:solidFill>
                  <a:schemeClr val="dk1"/>
                </a:solidFill>
              </a:rPr>
              <a:t>Only during deposition soldering does the solder reach the soldered surface by mechanical interaction (e.g., soldering iron tip).</a:t>
            </a:r>
            <a:endParaRPr sz="2206" dirty="0">
              <a:solidFill>
                <a:schemeClr val="dk1"/>
              </a:solidFill>
              <a:latin typeface="Arial"/>
              <a:ea typeface="Arial"/>
              <a:cs typeface="Arial"/>
              <a:sym typeface="Arial"/>
            </a:endParaRPr>
          </a:p>
          <a:p>
            <a:pPr marL="0" marR="0" lvl="0" indent="0" algn="l" rtl="0">
              <a:spcBef>
                <a:spcPts val="28"/>
              </a:spcBef>
              <a:spcAft>
                <a:spcPts val="0"/>
              </a:spcAft>
              <a:buClr>
                <a:schemeClr val="dk1"/>
              </a:buClr>
              <a:buSzPts val="3198"/>
              <a:buFont typeface="Arial"/>
              <a:buNone/>
            </a:pPr>
            <a:endParaRPr sz="3198" dirty="0">
              <a:solidFill>
                <a:schemeClr val="dk1"/>
              </a:solidFill>
              <a:latin typeface="Arial"/>
              <a:ea typeface="Arial"/>
              <a:cs typeface="Arial"/>
              <a:sym typeface="Arial"/>
            </a:endParaRPr>
          </a:p>
          <a:p>
            <a:pPr marL="14007" lvl="0"/>
            <a:r>
              <a:rPr lang="en-US" sz="2206" b="1" i="1" dirty="0">
                <a:solidFill>
                  <a:schemeClr val="dk1"/>
                </a:solidFill>
              </a:rPr>
              <a:t>CAPILLARY SOLDERING </a:t>
            </a:r>
          </a:p>
          <a:p>
            <a:pPr marL="14007" lvl="0"/>
            <a:r>
              <a:rPr lang="en-US" sz="2206" i="1" dirty="0">
                <a:solidFill>
                  <a:schemeClr val="dk1"/>
                </a:solidFill>
              </a:rPr>
              <a:t>It uses capillary pressure to transport solder to the joint, which is significantly manifested at gaps between the connected parts smaller than 0.5 mm.</a:t>
            </a:r>
          </a:p>
          <a:p>
            <a:pPr marL="14007" lvl="0"/>
            <a:r>
              <a:rPr lang="en-US" sz="2206" i="1" dirty="0">
                <a:solidFill>
                  <a:schemeClr val="dk1"/>
                </a:solidFill>
              </a:rPr>
              <a:t>-	Capillary pressure forces the solder (or flux) to fill the gap in all directions.</a:t>
            </a:r>
          </a:p>
          <a:p>
            <a:pPr marL="14007" lvl="0"/>
            <a:r>
              <a:rPr lang="en-US" sz="2206" i="1" dirty="0">
                <a:solidFill>
                  <a:schemeClr val="dk1"/>
                </a:solidFill>
              </a:rPr>
              <a:t>-	In order for this to happen, the following must be met:</a:t>
            </a:r>
          </a:p>
          <a:p>
            <a:pPr marL="14007" lvl="0"/>
            <a:r>
              <a:rPr lang="en-US" sz="2206" i="1" dirty="0">
                <a:solidFill>
                  <a:schemeClr val="dk1"/>
                </a:solidFill>
              </a:rPr>
              <a:t>	- ZM, solder and flux must be heated to operating temperature</a:t>
            </a:r>
          </a:p>
          <a:p>
            <a:pPr marL="14007" lvl="0"/>
            <a:r>
              <a:rPr lang="en-US" sz="2206" i="1" dirty="0">
                <a:solidFill>
                  <a:schemeClr val="dk1"/>
                </a:solidFill>
              </a:rPr>
              <a:t>	- ZM and solder must have good wettability and capillarity</a:t>
            </a:r>
            <a:endParaRPr sz="2095" b="0" i="0" u="none" strike="noStrike" cap="none" dirty="0">
              <a:solidFill>
                <a:schemeClr val="dk1"/>
              </a:solidFill>
              <a:latin typeface="Arial"/>
              <a:ea typeface="Arial"/>
              <a:cs typeface="Arial"/>
              <a:sym typeface="Arial"/>
            </a:endParaRPr>
          </a:p>
        </p:txBody>
      </p:sp>
    </p:spTree>
  </p:cSld>
  <p:clrMapOvr>
    <a:masterClrMapping/>
  </p:clrMapOvr>
</p:sld>
</file>

<file path=ppt/slides/slide248.xml><?xml version="1.0" encoding="utf-8"?>
<p:sld xmlns:a="http://schemas.openxmlformats.org/drawingml/2006/main" xmlns:r="http://schemas.openxmlformats.org/officeDocument/2006/relationships" xmlns:p="http://schemas.openxmlformats.org/presentationml/2006/main">
  <p:cSld>
    <p:spTree>
      <p:nvGrpSpPr>
        <p:cNvPr id="1" name="Shape 2565"/>
        <p:cNvGrpSpPr/>
        <p:nvPr/>
      </p:nvGrpSpPr>
      <p:grpSpPr>
        <a:xfrm>
          <a:off x="0" y="0"/>
          <a:ext cx="0" cy="0"/>
          <a:chOff x="0" y="0"/>
          <a:chExt cx="0" cy="0"/>
        </a:xfrm>
      </p:grpSpPr>
      <p:sp>
        <p:nvSpPr>
          <p:cNvPr id="2567" name="Google Shape;2567;p248"/>
          <p:cNvSpPr txBox="1">
            <a:spLocks noGrp="1"/>
          </p:cNvSpPr>
          <p:nvPr>
            <p:ph type="title"/>
          </p:nvPr>
        </p:nvSpPr>
        <p:spPr>
          <a:xfrm>
            <a:off x="391633" y="777807"/>
            <a:ext cx="6090810"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Soldering operating temperature</a:t>
            </a:r>
            <a:endParaRPr sz="2757" dirty="0">
              <a:latin typeface="Tahoma"/>
              <a:ea typeface="Tahoma"/>
              <a:cs typeface="Tahoma"/>
              <a:sym typeface="Tahoma"/>
            </a:endParaRPr>
          </a:p>
        </p:txBody>
      </p:sp>
      <p:sp>
        <p:nvSpPr>
          <p:cNvPr id="2568" name="Google Shape;2568;p248"/>
          <p:cNvSpPr txBox="1"/>
          <p:nvPr/>
        </p:nvSpPr>
        <p:spPr>
          <a:xfrm>
            <a:off x="622300" y="1692015"/>
            <a:ext cx="9309308" cy="4427718"/>
          </a:xfrm>
          <a:prstGeom prst="rect">
            <a:avLst/>
          </a:prstGeom>
          <a:noFill/>
          <a:ln>
            <a:noFill/>
          </a:ln>
        </p:spPr>
        <p:txBody>
          <a:bodyPr spcFirstLastPara="1" wrap="square" lIns="0" tIns="14700" rIns="0" bIns="0" anchor="t" anchorCtr="0">
            <a:spAutoFit/>
          </a:bodyPr>
          <a:lstStyle/>
          <a:p>
            <a:pPr marL="392178" lvl="0" indent="-378171">
              <a:buClr>
                <a:schemeClr val="dk1"/>
              </a:buClr>
              <a:buSzPts val="2206"/>
              <a:buFont typeface="Arial"/>
              <a:buChar char="-"/>
            </a:pPr>
            <a:r>
              <a:rPr lang="en-US" sz="2206" b="1" i="1" dirty="0">
                <a:solidFill>
                  <a:schemeClr val="dk1"/>
                </a:solidFill>
              </a:rPr>
              <a:t>The operating temperature </a:t>
            </a:r>
            <a:r>
              <a:rPr lang="en-US" sz="2206" i="1" dirty="0">
                <a:solidFill>
                  <a:schemeClr val="dk1"/>
                </a:solidFill>
              </a:rPr>
              <a:t>is selected according to the type of soldering used.</a:t>
            </a:r>
          </a:p>
          <a:p>
            <a:pPr marL="392178" lvl="0" indent="-378171">
              <a:buClr>
                <a:schemeClr val="dk1"/>
              </a:buClr>
              <a:buSzPts val="2206"/>
              <a:buFont typeface="Arial"/>
              <a:buChar char="-"/>
            </a:pPr>
            <a:endParaRPr lang="en-US" sz="2206" i="1" dirty="0">
              <a:solidFill>
                <a:schemeClr val="dk1"/>
              </a:solidFill>
            </a:endParaRPr>
          </a:p>
          <a:p>
            <a:pPr marL="392178" lvl="0" indent="-378171">
              <a:buClr>
                <a:schemeClr val="dk1"/>
              </a:buClr>
              <a:buSzPts val="2206"/>
              <a:buFont typeface="Arial"/>
              <a:buChar char="-"/>
            </a:pPr>
            <a:r>
              <a:rPr lang="en-US" sz="2206" i="1" dirty="0">
                <a:solidFill>
                  <a:schemeClr val="dk1"/>
                </a:solidFill>
              </a:rPr>
              <a:t>For capillary soldering, it is selected in the range of 20 to 100°C above the liquid solder used.</a:t>
            </a:r>
          </a:p>
          <a:p>
            <a:pPr marL="392178" lvl="0" indent="-378171">
              <a:buClr>
                <a:schemeClr val="dk1"/>
              </a:buClr>
              <a:buSzPts val="2206"/>
              <a:buFont typeface="Arial"/>
              <a:buChar char="-"/>
            </a:pPr>
            <a:r>
              <a:rPr lang="en-US" sz="2206" i="1" dirty="0">
                <a:solidFill>
                  <a:schemeClr val="dk1"/>
                </a:solidFill>
              </a:rPr>
              <a:t>For deposit soldering, the minimum soldering temperature is equal to the wetting temperature (the surface wets but does not melt).</a:t>
            </a:r>
          </a:p>
          <a:p>
            <a:pPr marL="392178" lvl="0" indent="-378171">
              <a:buClr>
                <a:schemeClr val="dk1"/>
              </a:buClr>
              <a:buSzPts val="2206"/>
              <a:buFont typeface="Arial"/>
              <a:buChar char="-"/>
            </a:pPr>
            <a:endParaRPr lang="en-US" sz="2206" i="1" dirty="0">
              <a:solidFill>
                <a:schemeClr val="dk1"/>
              </a:solidFill>
            </a:endParaRPr>
          </a:p>
          <a:p>
            <a:pPr marL="392178" lvl="0" indent="-378171">
              <a:buClr>
                <a:schemeClr val="dk1"/>
              </a:buClr>
              <a:buSzPts val="2206"/>
              <a:buFont typeface="Arial"/>
              <a:buChar char="-"/>
            </a:pPr>
            <a:r>
              <a:rPr lang="en-US" sz="2206" i="1" dirty="0">
                <a:solidFill>
                  <a:schemeClr val="dk1"/>
                </a:solidFill>
              </a:rPr>
              <a:t>According to the melting temperature (solidus) of the solder, we divide the soldering into:</a:t>
            </a:r>
          </a:p>
          <a:p>
            <a:pPr marL="392178" lvl="0" indent="-378171">
              <a:buClr>
                <a:schemeClr val="dk1"/>
              </a:buClr>
              <a:buSzPts val="2206"/>
              <a:buFont typeface="Arial"/>
              <a:buChar char="-"/>
            </a:pPr>
            <a:endParaRPr lang="en-US" sz="2206" i="1" dirty="0">
              <a:solidFill>
                <a:schemeClr val="dk1"/>
              </a:solidFill>
            </a:endParaRPr>
          </a:p>
          <a:p>
            <a:pPr marL="392178" lvl="0" indent="-378171">
              <a:buClr>
                <a:schemeClr val="dk1"/>
              </a:buClr>
              <a:buSzPts val="2206"/>
              <a:buFont typeface="Arial"/>
              <a:buChar char="-"/>
            </a:pPr>
            <a:r>
              <a:rPr lang="en-US" sz="2206" b="1" i="1" dirty="0">
                <a:solidFill>
                  <a:schemeClr val="dk1"/>
                </a:solidFill>
              </a:rPr>
              <a:t>Soft soldering </a:t>
            </a:r>
            <a:r>
              <a:rPr lang="en-US" sz="2206" i="1" dirty="0">
                <a:solidFill>
                  <a:schemeClr val="dk1"/>
                </a:solidFill>
              </a:rPr>
              <a:t>(Tt solders below 450°C)</a:t>
            </a:r>
          </a:p>
          <a:p>
            <a:pPr marL="392178" lvl="0" indent="-378171">
              <a:buClr>
                <a:schemeClr val="dk1"/>
              </a:buClr>
              <a:buSzPts val="2206"/>
              <a:buFont typeface="Arial"/>
              <a:buChar char="-"/>
            </a:pPr>
            <a:r>
              <a:rPr lang="en-US" sz="2206" b="1" i="1" dirty="0">
                <a:solidFill>
                  <a:schemeClr val="dk1"/>
                </a:solidFill>
              </a:rPr>
              <a:t>Hard soldering </a:t>
            </a:r>
            <a:r>
              <a:rPr lang="en-US" sz="2206" i="1" dirty="0">
                <a:solidFill>
                  <a:schemeClr val="dk1"/>
                </a:solidFill>
              </a:rPr>
              <a:t>(Tt solders above 450°C)</a:t>
            </a:r>
            <a:endParaRPr sz="2206" i="0" u="none" strike="noStrike" cap="none" dirty="0">
              <a:solidFill>
                <a:schemeClr val="dk1"/>
              </a:solidFill>
              <a:latin typeface="Arial"/>
              <a:ea typeface="Arial"/>
              <a:cs typeface="Arial"/>
              <a:sym typeface="Arial"/>
            </a:endParaRPr>
          </a:p>
        </p:txBody>
      </p:sp>
    </p:spTree>
  </p:cSld>
  <p:clrMapOvr>
    <a:masterClrMapping/>
  </p:clrMapOvr>
</p:sld>
</file>

<file path=ppt/slides/slide249.xml><?xml version="1.0" encoding="utf-8"?>
<p:sld xmlns:a="http://schemas.openxmlformats.org/drawingml/2006/main" xmlns:r="http://schemas.openxmlformats.org/officeDocument/2006/relationships" xmlns:p="http://schemas.openxmlformats.org/presentationml/2006/main">
  <p:cSld>
    <p:spTree>
      <p:nvGrpSpPr>
        <p:cNvPr id="1" name="Shape 2573"/>
        <p:cNvGrpSpPr/>
        <p:nvPr/>
      </p:nvGrpSpPr>
      <p:grpSpPr>
        <a:xfrm>
          <a:off x="0" y="0"/>
          <a:ext cx="0" cy="0"/>
          <a:chOff x="0" y="0"/>
          <a:chExt cx="0" cy="0"/>
        </a:xfrm>
      </p:grpSpPr>
      <p:sp>
        <p:nvSpPr>
          <p:cNvPr id="2575" name="Google Shape;2575;p249"/>
          <p:cNvSpPr txBox="1">
            <a:spLocks noGrp="1"/>
          </p:cNvSpPr>
          <p:nvPr>
            <p:ph type="title"/>
          </p:nvPr>
        </p:nvSpPr>
        <p:spPr>
          <a:xfrm>
            <a:off x="363622" y="769404"/>
            <a:ext cx="9694778" cy="442661"/>
          </a:xfrm>
          <a:prstGeom prst="rect">
            <a:avLst/>
          </a:prstGeom>
          <a:noFill/>
          <a:ln>
            <a:noFill/>
          </a:ln>
        </p:spPr>
        <p:txBody>
          <a:bodyPr spcFirstLastPara="1" wrap="square" lIns="0" tIns="18200" rIns="0" bIns="0" anchor="t" anchorCtr="0">
            <a:spAutoFit/>
          </a:bodyPr>
          <a:lstStyle/>
          <a:p>
            <a:pPr marL="42019" lvl="0"/>
            <a:r>
              <a:rPr lang="en-US" sz="2757" i="1" dirty="0">
                <a:solidFill>
                  <a:srgbClr val="FF0000"/>
                </a:solidFill>
                <a:latin typeface="Tahoma"/>
                <a:ea typeface="Tahoma"/>
                <a:cs typeface="Tahoma"/>
                <a:sym typeface="Tahoma"/>
              </a:rPr>
              <a:t>Physical nature of soldering - surface tension </a:t>
            </a:r>
            <a:r>
              <a:rPr lang="en-US" sz="2647" dirty="0">
                <a:solidFill>
                  <a:srgbClr val="FF0000"/>
                </a:solidFill>
                <a:latin typeface="Times New Roman"/>
                <a:ea typeface="Times New Roman"/>
                <a:cs typeface="Times New Roman"/>
                <a:sym typeface="Times New Roman"/>
              </a:rPr>
              <a:t>/N.m</a:t>
            </a:r>
            <a:r>
              <a:rPr lang="en-US" sz="2647" baseline="30000" dirty="0">
                <a:solidFill>
                  <a:srgbClr val="FF0000"/>
                </a:solidFill>
                <a:latin typeface="Times New Roman"/>
                <a:ea typeface="Times New Roman"/>
                <a:cs typeface="Times New Roman"/>
                <a:sym typeface="Times New Roman"/>
              </a:rPr>
              <a:t>-1</a:t>
            </a:r>
            <a:r>
              <a:rPr lang="en-US" sz="2647" dirty="0">
                <a:solidFill>
                  <a:srgbClr val="FF0000"/>
                </a:solidFill>
                <a:latin typeface="Times New Roman"/>
                <a:ea typeface="Times New Roman"/>
                <a:cs typeface="Times New Roman"/>
                <a:sym typeface="Times New Roman"/>
              </a:rPr>
              <a:t>/</a:t>
            </a:r>
            <a:endParaRPr sz="2647" dirty="0">
              <a:latin typeface="Times New Roman"/>
              <a:ea typeface="Times New Roman"/>
              <a:cs typeface="Times New Roman"/>
              <a:sym typeface="Times New Roman"/>
            </a:endParaRPr>
          </a:p>
        </p:txBody>
      </p:sp>
      <p:sp>
        <p:nvSpPr>
          <p:cNvPr id="2577" name="Google Shape;2577;p249"/>
          <p:cNvSpPr txBox="1"/>
          <p:nvPr/>
        </p:nvSpPr>
        <p:spPr>
          <a:xfrm>
            <a:off x="684735" y="1996731"/>
            <a:ext cx="8658063" cy="4105553"/>
          </a:xfrm>
          <a:prstGeom prst="rect">
            <a:avLst/>
          </a:prstGeom>
          <a:noFill/>
          <a:ln>
            <a:noFill/>
          </a:ln>
        </p:spPr>
        <p:txBody>
          <a:bodyPr spcFirstLastPara="1" wrap="square" lIns="0" tIns="52500" rIns="0" bIns="0" anchor="t" anchorCtr="0">
            <a:spAutoFit/>
          </a:bodyPr>
          <a:lstStyle/>
          <a:p>
            <a:pPr marL="392178" marR="5602" lvl="0" indent="-378171">
              <a:lnSpc>
                <a:spcPct val="107978"/>
              </a:lnSpc>
              <a:buClr>
                <a:schemeClr val="dk1"/>
              </a:buClr>
              <a:buSzPts val="2206"/>
              <a:buFont typeface="Arial"/>
              <a:buChar char="-"/>
            </a:pPr>
            <a:r>
              <a:rPr lang="en-US" sz="2206" i="1" dirty="0">
                <a:solidFill>
                  <a:schemeClr val="dk1"/>
                </a:solidFill>
              </a:rPr>
              <a:t>The so-called </a:t>
            </a:r>
            <a:r>
              <a:rPr lang="en-US" sz="2206" b="1" i="1" dirty="0">
                <a:solidFill>
                  <a:schemeClr val="dk1"/>
                </a:solidFill>
              </a:rPr>
              <a:t>surface tension </a:t>
            </a:r>
            <a:r>
              <a:rPr lang="en-US" sz="2206" i="1" dirty="0">
                <a:solidFill>
                  <a:schemeClr val="dk1"/>
                </a:solidFill>
              </a:rPr>
              <a:t>in the contact surfaces between solid material, liquid solder and flux or protective atmosphere (or vacuum) plays an important role in soldering.</a:t>
            </a:r>
          </a:p>
          <a:p>
            <a:pPr marL="392178" marR="5602" lvl="0" indent="-378171">
              <a:lnSpc>
                <a:spcPct val="107978"/>
              </a:lnSpc>
              <a:buClr>
                <a:schemeClr val="dk1"/>
              </a:buClr>
              <a:buSzPts val="2206"/>
              <a:buFont typeface="Arial"/>
              <a:buChar char="-"/>
            </a:pPr>
            <a:endParaRPr lang="en-US" sz="2206" i="1" dirty="0">
              <a:solidFill>
                <a:schemeClr val="dk1"/>
              </a:solidFill>
            </a:endParaRPr>
          </a:p>
          <a:p>
            <a:pPr marL="392178" marR="5602" lvl="0" indent="-378171">
              <a:lnSpc>
                <a:spcPct val="107978"/>
              </a:lnSpc>
              <a:buClr>
                <a:schemeClr val="dk1"/>
              </a:buClr>
              <a:buSzPts val="2206"/>
              <a:buFont typeface="Arial"/>
              <a:buChar char="-"/>
            </a:pPr>
            <a:r>
              <a:rPr lang="en-US" sz="2206" i="1" dirty="0">
                <a:solidFill>
                  <a:schemeClr val="dk1"/>
                </a:solidFill>
              </a:rPr>
              <a:t>PN affects the wettability, flowability and capillarity.</a:t>
            </a:r>
          </a:p>
          <a:p>
            <a:pPr marL="392178" marR="5602" lvl="0" indent="-378171">
              <a:lnSpc>
                <a:spcPct val="107978"/>
              </a:lnSpc>
              <a:buClr>
                <a:schemeClr val="dk1"/>
              </a:buClr>
              <a:buSzPts val="2206"/>
              <a:buFont typeface="Arial"/>
              <a:buChar char="-"/>
            </a:pPr>
            <a:endParaRPr lang="en-US" sz="2206" i="1" dirty="0">
              <a:solidFill>
                <a:schemeClr val="dk1"/>
              </a:solidFill>
            </a:endParaRPr>
          </a:p>
          <a:p>
            <a:pPr marL="392178" marR="5602" lvl="0" indent="-378171">
              <a:lnSpc>
                <a:spcPct val="107978"/>
              </a:lnSpc>
              <a:buClr>
                <a:schemeClr val="dk1"/>
              </a:buClr>
              <a:buSzPts val="2206"/>
              <a:buFont typeface="Arial"/>
              <a:buChar char="-"/>
            </a:pPr>
            <a:r>
              <a:rPr lang="en-US" sz="2206" i="1" dirty="0">
                <a:solidFill>
                  <a:schemeClr val="dk1"/>
                </a:solidFill>
              </a:rPr>
              <a:t>The size of PN of molten metals depends on:</a:t>
            </a:r>
          </a:p>
          <a:p>
            <a:pPr marL="14007" marR="5602" lvl="2">
              <a:lnSpc>
                <a:spcPct val="107978"/>
              </a:lnSpc>
              <a:buClr>
                <a:schemeClr val="dk1"/>
              </a:buClr>
              <a:buSzPts val="2206"/>
            </a:pPr>
            <a:r>
              <a:rPr lang="en-US" sz="2206" i="1" dirty="0">
                <a:solidFill>
                  <a:schemeClr val="dk1"/>
                </a:solidFill>
              </a:rPr>
              <a:t>	Their structure</a:t>
            </a:r>
          </a:p>
          <a:p>
            <a:pPr marL="14007" marR="5602" lvl="0">
              <a:lnSpc>
                <a:spcPct val="107978"/>
              </a:lnSpc>
              <a:buClr>
                <a:schemeClr val="dk1"/>
              </a:buClr>
              <a:buSzPts val="2206"/>
            </a:pPr>
            <a:r>
              <a:rPr lang="en-US" sz="2206" i="1" dirty="0">
                <a:solidFill>
                  <a:schemeClr val="dk1"/>
                </a:solidFill>
              </a:rPr>
              <a:t>	Temperature</a:t>
            </a:r>
          </a:p>
          <a:p>
            <a:pPr marL="14007" marR="5602" lvl="0">
              <a:lnSpc>
                <a:spcPct val="107978"/>
              </a:lnSpc>
              <a:buClr>
                <a:schemeClr val="dk1"/>
              </a:buClr>
              <a:buSzPts val="2206"/>
            </a:pPr>
            <a:r>
              <a:rPr lang="en-US" sz="2206" i="1" dirty="0">
                <a:solidFill>
                  <a:schemeClr val="dk1"/>
                </a:solidFill>
              </a:rPr>
              <a:t>	Flux composition, atmosphere</a:t>
            </a:r>
          </a:p>
          <a:p>
            <a:pPr marL="14007" marR="5602" lvl="0">
              <a:lnSpc>
                <a:spcPct val="107978"/>
              </a:lnSpc>
              <a:buClr>
                <a:schemeClr val="dk1"/>
              </a:buClr>
              <a:buSzPts val="2206"/>
            </a:pPr>
            <a:r>
              <a:rPr lang="en-US" sz="2206" i="1" dirty="0">
                <a:solidFill>
                  <a:schemeClr val="dk1"/>
                </a:solidFill>
              </a:rPr>
              <a:t>	Lots of active solder elements</a:t>
            </a:r>
            <a:endParaRPr sz="2095" b="0" i="0" u="none" strike="noStrike" cap="none" dirty="0">
              <a:solidFill>
                <a:schemeClr val="dk1"/>
              </a:solidFill>
              <a:latin typeface="Arial"/>
              <a:ea typeface="Arial"/>
              <a:cs typeface="Arial"/>
              <a:sym typeface="Arial"/>
            </a:endParaRPr>
          </a:p>
        </p:txBody>
      </p:sp>
    </p:spTree>
  </p:cSld>
  <p:clrMapOvr>
    <a:masterClrMapping/>
  </p:clrMapOvr>
</p:sld>
</file>

<file path=ppt/slides/slide250.xml><?xml version="1.0" encoding="utf-8"?>
<p:sld xmlns:a="http://schemas.openxmlformats.org/drawingml/2006/main" xmlns:r="http://schemas.openxmlformats.org/officeDocument/2006/relationships" xmlns:p="http://schemas.openxmlformats.org/presentationml/2006/main">
  <p:cSld>
    <p:spTree>
      <p:nvGrpSpPr>
        <p:cNvPr id="1" name="Shape 2581"/>
        <p:cNvGrpSpPr/>
        <p:nvPr/>
      </p:nvGrpSpPr>
      <p:grpSpPr>
        <a:xfrm>
          <a:off x="0" y="0"/>
          <a:ext cx="0" cy="0"/>
          <a:chOff x="0" y="0"/>
          <a:chExt cx="0" cy="0"/>
        </a:xfrm>
      </p:grpSpPr>
      <p:sp>
        <p:nvSpPr>
          <p:cNvPr id="2583" name="Google Shape;2583;p250"/>
          <p:cNvSpPr txBox="1">
            <a:spLocks noGrp="1"/>
          </p:cNvSpPr>
          <p:nvPr>
            <p:ph type="title"/>
          </p:nvPr>
        </p:nvSpPr>
        <p:spPr>
          <a:xfrm>
            <a:off x="363622" y="769404"/>
            <a:ext cx="9905652" cy="442661"/>
          </a:xfrm>
          <a:prstGeom prst="rect">
            <a:avLst/>
          </a:prstGeom>
          <a:noFill/>
          <a:ln>
            <a:noFill/>
          </a:ln>
        </p:spPr>
        <p:txBody>
          <a:bodyPr spcFirstLastPara="1" wrap="square" lIns="0" tIns="18200" rIns="0" bIns="0" anchor="t" anchorCtr="0">
            <a:spAutoFit/>
          </a:bodyPr>
          <a:lstStyle/>
          <a:p>
            <a:pPr marL="42019" lvl="0"/>
            <a:r>
              <a:rPr lang="en-US" sz="2757" i="1" dirty="0">
                <a:solidFill>
                  <a:srgbClr val="FF0000"/>
                </a:solidFill>
                <a:latin typeface="Tahoma"/>
                <a:ea typeface="Tahoma"/>
                <a:cs typeface="Tahoma"/>
                <a:sym typeface="Tahoma"/>
              </a:rPr>
              <a:t>Physical nature of soldering - surface tension </a:t>
            </a:r>
            <a:r>
              <a:rPr lang="en-US" sz="2647" dirty="0">
                <a:solidFill>
                  <a:srgbClr val="FF0000"/>
                </a:solidFill>
                <a:latin typeface="Times New Roman"/>
                <a:ea typeface="Times New Roman"/>
                <a:cs typeface="Times New Roman"/>
                <a:sym typeface="Times New Roman"/>
              </a:rPr>
              <a:t>/N.m</a:t>
            </a:r>
            <a:r>
              <a:rPr lang="en-US" sz="2647" baseline="30000" dirty="0">
                <a:solidFill>
                  <a:srgbClr val="FF0000"/>
                </a:solidFill>
                <a:latin typeface="Times New Roman"/>
                <a:ea typeface="Times New Roman"/>
                <a:cs typeface="Times New Roman"/>
                <a:sym typeface="Times New Roman"/>
              </a:rPr>
              <a:t>-1</a:t>
            </a:r>
            <a:r>
              <a:rPr lang="en-US" sz="2647" dirty="0">
                <a:solidFill>
                  <a:srgbClr val="FF0000"/>
                </a:solidFill>
                <a:latin typeface="Times New Roman"/>
                <a:ea typeface="Times New Roman"/>
                <a:cs typeface="Times New Roman"/>
                <a:sym typeface="Times New Roman"/>
              </a:rPr>
              <a:t>/</a:t>
            </a:r>
            <a:endParaRPr sz="2647" dirty="0">
              <a:latin typeface="Times New Roman"/>
              <a:ea typeface="Times New Roman"/>
              <a:cs typeface="Times New Roman"/>
              <a:sym typeface="Times New Roman"/>
            </a:endParaRPr>
          </a:p>
        </p:txBody>
      </p:sp>
      <p:sp>
        <p:nvSpPr>
          <p:cNvPr id="2584" name="Google Shape;2584;p250"/>
          <p:cNvSpPr txBox="1"/>
          <p:nvPr/>
        </p:nvSpPr>
        <p:spPr>
          <a:xfrm>
            <a:off x="684734" y="1963793"/>
            <a:ext cx="4476786" cy="5241337"/>
          </a:xfrm>
          <a:prstGeom prst="rect">
            <a:avLst/>
          </a:prstGeom>
          <a:noFill/>
          <a:ln>
            <a:noFill/>
          </a:ln>
        </p:spPr>
        <p:txBody>
          <a:bodyPr spcFirstLastPara="1" wrap="square" lIns="0" tIns="14000" rIns="0" bIns="0" anchor="t" anchorCtr="0">
            <a:spAutoFit/>
          </a:bodyPr>
          <a:lstStyle/>
          <a:p>
            <a:pPr marL="14007" marR="5602" lvl="0" algn="just">
              <a:lnSpc>
                <a:spcPct val="110000"/>
              </a:lnSpc>
            </a:pPr>
            <a:r>
              <a:rPr lang="en-US" sz="2206" i="1" dirty="0">
                <a:solidFill>
                  <a:schemeClr val="dk1"/>
                </a:solidFill>
              </a:rPr>
              <a:t>Inside the liquid (molten solder), the attractive forces of the particles cancel each other out and create an equilibrium state.</a:t>
            </a:r>
          </a:p>
          <a:p>
            <a:pPr marL="14007" marR="5602" lvl="0" algn="just">
              <a:lnSpc>
                <a:spcPct val="110000"/>
              </a:lnSpc>
            </a:pPr>
            <a:endParaRPr lang="en-US" sz="2206" i="1" dirty="0">
              <a:solidFill>
                <a:schemeClr val="dk1"/>
              </a:solidFill>
            </a:endParaRPr>
          </a:p>
          <a:p>
            <a:pPr marL="14007" marR="5602" lvl="0" algn="just">
              <a:lnSpc>
                <a:spcPct val="110000"/>
              </a:lnSpc>
            </a:pPr>
            <a:r>
              <a:rPr lang="en-US" sz="2206" i="1" dirty="0">
                <a:solidFill>
                  <a:schemeClr val="dk1"/>
                </a:solidFill>
              </a:rPr>
              <a:t>The molecules on the surface of the liquid are not symmetrically surrounded by other atoms.</a:t>
            </a:r>
          </a:p>
          <a:p>
            <a:pPr marL="14007" marR="5602" lvl="0" algn="just">
              <a:lnSpc>
                <a:spcPct val="110000"/>
              </a:lnSpc>
            </a:pPr>
            <a:r>
              <a:rPr lang="en-US" sz="2206" i="1" dirty="0">
                <a:solidFill>
                  <a:schemeClr val="dk1"/>
                </a:solidFill>
              </a:rPr>
              <a:t>Intermolecular forces draw them inward.</a:t>
            </a:r>
          </a:p>
          <a:p>
            <a:pPr marL="14007" marR="5602" lvl="0" algn="just">
              <a:lnSpc>
                <a:spcPct val="110000"/>
              </a:lnSpc>
            </a:pPr>
            <a:r>
              <a:rPr lang="en-US" sz="2206" i="1" dirty="0">
                <a:solidFill>
                  <a:schemeClr val="dk1"/>
                </a:solidFill>
              </a:rPr>
              <a:t>Trying to occupy a minimum surface area, i.e., resulting in the effect of forces acting on the surface = surface tension.</a:t>
            </a:r>
            <a:endParaRPr sz="2206" dirty="0">
              <a:solidFill>
                <a:schemeClr val="dk1"/>
              </a:solidFill>
              <a:latin typeface="Arial"/>
              <a:ea typeface="Arial"/>
              <a:cs typeface="Arial"/>
              <a:sym typeface="Arial"/>
            </a:endParaRPr>
          </a:p>
        </p:txBody>
      </p:sp>
      <p:pic>
        <p:nvPicPr>
          <p:cNvPr id="2585" name="Google Shape;2585;p250"/>
          <p:cNvPicPr preferRelativeResize="0"/>
          <p:nvPr/>
        </p:nvPicPr>
        <p:blipFill rotWithShape="1">
          <a:blip r:embed="rId3">
            <a:alphaModFix/>
          </a:blip>
          <a:srcRect/>
          <a:stretch/>
        </p:blipFill>
        <p:spPr>
          <a:xfrm>
            <a:off x="5392158" y="1796597"/>
            <a:ext cx="4877116" cy="4811653"/>
          </a:xfrm>
          <a:prstGeom prst="rect">
            <a:avLst/>
          </a:prstGeom>
          <a:noFill/>
          <a:ln>
            <a:noFill/>
          </a:ln>
        </p:spPr>
      </p:pic>
    </p:spTree>
  </p:cSld>
  <p:clrMapOvr>
    <a:masterClrMapping/>
  </p:clrMapOvr>
</p:sld>
</file>

<file path=ppt/slides/slide251.xml><?xml version="1.0" encoding="utf-8"?>
<p:sld xmlns:a="http://schemas.openxmlformats.org/drawingml/2006/main" xmlns:r="http://schemas.openxmlformats.org/officeDocument/2006/relationships" xmlns:p="http://schemas.openxmlformats.org/presentationml/2006/main">
  <p:cSld>
    <p:spTree>
      <p:nvGrpSpPr>
        <p:cNvPr id="1" name="Shape 2590"/>
        <p:cNvGrpSpPr/>
        <p:nvPr/>
      </p:nvGrpSpPr>
      <p:grpSpPr>
        <a:xfrm>
          <a:off x="0" y="0"/>
          <a:ext cx="0" cy="0"/>
          <a:chOff x="0" y="0"/>
          <a:chExt cx="0" cy="0"/>
        </a:xfrm>
      </p:grpSpPr>
      <p:sp>
        <p:nvSpPr>
          <p:cNvPr id="2592" name="Google Shape;2592;p251"/>
          <p:cNvSpPr txBox="1">
            <a:spLocks noGrp="1"/>
          </p:cNvSpPr>
          <p:nvPr>
            <p:ph type="title"/>
          </p:nvPr>
        </p:nvSpPr>
        <p:spPr>
          <a:xfrm>
            <a:off x="391633" y="777807"/>
            <a:ext cx="8275186" cy="442661"/>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Physical nature of soldering - Wettability</a:t>
            </a:r>
            <a:endParaRPr sz="2757" dirty="0">
              <a:latin typeface="Tahoma"/>
              <a:ea typeface="Tahoma"/>
              <a:cs typeface="Tahoma"/>
              <a:sym typeface="Tahoma"/>
            </a:endParaRPr>
          </a:p>
        </p:txBody>
      </p:sp>
      <p:sp>
        <p:nvSpPr>
          <p:cNvPr id="2593" name="Google Shape;2593;p251"/>
          <p:cNvSpPr txBox="1"/>
          <p:nvPr/>
        </p:nvSpPr>
        <p:spPr>
          <a:xfrm>
            <a:off x="684734" y="1694919"/>
            <a:ext cx="8714084" cy="693753"/>
          </a:xfrm>
          <a:prstGeom prst="rect">
            <a:avLst/>
          </a:prstGeom>
          <a:noFill/>
          <a:ln>
            <a:noFill/>
          </a:ln>
        </p:spPr>
        <p:txBody>
          <a:bodyPr spcFirstLastPara="1" wrap="square" lIns="0" tIns="14700" rIns="0" bIns="0" anchor="t" anchorCtr="0">
            <a:spAutoFit/>
          </a:bodyPr>
          <a:lstStyle/>
          <a:p>
            <a:pPr marL="392178" marR="5602" lvl="0" indent="-378171"/>
            <a:r>
              <a:rPr lang="en-US" sz="2206" dirty="0">
                <a:solidFill>
                  <a:schemeClr val="dk1"/>
                </a:solidFill>
                <a:latin typeface="Arial"/>
                <a:ea typeface="Arial"/>
                <a:cs typeface="Arial"/>
                <a:sym typeface="Arial"/>
              </a:rPr>
              <a:t>-	</a:t>
            </a:r>
            <a:r>
              <a:rPr lang="en-US" sz="2206" b="1" i="1" dirty="0">
                <a:solidFill>
                  <a:schemeClr val="dk1"/>
                </a:solidFill>
              </a:rPr>
              <a:t>The ability of liquid solder or flux to adhere to the surface of ZM at a certain temperature</a:t>
            </a:r>
            <a:endParaRPr sz="2206" dirty="0">
              <a:solidFill>
                <a:schemeClr val="dk1"/>
              </a:solidFill>
              <a:latin typeface="Arial"/>
              <a:ea typeface="Arial"/>
              <a:cs typeface="Arial"/>
              <a:sym typeface="Arial"/>
            </a:endParaRPr>
          </a:p>
        </p:txBody>
      </p:sp>
      <p:pic>
        <p:nvPicPr>
          <p:cNvPr id="2594" name="Google Shape;2594;p251"/>
          <p:cNvPicPr preferRelativeResize="0"/>
          <p:nvPr/>
        </p:nvPicPr>
        <p:blipFill rotWithShape="1">
          <a:blip r:embed="rId3">
            <a:alphaModFix/>
          </a:blip>
          <a:srcRect/>
          <a:stretch/>
        </p:blipFill>
        <p:spPr>
          <a:xfrm>
            <a:off x="1773673" y="2483976"/>
            <a:ext cx="6893146" cy="4192767"/>
          </a:xfrm>
          <a:prstGeom prst="rect">
            <a:avLst/>
          </a:prstGeom>
          <a:noFill/>
          <a:ln>
            <a:noFill/>
          </a:ln>
        </p:spPr>
      </p:pic>
    </p:spTree>
  </p:cSld>
  <p:clrMapOvr>
    <a:masterClrMapping/>
  </p:clrMapOvr>
</p:sld>
</file>

<file path=ppt/slides/slide252.xml><?xml version="1.0" encoding="utf-8"?>
<p:sld xmlns:a="http://schemas.openxmlformats.org/drawingml/2006/main" xmlns:r="http://schemas.openxmlformats.org/officeDocument/2006/relationships" xmlns:p="http://schemas.openxmlformats.org/presentationml/2006/main">
  <p:cSld>
    <p:spTree>
      <p:nvGrpSpPr>
        <p:cNvPr id="1" name="Shape 2599"/>
        <p:cNvGrpSpPr/>
        <p:nvPr/>
      </p:nvGrpSpPr>
      <p:grpSpPr>
        <a:xfrm>
          <a:off x="0" y="0"/>
          <a:ext cx="0" cy="0"/>
          <a:chOff x="0" y="0"/>
          <a:chExt cx="0" cy="0"/>
        </a:xfrm>
      </p:grpSpPr>
      <p:sp>
        <p:nvSpPr>
          <p:cNvPr id="2601" name="Google Shape;2601;p252"/>
          <p:cNvSpPr txBox="1">
            <a:spLocks noGrp="1"/>
          </p:cNvSpPr>
          <p:nvPr>
            <p:ph type="title"/>
          </p:nvPr>
        </p:nvSpPr>
        <p:spPr>
          <a:xfrm>
            <a:off x="391633" y="777807"/>
            <a:ext cx="9538686" cy="442661"/>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Physical nature of soldering - Wettability</a:t>
            </a:r>
            <a:endParaRPr sz="2757" dirty="0">
              <a:latin typeface="Tahoma"/>
              <a:ea typeface="Tahoma"/>
              <a:cs typeface="Tahoma"/>
              <a:sym typeface="Tahoma"/>
            </a:endParaRPr>
          </a:p>
        </p:txBody>
      </p:sp>
      <p:sp>
        <p:nvSpPr>
          <p:cNvPr id="2603" name="Google Shape;2603;p252"/>
          <p:cNvSpPr txBox="1"/>
          <p:nvPr/>
        </p:nvSpPr>
        <p:spPr>
          <a:xfrm>
            <a:off x="684735" y="2030345"/>
            <a:ext cx="9245584" cy="4427718"/>
          </a:xfrm>
          <a:prstGeom prst="rect">
            <a:avLst/>
          </a:prstGeom>
          <a:noFill/>
          <a:ln>
            <a:noFill/>
          </a:ln>
        </p:spPr>
        <p:txBody>
          <a:bodyPr spcFirstLastPara="1" wrap="square" lIns="0" tIns="14700" rIns="0" bIns="0" anchor="t" anchorCtr="0">
            <a:spAutoFit/>
          </a:bodyPr>
          <a:lstStyle/>
          <a:p>
            <a:pPr marL="392178" marR="319345" lvl="0" indent="-378171">
              <a:buClr>
                <a:schemeClr val="dk1"/>
              </a:buClr>
              <a:buSzPts val="2206"/>
              <a:buFont typeface="Arial"/>
              <a:buChar char="-"/>
            </a:pPr>
            <a:r>
              <a:rPr lang="en-US" sz="2206" b="1" i="1" dirty="0">
                <a:solidFill>
                  <a:schemeClr val="dk1"/>
                </a:solidFill>
              </a:rPr>
              <a:t>The ability of liquid solder or flux to adhere to a clean ZM surface at operating temperature</a:t>
            </a:r>
          </a:p>
          <a:p>
            <a:pPr marL="392178" marR="319345" lvl="0" indent="-378171">
              <a:buClr>
                <a:schemeClr val="dk1"/>
              </a:buClr>
              <a:buSzPts val="2206"/>
              <a:buFont typeface="Arial"/>
              <a:buChar char="-"/>
            </a:pPr>
            <a:endParaRPr lang="en-US" sz="2206" b="1" i="1" dirty="0">
              <a:solidFill>
                <a:schemeClr val="dk1"/>
              </a:solidFill>
            </a:endParaRPr>
          </a:p>
          <a:p>
            <a:pPr marL="392178" marR="319345" lvl="0" indent="-378171">
              <a:buClr>
                <a:schemeClr val="dk1"/>
              </a:buClr>
              <a:buSzPts val="2206"/>
              <a:buFont typeface="Arial"/>
              <a:buChar char="-"/>
            </a:pPr>
            <a:r>
              <a:rPr lang="en-US" sz="2206" i="1" dirty="0">
                <a:solidFill>
                  <a:schemeClr val="dk1"/>
                </a:solidFill>
              </a:rPr>
              <a:t>During wetting, a drop of molten solder assumes such a surface shape that the energy of the system ZM - solder - flux (atmosphere, vacuum) is minimal, and interatomic forces can be applied.</a:t>
            </a:r>
          </a:p>
          <a:p>
            <a:pPr marL="392178" marR="319345" lvl="0" indent="-378171">
              <a:buClr>
                <a:schemeClr val="dk1"/>
              </a:buClr>
              <a:buSzPts val="2206"/>
              <a:buFont typeface="Arial"/>
              <a:buChar char="-"/>
            </a:pPr>
            <a:endParaRPr lang="en-US" sz="2206" i="1" dirty="0">
              <a:solidFill>
                <a:schemeClr val="dk1"/>
              </a:solidFill>
            </a:endParaRPr>
          </a:p>
          <a:p>
            <a:pPr marL="392178" marR="319345" lvl="0" indent="-378171">
              <a:buClr>
                <a:schemeClr val="dk1"/>
              </a:buClr>
              <a:buSzPts val="2206"/>
              <a:buFont typeface="Arial"/>
              <a:buChar char="-"/>
            </a:pPr>
            <a:r>
              <a:rPr lang="en-US" sz="2206" i="1" dirty="0">
                <a:solidFill>
                  <a:schemeClr val="dk1"/>
                </a:solidFill>
              </a:rPr>
              <a:t>There are three types of forces at the junction:</a:t>
            </a:r>
          </a:p>
          <a:p>
            <a:pPr marL="392178" marR="319345" lvl="0" indent="-378171">
              <a:buClr>
                <a:schemeClr val="dk1"/>
              </a:buClr>
              <a:buSzPts val="2206"/>
              <a:buFont typeface="Arial"/>
              <a:buChar char="-"/>
            </a:pPr>
            <a:r>
              <a:rPr lang="en-US" sz="2206" i="1" dirty="0">
                <a:solidFill>
                  <a:schemeClr val="dk1"/>
                </a:solidFill>
              </a:rPr>
              <a:t>Adhesion forces (attractive forces of the atoms of the surface layer of solid ZM and liquid solder)</a:t>
            </a:r>
          </a:p>
          <a:p>
            <a:pPr marL="392178" marR="319345" lvl="0" indent="-378171">
              <a:buClr>
                <a:schemeClr val="dk1"/>
              </a:buClr>
              <a:buSzPts val="2206"/>
              <a:buFont typeface="Arial"/>
              <a:buChar char="-"/>
            </a:pPr>
            <a:r>
              <a:rPr lang="en-US" sz="2206" i="1" dirty="0">
                <a:solidFill>
                  <a:schemeClr val="dk1"/>
                </a:solidFill>
              </a:rPr>
              <a:t>Cohesion forces (attractive forces of </a:t>
            </a:r>
            <a:r>
              <a:rPr lang="en-US" sz="2206" i="1" dirty="0" err="1">
                <a:solidFill>
                  <a:schemeClr val="dk1"/>
                </a:solidFill>
              </a:rPr>
              <a:t>neighbouring</a:t>
            </a:r>
            <a:r>
              <a:rPr lang="en-US" sz="2206" i="1" dirty="0">
                <a:solidFill>
                  <a:schemeClr val="dk1"/>
                </a:solidFill>
              </a:rPr>
              <a:t> atoms in liquid solder)</a:t>
            </a:r>
          </a:p>
          <a:p>
            <a:pPr marL="392178" marR="319345" lvl="0" indent="-378171">
              <a:buClr>
                <a:schemeClr val="dk1"/>
              </a:buClr>
              <a:buSzPts val="2206"/>
              <a:buFont typeface="Arial"/>
              <a:buChar char="-"/>
            </a:pPr>
            <a:r>
              <a:rPr lang="en-US" sz="2206" i="1" dirty="0">
                <a:solidFill>
                  <a:schemeClr val="dk1"/>
                </a:solidFill>
              </a:rPr>
              <a:t>Attractive forces of gaseous environment atoms</a:t>
            </a:r>
            <a:endParaRPr sz="2095" i="0" u="none" strike="noStrike" cap="none" dirty="0">
              <a:solidFill>
                <a:schemeClr val="dk1"/>
              </a:solidFill>
              <a:latin typeface="Arial"/>
              <a:ea typeface="Arial"/>
              <a:cs typeface="Arial"/>
              <a:sym typeface="Arial"/>
            </a:endParaRPr>
          </a:p>
        </p:txBody>
      </p:sp>
    </p:spTree>
  </p:cSld>
  <p:clrMapOvr>
    <a:masterClrMapping/>
  </p:clrMapOvr>
</p:sld>
</file>

<file path=ppt/slides/slide253.xml><?xml version="1.0" encoding="utf-8"?>
<p:sld xmlns:a="http://schemas.openxmlformats.org/drawingml/2006/main" xmlns:r="http://schemas.openxmlformats.org/officeDocument/2006/relationships" xmlns:p="http://schemas.openxmlformats.org/presentationml/2006/main">
  <p:cSld>
    <p:spTree>
      <p:nvGrpSpPr>
        <p:cNvPr id="1" name="Shape 2607"/>
        <p:cNvGrpSpPr/>
        <p:nvPr/>
      </p:nvGrpSpPr>
      <p:grpSpPr>
        <a:xfrm>
          <a:off x="0" y="0"/>
          <a:ext cx="0" cy="0"/>
          <a:chOff x="0" y="0"/>
          <a:chExt cx="0" cy="0"/>
        </a:xfrm>
      </p:grpSpPr>
      <p:grpSp>
        <p:nvGrpSpPr>
          <p:cNvPr id="2609" name="Google Shape;2609;p253"/>
          <p:cNvGrpSpPr/>
          <p:nvPr/>
        </p:nvGrpSpPr>
        <p:grpSpPr>
          <a:xfrm>
            <a:off x="304801" y="702504"/>
            <a:ext cx="6730095" cy="747042"/>
            <a:chOff x="0" y="637031"/>
            <a:chExt cx="6102857" cy="677418"/>
          </a:xfrm>
        </p:grpSpPr>
        <p:pic>
          <p:nvPicPr>
            <p:cNvPr id="2610" name="Google Shape;2610;p253"/>
            <p:cNvPicPr preferRelativeResize="0"/>
            <p:nvPr/>
          </p:nvPicPr>
          <p:blipFill rotWithShape="1">
            <a:blip r:embed="rId3">
              <a:alphaModFix/>
            </a:blip>
            <a:srcRect/>
            <a:stretch/>
          </p:blipFill>
          <p:spPr>
            <a:xfrm>
              <a:off x="0" y="637031"/>
              <a:ext cx="4316730" cy="677418"/>
            </a:xfrm>
            <a:prstGeom prst="rect">
              <a:avLst/>
            </a:prstGeom>
            <a:noFill/>
            <a:ln>
              <a:noFill/>
            </a:ln>
          </p:spPr>
        </p:pic>
        <p:pic>
          <p:nvPicPr>
            <p:cNvPr id="2611" name="Google Shape;2611;p253"/>
            <p:cNvPicPr preferRelativeResize="0"/>
            <p:nvPr/>
          </p:nvPicPr>
          <p:blipFill rotWithShape="1">
            <a:blip r:embed="rId4">
              <a:alphaModFix/>
            </a:blip>
            <a:srcRect/>
            <a:stretch/>
          </p:blipFill>
          <p:spPr>
            <a:xfrm>
              <a:off x="3913632" y="637031"/>
              <a:ext cx="534149" cy="677418"/>
            </a:xfrm>
            <a:prstGeom prst="rect">
              <a:avLst/>
            </a:prstGeom>
            <a:noFill/>
            <a:ln>
              <a:noFill/>
            </a:ln>
          </p:spPr>
        </p:pic>
        <p:pic>
          <p:nvPicPr>
            <p:cNvPr id="2612" name="Google Shape;2612;p253"/>
            <p:cNvPicPr preferRelativeResize="0"/>
            <p:nvPr/>
          </p:nvPicPr>
          <p:blipFill rotWithShape="1">
            <a:blip r:embed="rId5">
              <a:alphaModFix/>
            </a:blip>
            <a:srcRect/>
            <a:stretch/>
          </p:blipFill>
          <p:spPr>
            <a:xfrm>
              <a:off x="4133088" y="637031"/>
              <a:ext cx="1969769" cy="677418"/>
            </a:xfrm>
            <a:prstGeom prst="rect">
              <a:avLst/>
            </a:prstGeom>
            <a:noFill/>
            <a:ln>
              <a:noFill/>
            </a:ln>
          </p:spPr>
        </p:pic>
      </p:grpSp>
      <p:sp>
        <p:nvSpPr>
          <p:cNvPr id="2613" name="Google Shape;2613;p253"/>
          <p:cNvSpPr txBox="1">
            <a:spLocks noGrp="1"/>
          </p:cNvSpPr>
          <p:nvPr>
            <p:ph type="title"/>
          </p:nvPr>
        </p:nvSpPr>
        <p:spPr>
          <a:xfrm>
            <a:off x="391633" y="777807"/>
            <a:ext cx="9004300"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Physical nature of soldering - Wettability</a:t>
            </a:r>
            <a:endParaRPr sz="2757" dirty="0">
              <a:latin typeface="Tahoma"/>
              <a:ea typeface="Tahoma"/>
              <a:cs typeface="Tahoma"/>
              <a:sym typeface="Tahoma"/>
            </a:endParaRPr>
          </a:p>
        </p:txBody>
      </p:sp>
      <p:pic>
        <p:nvPicPr>
          <p:cNvPr id="2614" name="Google Shape;2614;p253"/>
          <p:cNvPicPr preferRelativeResize="0"/>
          <p:nvPr/>
        </p:nvPicPr>
        <p:blipFill rotWithShape="1">
          <a:blip r:embed="rId6">
            <a:alphaModFix/>
          </a:blip>
          <a:srcRect/>
          <a:stretch/>
        </p:blipFill>
        <p:spPr>
          <a:xfrm>
            <a:off x="707566" y="1524849"/>
            <a:ext cx="9004300" cy="5074222"/>
          </a:xfrm>
          <a:prstGeom prst="rect">
            <a:avLst/>
          </a:prstGeom>
          <a:noFill/>
          <a:ln>
            <a:noFill/>
          </a:ln>
        </p:spPr>
      </p:pic>
    </p:spTree>
  </p:cSld>
  <p:clrMapOvr>
    <a:masterClrMapping/>
  </p:clrMapOvr>
</p:sld>
</file>

<file path=ppt/slides/slide254.xml><?xml version="1.0" encoding="utf-8"?>
<p:sld xmlns:a="http://schemas.openxmlformats.org/drawingml/2006/main" xmlns:r="http://schemas.openxmlformats.org/officeDocument/2006/relationships" xmlns:p="http://schemas.openxmlformats.org/presentationml/2006/main">
  <p:cSld>
    <p:spTree>
      <p:nvGrpSpPr>
        <p:cNvPr id="1" name="Shape 2619"/>
        <p:cNvGrpSpPr/>
        <p:nvPr/>
      </p:nvGrpSpPr>
      <p:grpSpPr>
        <a:xfrm>
          <a:off x="0" y="0"/>
          <a:ext cx="0" cy="0"/>
          <a:chOff x="0" y="0"/>
          <a:chExt cx="0" cy="0"/>
        </a:xfrm>
      </p:grpSpPr>
      <p:sp>
        <p:nvSpPr>
          <p:cNvPr id="2621" name="Google Shape;2621;p254"/>
          <p:cNvSpPr txBox="1">
            <a:spLocks noGrp="1"/>
          </p:cNvSpPr>
          <p:nvPr>
            <p:ph type="title"/>
          </p:nvPr>
        </p:nvSpPr>
        <p:spPr>
          <a:xfrm>
            <a:off x="391633" y="777807"/>
            <a:ext cx="9027222" cy="442661"/>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Physical nature of soldering - Wettability</a:t>
            </a:r>
            <a:endParaRPr sz="2757" dirty="0">
              <a:latin typeface="Tahoma"/>
              <a:ea typeface="Tahoma"/>
              <a:cs typeface="Tahoma"/>
              <a:sym typeface="Tahoma"/>
            </a:endParaRPr>
          </a:p>
        </p:txBody>
      </p:sp>
      <p:pic>
        <p:nvPicPr>
          <p:cNvPr id="2622" name="Google Shape;2622;p254"/>
          <p:cNvPicPr preferRelativeResize="0"/>
          <p:nvPr/>
        </p:nvPicPr>
        <p:blipFill rotWithShape="1">
          <a:blip r:embed="rId3">
            <a:alphaModFix/>
          </a:blip>
          <a:srcRect/>
          <a:stretch/>
        </p:blipFill>
        <p:spPr>
          <a:xfrm>
            <a:off x="982795" y="1984357"/>
            <a:ext cx="8436060" cy="2756417"/>
          </a:xfrm>
          <a:prstGeom prst="rect">
            <a:avLst/>
          </a:prstGeom>
          <a:noFill/>
          <a:ln>
            <a:noFill/>
          </a:ln>
        </p:spPr>
      </p:pic>
      <p:pic>
        <p:nvPicPr>
          <p:cNvPr id="2623" name="Google Shape;2623;p254"/>
          <p:cNvPicPr preferRelativeResize="0"/>
          <p:nvPr/>
        </p:nvPicPr>
        <p:blipFill rotWithShape="1">
          <a:blip r:embed="rId4">
            <a:alphaModFix/>
          </a:blip>
          <a:srcRect/>
          <a:stretch/>
        </p:blipFill>
        <p:spPr>
          <a:xfrm>
            <a:off x="2195513" y="5199040"/>
            <a:ext cx="6302375" cy="1565090"/>
          </a:xfrm>
          <a:prstGeom prst="rect">
            <a:avLst/>
          </a:prstGeom>
          <a:noFill/>
          <a:ln>
            <a:noFill/>
          </a:ln>
        </p:spPr>
      </p:pic>
    </p:spTree>
  </p:cSld>
  <p:clrMapOvr>
    <a:masterClrMapping/>
  </p:clrMapOvr>
</p:sld>
</file>

<file path=ppt/slides/slide255.xml><?xml version="1.0" encoding="utf-8"?>
<p:sld xmlns:a="http://schemas.openxmlformats.org/drawingml/2006/main" xmlns:r="http://schemas.openxmlformats.org/officeDocument/2006/relationships" xmlns:p="http://schemas.openxmlformats.org/presentationml/2006/main">
  <p:cSld>
    <p:spTree>
      <p:nvGrpSpPr>
        <p:cNvPr id="1" name="Shape 2628"/>
        <p:cNvGrpSpPr/>
        <p:nvPr/>
      </p:nvGrpSpPr>
      <p:grpSpPr>
        <a:xfrm>
          <a:off x="0" y="0"/>
          <a:ext cx="0" cy="0"/>
          <a:chOff x="0" y="0"/>
          <a:chExt cx="0" cy="0"/>
        </a:xfrm>
      </p:grpSpPr>
      <p:sp>
        <p:nvSpPr>
          <p:cNvPr id="2630" name="Google Shape;2630;p255"/>
          <p:cNvSpPr txBox="1">
            <a:spLocks noGrp="1"/>
          </p:cNvSpPr>
          <p:nvPr>
            <p:ph type="title"/>
          </p:nvPr>
        </p:nvSpPr>
        <p:spPr>
          <a:xfrm>
            <a:off x="391633" y="777807"/>
            <a:ext cx="7696180" cy="442661"/>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Physical nature of soldering - Wettability</a:t>
            </a:r>
            <a:endParaRPr sz="2757" dirty="0">
              <a:latin typeface="Tahoma"/>
              <a:ea typeface="Tahoma"/>
              <a:cs typeface="Tahoma"/>
              <a:sym typeface="Tahoma"/>
            </a:endParaRPr>
          </a:p>
        </p:txBody>
      </p:sp>
      <p:pic>
        <p:nvPicPr>
          <p:cNvPr id="2631" name="Google Shape;2631;p255"/>
          <p:cNvPicPr preferRelativeResize="0"/>
          <p:nvPr/>
        </p:nvPicPr>
        <p:blipFill rotWithShape="1">
          <a:blip r:embed="rId3">
            <a:alphaModFix/>
          </a:blip>
          <a:srcRect/>
          <a:stretch/>
        </p:blipFill>
        <p:spPr>
          <a:xfrm>
            <a:off x="1558333" y="1532493"/>
            <a:ext cx="7576735" cy="3714681"/>
          </a:xfrm>
          <a:prstGeom prst="rect">
            <a:avLst/>
          </a:prstGeom>
          <a:noFill/>
          <a:ln>
            <a:noFill/>
          </a:ln>
        </p:spPr>
      </p:pic>
      <p:sp>
        <p:nvSpPr>
          <p:cNvPr id="2632" name="Google Shape;2632;p255"/>
          <p:cNvSpPr txBox="1"/>
          <p:nvPr/>
        </p:nvSpPr>
        <p:spPr>
          <a:xfrm>
            <a:off x="529534" y="5258604"/>
            <a:ext cx="5074599" cy="1371944"/>
          </a:xfrm>
          <a:prstGeom prst="rect">
            <a:avLst/>
          </a:prstGeom>
          <a:noFill/>
          <a:ln>
            <a:noFill/>
          </a:ln>
        </p:spPr>
        <p:txBody>
          <a:bodyPr spcFirstLastPara="1" wrap="square" lIns="0" tIns="14000" rIns="0" bIns="0" anchor="t" anchorCtr="0">
            <a:spAutoFit/>
          </a:bodyPr>
          <a:lstStyle/>
          <a:p>
            <a:pPr marL="14007" lvl="0"/>
            <a:r>
              <a:rPr lang="en-US" sz="2206" dirty="0">
                <a:solidFill>
                  <a:schemeClr val="dk1"/>
                </a:solidFill>
              </a:rPr>
              <a:t>The following equations apply to point A:</a:t>
            </a:r>
          </a:p>
          <a:p>
            <a:pPr marL="14007" lvl="0"/>
            <a:r>
              <a:rPr lang="en-US" sz="2206" dirty="0">
                <a:solidFill>
                  <a:schemeClr val="dk1"/>
                </a:solidFill>
              </a:rPr>
              <a:t>The following applies to the contact angle of wetting:</a:t>
            </a:r>
          </a:p>
          <a:p>
            <a:pPr marL="14007" lvl="0"/>
            <a:r>
              <a:rPr lang="en-US" sz="2206" dirty="0">
                <a:solidFill>
                  <a:schemeClr val="dk1"/>
                </a:solidFill>
              </a:rPr>
              <a:t>(</a:t>
            </a:r>
            <a:r>
              <a:rPr lang="en-US" sz="1800" dirty="0">
                <a:solidFill>
                  <a:schemeClr val="dk1"/>
                </a:solidFill>
              </a:rPr>
              <a:t>sigma H = adhesive stress)</a:t>
            </a:r>
            <a:endParaRPr sz="1800" dirty="0">
              <a:solidFill>
                <a:schemeClr val="dk1"/>
              </a:solidFill>
              <a:latin typeface="Arial"/>
              <a:ea typeface="Arial"/>
              <a:cs typeface="Arial"/>
              <a:sym typeface="Arial"/>
            </a:endParaRPr>
          </a:p>
        </p:txBody>
      </p:sp>
      <p:grpSp>
        <p:nvGrpSpPr>
          <p:cNvPr id="2633" name="Google Shape;2633;p255"/>
          <p:cNvGrpSpPr/>
          <p:nvPr/>
        </p:nvGrpSpPr>
        <p:grpSpPr>
          <a:xfrm>
            <a:off x="6007782" y="5247174"/>
            <a:ext cx="4460883" cy="1206162"/>
            <a:chOff x="3636264" y="5300471"/>
            <a:chExt cx="4261103" cy="1152144"/>
          </a:xfrm>
        </p:grpSpPr>
        <p:pic>
          <p:nvPicPr>
            <p:cNvPr id="2634" name="Google Shape;2634;p255"/>
            <p:cNvPicPr preferRelativeResize="0"/>
            <p:nvPr/>
          </p:nvPicPr>
          <p:blipFill rotWithShape="1">
            <a:blip r:embed="rId4">
              <a:alphaModFix/>
            </a:blip>
            <a:srcRect/>
            <a:stretch/>
          </p:blipFill>
          <p:spPr>
            <a:xfrm>
              <a:off x="3636264" y="5300471"/>
              <a:ext cx="3875532" cy="516635"/>
            </a:xfrm>
            <a:prstGeom prst="rect">
              <a:avLst/>
            </a:prstGeom>
            <a:noFill/>
            <a:ln>
              <a:noFill/>
            </a:ln>
          </p:spPr>
        </p:pic>
        <p:pic>
          <p:nvPicPr>
            <p:cNvPr id="2635" name="Google Shape;2635;p255"/>
            <p:cNvPicPr preferRelativeResize="0"/>
            <p:nvPr/>
          </p:nvPicPr>
          <p:blipFill rotWithShape="1">
            <a:blip r:embed="rId5">
              <a:alphaModFix/>
            </a:blip>
            <a:srcRect/>
            <a:stretch/>
          </p:blipFill>
          <p:spPr>
            <a:xfrm>
              <a:off x="4715256" y="5804915"/>
              <a:ext cx="3182111" cy="647700"/>
            </a:xfrm>
            <a:prstGeom prst="rect">
              <a:avLst/>
            </a:prstGeom>
            <a:noFill/>
            <a:ln>
              <a:noFill/>
            </a:ln>
          </p:spPr>
        </p:pic>
      </p:grpSp>
    </p:spTree>
  </p:cSld>
  <p:clrMapOvr>
    <a:masterClrMapping/>
  </p:clrMapOvr>
</p:sld>
</file>

<file path=ppt/slides/slide256.xml><?xml version="1.0" encoding="utf-8"?>
<p:sld xmlns:a="http://schemas.openxmlformats.org/drawingml/2006/main" xmlns:r="http://schemas.openxmlformats.org/officeDocument/2006/relationships" xmlns:p="http://schemas.openxmlformats.org/presentationml/2006/main">
  <p:cSld>
    <p:spTree>
      <p:nvGrpSpPr>
        <p:cNvPr id="1" name="Shape 2640"/>
        <p:cNvGrpSpPr/>
        <p:nvPr/>
      </p:nvGrpSpPr>
      <p:grpSpPr>
        <a:xfrm>
          <a:off x="0" y="0"/>
          <a:ext cx="0" cy="0"/>
          <a:chOff x="0" y="0"/>
          <a:chExt cx="0" cy="0"/>
        </a:xfrm>
      </p:grpSpPr>
      <p:sp>
        <p:nvSpPr>
          <p:cNvPr id="2642" name="Google Shape;2642;p256"/>
          <p:cNvSpPr txBox="1">
            <a:spLocks noGrp="1"/>
          </p:cNvSpPr>
          <p:nvPr>
            <p:ph type="title"/>
          </p:nvPr>
        </p:nvSpPr>
        <p:spPr>
          <a:xfrm>
            <a:off x="391633" y="777807"/>
            <a:ext cx="8736038" cy="442661"/>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Physical nature of soldering - Wettability</a:t>
            </a:r>
            <a:endParaRPr sz="2757" dirty="0">
              <a:latin typeface="Tahoma"/>
              <a:ea typeface="Tahoma"/>
              <a:cs typeface="Tahoma"/>
              <a:sym typeface="Tahoma"/>
            </a:endParaRPr>
          </a:p>
        </p:txBody>
      </p:sp>
      <p:sp>
        <p:nvSpPr>
          <p:cNvPr id="2643" name="Google Shape;2643;p256"/>
          <p:cNvSpPr txBox="1"/>
          <p:nvPr/>
        </p:nvSpPr>
        <p:spPr>
          <a:xfrm>
            <a:off x="607736" y="1724026"/>
            <a:ext cx="9253987" cy="4767170"/>
          </a:xfrm>
          <a:prstGeom prst="rect">
            <a:avLst/>
          </a:prstGeom>
          <a:noFill/>
          <a:ln>
            <a:noFill/>
          </a:ln>
        </p:spPr>
        <p:txBody>
          <a:bodyPr spcFirstLastPara="1" wrap="square" lIns="0" tIns="14700" rIns="0" bIns="0" anchor="t" anchorCtr="0">
            <a:spAutoFit/>
          </a:bodyPr>
          <a:lstStyle/>
          <a:p>
            <a:pPr marL="392178" marR="5602" lvl="0" indent="-378171">
              <a:buClr>
                <a:schemeClr val="dk1"/>
              </a:buClr>
              <a:buSzPts val="2206"/>
              <a:buFont typeface="Arial"/>
              <a:buChar char="-"/>
            </a:pPr>
            <a:r>
              <a:rPr lang="en-US" sz="2206" i="1" dirty="0">
                <a:solidFill>
                  <a:schemeClr val="dk1"/>
                </a:solidFill>
              </a:rPr>
              <a:t>A decrease in surface tension (Sigma 23) and interfacial tension (Sigma 12) and an increase in Sigma 13 tension have a positive effect on wettability.</a:t>
            </a:r>
          </a:p>
          <a:p>
            <a:pPr marL="392178" marR="5602" lvl="0" indent="-378171">
              <a:buClr>
                <a:schemeClr val="dk1"/>
              </a:buClr>
              <a:buSzPts val="2206"/>
              <a:buFont typeface="Arial"/>
              <a:buChar char="-"/>
            </a:pPr>
            <a:endParaRPr lang="en-US" sz="2206" i="1" dirty="0">
              <a:solidFill>
                <a:schemeClr val="dk1"/>
              </a:solidFill>
            </a:endParaRPr>
          </a:p>
          <a:p>
            <a:pPr marL="392178" marR="5602" lvl="0" indent="-378171">
              <a:buClr>
                <a:schemeClr val="dk1"/>
              </a:buClr>
              <a:buSzPts val="2206"/>
              <a:buFont typeface="Arial"/>
              <a:buChar char="-"/>
            </a:pPr>
            <a:r>
              <a:rPr lang="en-US" sz="2206" i="1" dirty="0">
                <a:solidFill>
                  <a:schemeClr val="dk1"/>
                </a:solidFill>
              </a:rPr>
              <a:t>The magnitude of these stresses can be affected by:</a:t>
            </a:r>
          </a:p>
          <a:p>
            <a:pPr marL="14007" marR="5602" lvl="0">
              <a:buClr>
                <a:schemeClr val="dk1"/>
              </a:buClr>
              <a:buSzPts val="2206"/>
            </a:pPr>
            <a:r>
              <a:rPr lang="en-US" sz="2206" i="1" dirty="0">
                <a:solidFill>
                  <a:schemeClr val="dk1"/>
                </a:solidFill>
              </a:rPr>
              <a:t>	The right choice of temperature</a:t>
            </a:r>
          </a:p>
          <a:p>
            <a:pPr marL="14007" marR="5602" lvl="0">
              <a:buClr>
                <a:schemeClr val="dk1"/>
              </a:buClr>
              <a:buSzPts val="2206"/>
            </a:pPr>
            <a:r>
              <a:rPr lang="en-US" sz="2206" i="1" dirty="0">
                <a:solidFill>
                  <a:schemeClr val="dk1"/>
                </a:solidFill>
              </a:rPr>
              <a:t>	The type of flux</a:t>
            </a:r>
          </a:p>
          <a:p>
            <a:pPr marL="14007" marR="5602" lvl="0">
              <a:buClr>
                <a:schemeClr val="dk1"/>
              </a:buClr>
              <a:buSzPts val="2206"/>
            </a:pPr>
            <a:r>
              <a:rPr lang="en-US" sz="2206" i="1" dirty="0">
                <a:solidFill>
                  <a:schemeClr val="dk1"/>
                </a:solidFill>
              </a:rPr>
              <a:t>	Alloying ingredients in solder</a:t>
            </a:r>
          </a:p>
          <a:p>
            <a:pPr marL="392178" marR="5602" lvl="0" indent="-378171">
              <a:buClr>
                <a:schemeClr val="dk1"/>
              </a:buClr>
              <a:buSzPts val="2206"/>
              <a:buFont typeface="Arial"/>
              <a:buChar char="-"/>
            </a:pPr>
            <a:endParaRPr lang="en-US" sz="2206" i="1" dirty="0">
              <a:solidFill>
                <a:schemeClr val="dk1"/>
              </a:solidFill>
            </a:endParaRPr>
          </a:p>
          <a:p>
            <a:pPr marL="392178" marR="5602" lvl="0" indent="-378171">
              <a:buClr>
                <a:schemeClr val="dk1"/>
              </a:buClr>
              <a:buSzPts val="2206"/>
              <a:buFont typeface="Arial"/>
              <a:buChar char="-"/>
            </a:pPr>
            <a:r>
              <a:rPr lang="en-US" sz="2206" i="1" dirty="0">
                <a:solidFill>
                  <a:schemeClr val="dk1"/>
                </a:solidFill>
              </a:rPr>
              <a:t>Wettability and flowability can be improved by a small amount of additives such as: Pd, Li, Ni, Si, Mn, Be, V, B, P.</a:t>
            </a:r>
          </a:p>
          <a:p>
            <a:pPr marL="392178" marR="5602" lvl="0" indent="-378171">
              <a:buClr>
                <a:schemeClr val="dk1"/>
              </a:buClr>
              <a:buSzPts val="2206"/>
              <a:buFont typeface="Arial"/>
              <a:buChar char="-"/>
            </a:pPr>
            <a:endParaRPr lang="en-US" sz="2206" i="1" dirty="0">
              <a:solidFill>
                <a:schemeClr val="dk1"/>
              </a:solidFill>
            </a:endParaRPr>
          </a:p>
          <a:p>
            <a:pPr marL="392178" marR="5602" lvl="0" indent="-378171">
              <a:buClr>
                <a:schemeClr val="dk1"/>
              </a:buClr>
              <a:buSzPts val="2206"/>
              <a:buFont typeface="Arial"/>
              <a:buChar char="-"/>
            </a:pPr>
            <a:r>
              <a:rPr lang="en-US" sz="2206" i="1" dirty="0">
                <a:solidFill>
                  <a:schemeClr val="dk1"/>
                </a:solidFill>
              </a:rPr>
              <a:t>As the mutual solubility of solder and ZM increases, the wettability improves.</a:t>
            </a:r>
            <a:endParaRPr sz="2095" dirty="0">
              <a:solidFill>
                <a:schemeClr val="dk1"/>
              </a:solidFill>
              <a:latin typeface="Arial"/>
              <a:ea typeface="Arial"/>
              <a:cs typeface="Arial"/>
              <a:sym typeface="Arial"/>
            </a:endParaRPr>
          </a:p>
        </p:txBody>
      </p:sp>
    </p:spTree>
  </p:cSld>
  <p:clrMapOvr>
    <a:masterClrMapping/>
  </p:clrMapOvr>
</p:sld>
</file>

<file path=ppt/slides/slide257.xml><?xml version="1.0" encoding="utf-8"?>
<p:sld xmlns:a="http://schemas.openxmlformats.org/drawingml/2006/main" xmlns:r="http://schemas.openxmlformats.org/officeDocument/2006/relationships" xmlns:p="http://schemas.openxmlformats.org/presentationml/2006/main">
  <p:cSld>
    <p:spTree>
      <p:nvGrpSpPr>
        <p:cNvPr id="1" name="Shape 2648"/>
        <p:cNvGrpSpPr/>
        <p:nvPr/>
      </p:nvGrpSpPr>
      <p:grpSpPr>
        <a:xfrm>
          <a:off x="0" y="0"/>
          <a:ext cx="0" cy="0"/>
          <a:chOff x="0" y="0"/>
          <a:chExt cx="0" cy="0"/>
        </a:xfrm>
      </p:grpSpPr>
      <p:sp>
        <p:nvSpPr>
          <p:cNvPr id="2650" name="Google Shape;2650;p257"/>
          <p:cNvSpPr txBox="1">
            <a:spLocks noGrp="1"/>
          </p:cNvSpPr>
          <p:nvPr>
            <p:ph type="title"/>
          </p:nvPr>
        </p:nvSpPr>
        <p:spPr>
          <a:xfrm>
            <a:off x="358975" y="632763"/>
            <a:ext cx="8801354" cy="442661"/>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Physical nature of soldering - Flowability</a:t>
            </a:r>
            <a:endParaRPr sz="2757" dirty="0">
              <a:latin typeface="Tahoma"/>
              <a:ea typeface="Tahoma"/>
              <a:cs typeface="Tahoma"/>
              <a:sym typeface="Tahoma"/>
            </a:endParaRPr>
          </a:p>
        </p:txBody>
      </p:sp>
      <p:sp>
        <p:nvSpPr>
          <p:cNvPr id="2651" name="Google Shape;2651;p257"/>
          <p:cNvSpPr txBox="1"/>
          <p:nvPr/>
        </p:nvSpPr>
        <p:spPr>
          <a:xfrm>
            <a:off x="731204" y="1666680"/>
            <a:ext cx="8660864" cy="2081435"/>
          </a:xfrm>
          <a:prstGeom prst="rect">
            <a:avLst/>
          </a:prstGeom>
          <a:noFill/>
          <a:ln>
            <a:noFill/>
          </a:ln>
        </p:spPr>
        <p:txBody>
          <a:bodyPr spcFirstLastPara="1" wrap="square" lIns="0" tIns="14700" rIns="0" bIns="0" anchor="t" anchorCtr="0">
            <a:spAutoFit/>
          </a:bodyPr>
          <a:lstStyle/>
          <a:p>
            <a:pPr marL="392178" marR="762646" lvl="0" indent="-378171">
              <a:buClr>
                <a:schemeClr val="dk1"/>
              </a:buClr>
              <a:buSzPts val="2206"/>
              <a:buFont typeface="Arial"/>
              <a:buChar char="-"/>
            </a:pPr>
            <a:r>
              <a:rPr lang="en-US" sz="2400" b="1" i="1" dirty="0">
                <a:solidFill>
                  <a:schemeClr val="dk1"/>
                </a:solidFill>
              </a:rPr>
              <a:t>Flowability is the ability of solder (or flux) </a:t>
            </a:r>
            <a:r>
              <a:rPr lang="en-US" sz="2206" b="1" i="1" dirty="0">
                <a:solidFill>
                  <a:schemeClr val="dk1"/>
                </a:solidFill>
              </a:rPr>
              <a:t>to spread over the horizontal surface of the base material.</a:t>
            </a:r>
          </a:p>
          <a:p>
            <a:pPr marL="392178" marR="762646" lvl="0" indent="-378171">
              <a:buClr>
                <a:schemeClr val="dk1"/>
              </a:buClr>
              <a:buSzPts val="2206"/>
              <a:buFont typeface="Arial"/>
              <a:buChar char="-"/>
            </a:pPr>
            <a:endParaRPr lang="en-US" sz="2206" b="1" i="1" dirty="0">
              <a:solidFill>
                <a:schemeClr val="dk1"/>
              </a:solidFill>
            </a:endParaRPr>
          </a:p>
          <a:p>
            <a:pPr marL="392178" marR="762646" lvl="0" indent="-378171">
              <a:buClr>
                <a:schemeClr val="dk1"/>
              </a:buClr>
              <a:buSzPts val="2206"/>
              <a:buFont typeface="Arial"/>
              <a:buChar char="-"/>
            </a:pPr>
            <a:r>
              <a:rPr lang="en-US" sz="2206" i="1" dirty="0">
                <a:solidFill>
                  <a:schemeClr val="dk1"/>
                </a:solidFill>
              </a:rPr>
              <a:t>The size is given in mm2 of the area occupied by a precisely defined solder sample after heating according to the specified technological procedure.</a:t>
            </a:r>
            <a:endParaRPr sz="1985" dirty="0">
              <a:solidFill>
                <a:schemeClr val="dk1"/>
              </a:solidFill>
              <a:latin typeface="Arial"/>
              <a:ea typeface="Arial"/>
              <a:cs typeface="Arial"/>
              <a:sym typeface="Arial"/>
            </a:endParaRPr>
          </a:p>
        </p:txBody>
      </p:sp>
    </p:spTree>
  </p:cSld>
  <p:clrMapOvr>
    <a:masterClrMapping/>
  </p:clrMapOvr>
</p:sld>
</file>

<file path=ppt/slides/slide258.xml><?xml version="1.0" encoding="utf-8"?>
<p:sld xmlns:a="http://schemas.openxmlformats.org/drawingml/2006/main" xmlns:r="http://schemas.openxmlformats.org/officeDocument/2006/relationships" xmlns:p="http://schemas.openxmlformats.org/presentationml/2006/main">
  <p:cSld>
    <p:spTree>
      <p:nvGrpSpPr>
        <p:cNvPr id="1" name="Shape 2656"/>
        <p:cNvGrpSpPr/>
        <p:nvPr/>
      </p:nvGrpSpPr>
      <p:grpSpPr>
        <a:xfrm>
          <a:off x="0" y="0"/>
          <a:ext cx="0" cy="0"/>
          <a:chOff x="0" y="0"/>
          <a:chExt cx="0" cy="0"/>
        </a:xfrm>
      </p:grpSpPr>
      <p:sp>
        <p:nvSpPr>
          <p:cNvPr id="2658" name="Google Shape;2658;p258"/>
          <p:cNvSpPr txBox="1">
            <a:spLocks noGrp="1"/>
          </p:cNvSpPr>
          <p:nvPr>
            <p:ph type="title"/>
          </p:nvPr>
        </p:nvSpPr>
        <p:spPr>
          <a:xfrm>
            <a:off x="391633" y="780188"/>
            <a:ext cx="8541819"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Physical nature of soldering - Capillarity</a:t>
            </a:r>
            <a:endParaRPr sz="2757" dirty="0">
              <a:latin typeface="Tahoma"/>
              <a:ea typeface="Tahoma"/>
              <a:cs typeface="Tahoma"/>
              <a:sym typeface="Tahoma"/>
            </a:endParaRPr>
          </a:p>
        </p:txBody>
      </p:sp>
      <p:sp>
        <p:nvSpPr>
          <p:cNvPr id="2659" name="Google Shape;2659;p258"/>
          <p:cNvSpPr txBox="1"/>
          <p:nvPr/>
        </p:nvSpPr>
        <p:spPr>
          <a:xfrm>
            <a:off x="684736" y="2030347"/>
            <a:ext cx="8820523" cy="693753"/>
          </a:xfrm>
          <a:prstGeom prst="rect">
            <a:avLst/>
          </a:prstGeom>
          <a:noFill/>
          <a:ln>
            <a:noFill/>
          </a:ln>
        </p:spPr>
        <p:txBody>
          <a:bodyPr spcFirstLastPara="1" wrap="square" lIns="0" tIns="14700" rIns="0" bIns="0" anchor="t" anchorCtr="0">
            <a:spAutoFit/>
          </a:bodyPr>
          <a:lstStyle/>
          <a:p>
            <a:pPr marL="392178" marR="5602" lvl="0" indent="-378171"/>
            <a:r>
              <a:rPr lang="en-US" sz="2206" dirty="0">
                <a:solidFill>
                  <a:schemeClr val="dk1"/>
                </a:solidFill>
                <a:latin typeface="Arial"/>
                <a:ea typeface="Arial"/>
                <a:cs typeface="Arial"/>
                <a:sym typeface="Arial"/>
              </a:rPr>
              <a:t>-	</a:t>
            </a:r>
            <a:r>
              <a:rPr lang="en-US" sz="2206" b="1" i="1" dirty="0">
                <a:solidFill>
                  <a:schemeClr val="dk1"/>
                </a:solidFill>
              </a:rPr>
              <a:t>The ability of liquid solder at a certain temperature to fill a narrow joint gap by capillary forces</a:t>
            </a:r>
            <a:endParaRPr sz="2206" dirty="0">
              <a:solidFill>
                <a:schemeClr val="dk1"/>
              </a:solidFill>
              <a:latin typeface="Arial"/>
              <a:ea typeface="Arial"/>
              <a:cs typeface="Arial"/>
              <a:sym typeface="Arial"/>
            </a:endParaRPr>
          </a:p>
        </p:txBody>
      </p:sp>
      <p:grpSp>
        <p:nvGrpSpPr>
          <p:cNvPr id="2660" name="Google Shape;2660;p258"/>
          <p:cNvGrpSpPr/>
          <p:nvPr/>
        </p:nvGrpSpPr>
        <p:grpSpPr>
          <a:xfrm>
            <a:off x="1377044" y="3067157"/>
            <a:ext cx="8940969" cy="3739409"/>
            <a:chOff x="972311" y="2781300"/>
            <a:chExt cx="8107680" cy="3390900"/>
          </a:xfrm>
        </p:grpSpPr>
        <p:pic>
          <p:nvPicPr>
            <p:cNvPr id="2661" name="Google Shape;2661;p258"/>
            <p:cNvPicPr preferRelativeResize="0"/>
            <p:nvPr/>
          </p:nvPicPr>
          <p:blipFill rotWithShape="1">
            <a:blip r:embed="rId3">
              <a:alphaModFix/>
            </a:blip>
            <a:srcRect/>
            <a:stretch/>
          </p:blipFill>
          <p:spPr>
            <a:xfrm>
              <a:off x="972311" y="2781300"/>
              <a:ext cx="3816096" cy="3390900"/>
            </a:xfrm>
            <a:prstGeom prst="rect">
              <a:avLst/>
            </a:prstGeom>
            <a:noFill/>
            <a:ln>
              <a:noFill/>
            </a:ln>
          </p:spPr>
        </p:pic>
        <p:pic>
          <p:nvPicPr>
            <p:cNvPr id="2662" name="Google Shape;2662;p258"/>
            <p:cNvPicPr preferRelativeResize="0"/>
            <p:nvPr/>
          </p:nvPicPr>
          <p:blipFill rotWithShape="1">
            <a:blip r:embed="rId4">
              <a:alphaModFix/>
            </a:blip>
            <a:srcRect/>
            <a:stretch/>
          </p:blipFill>
          <p:spPr>
            <a:xfrm>
              <a:off x="4715255" y="2781300"/>
              <a:ext cx="4364736" cy="3390900"/>
            </a:xfrm>
            <a:prstGeom prst="rect">
              <a:avLst/>
            </a:prstGeom>
            <a:noFill/>
            <a:ln>
              <a:noFill/>
            </a:ln>
          </p:spPr>
        </p:pic>
      </p:grpSp>
    </p:spTree>
  </p:cSld>
  <p:clrMapOvr>
    <a:masterClrMapping/>
  </p:clrMapOvr>
</p:sld>
</file>

<file path=ppt/slides/slide259.xml><?xml version="1.0" encoding="utf-8"?>
<p:sld xmlns:a="http://schemas.openxmlformats.org/drawingml/2006/main" xmlns:r="http://schemas.openxmlformats.org/officeDocument/2006/relationships" xmlns:p="http://schemas.openxmlformats.org/presentationml/2006/main">
  <p:cSld>
    <p:spTree>
      <p:nvGrpSpPr>
        <p:cNvPr id="1" name="Shape 2667"/>
        <p:cNvGrpSpPr/>
        <p:nvPr/>
      </p:nvGrpSpPr>
      <p:grpSpPr>
        <a:xfrm>
          <a:off x="0" y="0"/>
          <a:ext cx="0" cy="0"/>
          <a:chOff x="0" y="0"/>
          <a:chExt cx="0" cy="0"/>
        </a:xfrm>
      </p:grpSpPr>
      <p:sp>
        <p:nvSpPr>
          <p:cNvPr id="2669" name="Google Shape;2669;p259"/>
          <p:cNvSpPr txBox="1">
            <a:spLocks noGrp="1"/>
          </p:cNvSpPr>
          <p:nvPr>
            <p:ph type="title"/>
          </p:nvPr>
        </p:nvSpPr>
        <p:spPr>
          <a:xfrm>
            <a:off x="391632" y="780188"/>
            <a:ext cx="7397097" cy="442661"/>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Physical nature of soldering - Capillarity</a:t>
            </a:r>
            <a:endParaRPr sz="2757" dirty="0">
              <a:latin typeface="Tahoma"/>
              <a:ea typeface="Tahoma"/>
              <a:cs typeface="Tahoma"/>
              <a:sym typeface="Tahoma"/>
            </a:endParaRPr>
          </a:p>
        </p:txBody>
      </p:sp>
      <p:pic>
        <p:nvPicPr>
          <p:cNvPr id="2670" name="Google Shape;2670;p259"/>
          <p:cNvPicPr preferRelativeResize="0"/>
          <p:nvPr/>
        </p:nvPicPr>
        <p:blipFill rotWithShape="1">
          <a:blip r:embed="rId3">
            <a:alphaModFix/>
          </a:blip>
          <a:srcRect/>
          <a:stretch/>
        </p:blipFill>
        <p:spPr>
          <a:xfrm>
            <a:off x="1802381" y="2711940"/>
            <a:ext cx="7227631" cy="3358886"/>
          </a:xfrm>
          <a:prstGeom prst="rect">
            <a:avLst/>
          </a:prstGeom>
          <a:noFill/>
          <a:ln>
            <a:noFill/>
          </a:ln>
        </p:spPr>
      </p:pic>
    </p:spTree>
  </p:cSld>
  <p:clrMapOvr>
    <a:masterClrMapping/>
  </p:clrMapOvr>
</p:sld>
</file>

<file path=ppt/slides/slide260.xml><?xml version="1.0" encoding="utf-8"?>
<p:sld xmlns:a="http://schemas.openxmlformats.org/drawingml/2006/main" xmlns:r="http://schemas.openxmlformats.org/officeDocument/2006/relationships" xmlns:p="http://schemas.openxmlformats.org/presentationml/2006/main">
  <p:cSld>
    <p:spTree>
      <p:nvGrpSpPr>
        <p:cNvPr id="1" name="Shape 2675"/>
        <p:cNvGrpSpPr/>
        <p:nvPr/>
      </p:nvGrpSpPr>
      <p:grpSpPr>
        <a:xfrm>
          <a:off x="0" y="0"/>
          <a:ext cx="0" cy="0"/>
          <a:chOff x="0" y="0"/>
          <a:chExt cx="0" cy="0"/>
        </a:xfrm>
      </p:grpSpPr>
      <p:sp>
        <p:nvSpPr>
          <p:cNvPr id="2677" name="Google Shape;2677;p260"/>
          <p:cNvSpPr txBox="1">
            <a:spLocks noGrp="1"/>
          </p:cNvSpPr>
          <p:nvPr>
            <p:ph type="title"/>
          </p:nvPr>
        </p:nvSpPr>
        <p:spPr>
          <a:xfrm>
            <a:off x="391631" y="777807"/>
            <a:ext cx="6711297" cy="442661"/>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Physical nature of soldering</a:t>
            </a:r>
            <a:endParaRPr sz="2757" dirty="0">
              <a:latin typeface="Tahoma"/>
              <a:ea typeface="Tahoma"/>
              <a:cs typeface="Tahoma"/>
              <a:sym typeface="Tahoma"/>
            </a:endParaRPr>
          </a:p>
        </p:txBody>
      </p:sp>
      <p:sp>
        <p:nvSpPr>
          <p:cNvPr id="2678" name="Google Shape;2678;p260"/>
          <p:cNvSpPr txBox="1"/>
          <p:nvPr/>
        </p:nvSpPr>
        <p:spPr>
          <a:xfrm>
            <a:off x="684735" y="1511730"/>
            <a:ext cx="8476694" cy="1033199"/>
          </a:xfrm>
          <a:prstGeom prst="rect">
            <a:avLst/>
          </a:prstGeom>
          <a:noFill/>
          <a:ln>
            <a:noFill/>
          </a:ln>
        </p:spPr>
        <p:txBody>
          <a:bodyPr spcFirstLastPara="1" wrap="square" lIns="0" tIns="14700" rIns="0" bIns="0" anchor="t" anchorCtr="0">
            <a:spAutoFit/>
          </a:bodyPr>
          <a:lstStyle/>
          <a:p>
            <a:pPr marL="392178" lvl="0" indent="-378171">
              <a:buClr>
                <a:schemeClr val="dk1"/>
              </a:buClr>
              <a:buSzPts val="2647"/>
              <a:buFont typeface="Noto Sans Symbols"/>
              <a:buChar char="⮚"/>
            </a:pPr>
            <a:r>
              <a:rPr lang="en-US" sz="2206" b="1" i="1" dirty="0">
                <a:solidFill>
                  <a:schemeClr val="dk1"/>
                </a:solidFill>
              </a:rPr>
              <a:t>Solder </a:t>
            </a:r>
            <a:r>
              <a:rPr lang="en-US" sz="2206" i="1" dirty="0">
                <a:solidFill>
                  <a:schemeClr val="dk1"/>
                </a:solidFill>
              </a:rPr>
              <a:t>- additive material - melting temperature below the melting temperature of ZM.</a:t>
            </a:r>
          </a:p>
          <a:p>
            <a:pPr marL="392178" lvl="0" indent="-378171">
              <a:buClr>
                <a:schemeClr val="dk1"/>
              </a:buClr>
              <a:buSzPts val="2647"/>
              <a:buFont typeface="Noto Sans Symbols"/>
              <a:buChar char="⮚"/>
            </a:pPr>
            <a:r>
              <a:rPr lang="en-US" sz="2206" b="1" i="1" dirty="0">
                <a:solidFill>
                  <a:schemeClr val="dk1"/>
                </a:solidFill>
              </a:rPr>
              <a:t>Flux </a:t>
            </a:r>
            <a:r>
              <a:rPr lang="en-US" sz="2206" i="1" dirty="0">
                <a:solidFill>
                  <a:schemeClr val="dk1"/>
                </a:solidFill>
              </a:rPr>
              <a:t>- a chemical agent that helps soldering</a:t>
            </a:r>
            <a:endParaRPr sz="2206" dirty="0">
              <a:solidFill>
                <a:schemeClr val="dk1"/>
              </a:solidFill>
              <a:latin typeface="Arial"/>
              <a:ea typeface="Arial"/>
              <a:cs typeface="Arial"/>
              <a:sym typeface="Arial"/>
            </a:endParaRPr>
          </a:p>
        </p:txBody>
      </p:sp>
      <p:pic>
        <p:nvPicPr>
          <p:cNvPr id="2679" name="Google Shape;2679;p260"/>
          <p:cNvPicPr preferRelativeResize="0"/>
          <p:nvPr/>
        </p:nvPicPr>
        <p:blipFill rotWithShape="1">
          <a:blip r:embed="rId3">
            <a:alphaModFix/>
          </a:blip>
          <a:srcRect/>
          <a:stretch/>
        </p:blipFill>
        <p:spPr>
          <a:xfrm>
            <a:off x="2487944" y="2836190"/>
            <a:ext cx="7226723" cy="4360281"/>
          </a:xfrm>
          <a:prstGeom prst="rect">
            <a:avLst/>
          </a:prstGeom>
          <a:noFill/>
          <a:ln>
            <a:noFill/>
          </a:ln>
        </p:spPr>
      </p:pic>
    </p:spTree>
  </p:cSld>
  <p:clrMapOvr>
    <a:masterClrMapping/>
  </p:clrMapOvr>
</p:sld>
</file>

<file path=ppt/slides/slide261.xml><?xml version="1.0" encoding="utf-8"?>
<p:sld xmlns:a="http://schemas.openxmlformats.org/drawingml/2006/main" xmlns:r="http://schemas.openxmlformats.org/officeDocument/2006/relationships" xmlns:p="http://schemas.openxmlformats.org/presentationml/2006/main">
  <p:cSld>
    <p:spTree>
      <p:nvGrpSpPr>
        <p:cNvPr id="1" name="Shape 2684"/>
        <p:cNvGrpSpPr/>
        <p:nvPr/>
      </p:nvGrpSpPr>
      <p:grpSpPr>
        <a:xfrm>
          <a:off x="0" y="0"/>
          <a:ext cx="0" cy="0"/>
          <a:chOff x="0" y="0"/>
          <a:chExt cx="0" cy="0"/>
        </a:xfrm>
      </p:grpSpPr>
      <p:sp>
        <p:nvSpPr>
          <p:cNvPr id="2686" name="Google Shape;2686;p261"/>
          <p:cNvSpPr txBox="1">
            <a:spLocks noGrp="1"/>
          </p:cNvSpPr>
          <p:nvPr>
            <p:ph type="title"/>
          </p:nvPr>
        </p:nvSpPr>
        <p:spPr>
          <a:xfrm>
            <a:off x="391631" y="777807"/>
            <a:ext cx="6939897" cy="442661"/>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Physical nature of soldering</a:t>
            </a:r>
            <a:endParaRPr sz="2757" dirty="0">
              <a:latin typeface="Tahoma"/>
              <a:ea typeface="Tahoma"/>
              <a:cs typeface="Tahoma"/>
              <a:sym typeface="Tahoma"/>
            </a:endParaRPr>
          </a:p>
        </p:txBody>
      </p:sp>
      <p:sp>
        <p:nvSpPr>
          <p:cNvPr id="2687" name="Google Shape;2687;p261"/>
          <p:cNvSpPr txBox="1"/>
          <p:nvPr/>
        </p:nvSpPr>
        <p:spPr>
          <a:xfrm>
            <a:off x="971102" y="1907572"/>
            <a:ext cx="8751198" cy="3476537"/>
          </a:xfrm>
          <a:prstGeom prst="rect">
            <a:avLst/>
          </a:prstGeom>
          <a:noFill/>
          <a:ln>
            <a:noFill/>
          </a:ln>
        </p:spPr>
        <p:txBody>
          <a:bodyPr spcFirstLastPara="1" wrap="square" lIns="0" tIns="81225" rIns="0" bIns="0" anchor="t" anchorCtr="0">
            <a:spAutoFit/>
          </a:bodyPr>
          <a:lstStyle/>
          <a:p>
            <a:pPr marL="14007" lvl="0"/>
            <a:r>
              <a:rPr lang="en-US" sz="2206" b="1" i="1" dirty="0">
                <a:solidFill>
                  <a:schemeClr val="dk1"/>
                </a:solidFill>
              </a:rPr>
              <a:t>Flowability</a:t>
            </a:r>
          </a:p>
          <a:p>
            <a:pPr marL="14007" lvl="0"/>
            <a:r>
              <a:rPr lang="en-US" sz="2206" i="1" dirty="0">
                <a:solidFill>
                  <a:schemeClr val="dk1"/>
                </a:solidFill>
              </a:rPr>
              <a:t>The ability of a liquid solder or flux to melt at a certain temperature on a horizontal surface of ZM</a:t>
            </a:r>
          </a:p>
          <a:p>
            <a:pPr marL="14007" lvl="0"/>
            <a:r>
              <a:rPr lang="en-US" sz="2206" b="1" i="1" dirty="0">
                <a:solidFill>
                  <a:schemeClr val="dk1"/>
                </a:solidFill>
              </a:rPr>
              <a:t>Capillarity</a:t>
            </a:r>
          </a:p>
          <a:p>
            <a:pPr marL="14007" lvl="0"/>
            <a:r>
              <a:rPr lang="en-US" sz="2206" i="1" dirty="0">
                <a:solidFill>
                  <a:schemeClr val="dk1"/>
                </a:solidFill>
              </a:rPr>
              <a:t>The ability of liquid solder to fill a narrow gap between</a:t>
            </a:r>
          </a:p>
          <a:p>
            <a:pPr marL="14007" lvl="0"/>
            <a:r>
              <a:rPr lang="en-US" sz="2206" i="1" dirty="0">
                <a:solidFill>
                  <a:schemeClr val="dk1"/>
                </a:solidFill>
              </a:rPr>
              <a:t>soldered parts (by capillary forces)</a:t>
            </a:r>
          </a:p>
          <a:p>
            <a:pPr marL="14007" lvl="0"/>
            <a:endParaRPr lang="en-US" sz="2206" b="1" i="1" dirty="0">
              <a:solidFill>
                <a:schemeClr val="dk1"/>
              </a:solidFill>
            </a:endParaRPr>
          </a:p>
          <a:p>
            <a:pPr marL="14007" lvl="0"/>
            <a:r>
              <a:rPr lang="en-US" sz="2206" b="1" i="1" dirty="0">
                <a:solidFill>
                  <a:schemeClr val="dk1"/>
                </a:solidFill>
              </a:rPr>
              <a:t>	Solder </a:t>
            </a:r>
            <a:r>
              <a:rPr lang="en-US" sz="2206" i="1" dirty="0">
                <a:solidFill>
                  <a:schemeClr val="dk1"/>
                </a:solidFill>
              </a:rPr>
              <a:t>- additive material - melting temperature below the 	melting temperature of ZM.</a:t>
            </a:r>
          </a:p>
          <a:p>
            <a:pPr marL="14007" lvl="0"/>
            <a:r>
              <a:rPr lang="en-US" sz="2206" b="1" i="1" dirty="0">
                <a:solidFill>
                  <a:schemeClr val="dk1"/>
                </a:solidFill>
              </a:rPr>
              <a:t>	Flux </a:t>
            </a:r>
            <a:r>
              <a:rPr lang="en-US" sz="2206" i="1" dirty="0">
                <a:solidFill>
                  <a:schemeClr val="dk1"/>
                </a:solidFill>
              </a:rPr>
              <a:t>- a chemical agent that helps soldering</a:t>
            </a:r>
            <a:endParaRPr sz="2206" dirty="0">
              <a:solidFill>
                <a:schemeClr val="dk1"/>
              </a:solidFill>
              <a:latin typeface="Arial"/>
              <a:ea typeface="Arial"/>
              <a:cs typeface="Arial"/>
              <a:sym typeface="Arial"/>
            </a:endParaRPr>
          </a:p>
        </p:txBody>
      </p:sp>
    </p:spTree>
  </p:cSld>
  <p:clrMapOvr>
    <a:masterClrMapping/>
  </p:clrMapOvr>
</p:sld>
</file>

<file path=ppt/slides/slide262.xml><?xml version="1.0" encoding="utf-8"?>
<p:sld xmlns:a="http://schemas.openxmlformats.org/drawingml/2006/main" xmlns:r="http://schemas.openxmlformats.org/officeDocument/2006/relationships" xmlns:p="http://schemas.openxmlformats.org/presentationml/2006/main">
  <p:cSld>
    <p:spTree>
      <p:nvGrpSpPr>
        <p:cNvPr id="1" name="Shape 2692"/>
        <p:cNvGrpSpPr/>
        <p:nvPr/>
      </p:nvGrpSpPr>
      <p:grpSpPr>
        <a:xfrm>
          <a:off x="0" y="0"/>
          <a:ext cx="0" cy="0"/>
          <a:chOff x="0" y="0"/>
          <a:chExt cx="0" cy="0"/>
        </a:xfrm>
      </p:grpSpPr>
      <p:sp>
        <p:nvSpPr>
          <p:cNvPr id="2694" name="Google Shape;2694;p262"/>
          <p:cNvSpPr txBox="1">
            <a:spLocks noGrp="1"/>
          </p:cNvSpPr>
          <p:nvPr>
            <p:ph type="title"/>
          </p:nvPr>
        </p:nvSpPr>
        <p:spPr>
          <a:xfrm>
            <a:off x="163286" y="777807"/>
            <a:ext cx="5701125" cy="442661"/>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Advantages of soldering vs</a:t>
            </a:r>
            <a:endParaRPr sz="2757" dirty="0">
              <a:latin typeface="Tahoma"/>
              <a:ea typeface="Tahoma"/>
              <a:cs typeface="Tahoma"/>
              <a:sym typeface="Tahoma"/>
            </a:endParaRPr>
          </a:p>
        </p:txBody>
      </p:sp>
      <p:sp>
        <p:nvSpPr>
          <p:cNvPr id="2695" name="Google Shape;2695;p262"/>
          <p:cNvSpPr txBox="1"/>
          <p:nvPr/>
        </p:nvSpPr>
        <p:spPr>
          <a:xfrm>
            <a:off x="5208814" y="777807"/>
            <a:ext cx="5321300" cy="442661"/>
          </a:xfrm>
          <a:prstGeom prst="rect">
            <a:avLst/>
          </a:prstGeom>
          <a:noFill/>
          <a:ln>
            <a:noFill/>
          </a:ln>
        </p:spPr>
        <p:txBody>
          <a:bodyPr spcFirstLastPara="1" wrap="square" lIns="0" tIns="18200" rIns="0" bIns="0" anchor="t" anchorCtr="0">
            <a:spAutoFit/>
          </a:bodyPr>
          <a:lstStyle/>
          <a:p>
            <a:pPr marL="14007" lvl="0"/>
            <a:r>
              <a:rPr lang="en-US" sz="2757" b="1" i="1" dirty="0">
                <a:solidFill>
                  <a:srgbClr val="FF0000"/>
                </a:solidFill>
                <a:latin typeface="Tahoma"/>
                <a:ea typeface="Tahoma"/>
                <a:cs typeface="Tahoma"/>
                <a:sym typeface="Tahoma"/>
              </a:rPr>
              <a:t>Disadvantages of soldering</a:t>
            </a:r>
            <a:endParaRPr sz="2757" dirty="0">
              <a:solidFill>
                <a:schemeClr val="dk1"/>
              </a:solidFill>
              <a:latin typeface="Tahoma"/>
              <a:ea typeface="Tahoma"/>
              <a:cs typeface="Tahoma"/>
              <a:sym typeface="Tahoma"/>
            </a:endParaRPr>
          </a:p>
        </p:txBody>
      </p:sp>
      <p:sp>
        <p:nvSpPr>
          <p:cNvPr id="2696" name="Google Shape;2696;p262"/>
          <p:cNvSpPr txBox="1">
            <a:spLocks noGrp="1"/>
          </p:cNvSpPr>
          <p:nvPr>
            <p:ph type="body" idx="1"/>
          </p:nvPr>
        </p:nvSpPr>
        <p:spPr>
          <a:xfrm>
            <a:off x="546100" y="1647826"/>
            <a:ext cx="5486400" cy="4034468"/>
          </a:xfrm>
          <a:prstGeom prst="rect">
            <a:avLst/>
          </a:prstGeom>
          <a:noFill/>
          <a:ln>
            <a:noFill/>
          </a:ln>
        </p:spPr>
        <p:txBody>
          <a:bodyPr spcFirstLastPara="1" wrap="square" lIns="0" tIns="14000" rIns="0" bIns="0" anchor="t" anchorCtr="0">
            <a:spAutoFit/>
          </a:bodyPr>
          <a:lstStyle/>
          <a:p>
            <a:pPr marL="392178" marR="578463" lvl="0" indent="-378171">
              <a:buClr>
                <a:schemeClr val="dk1"/>
              </a:buClr>
              <a:buSzPts val="1800"/>
              <a:buFont typeface="Noto Sans Symbols"/>
              <a:buChar char="⮚"/>
            </a:pPr>
            <a:r>
              <a:rPr lang="en-US" dirty="0"/>
              <a:t>High productivity (t less than 2 mm)</a:t>
            </a:r>
          </a:p>
          <a:p>
            <a:pPr marL="392178" marR="578463" lvl="0" indent="-378171">
              <a:buClr>
                <a:schemeClr val="dk1"/>
              </a:buClr>
              <a:buSzPts val="1800"/>
              <a:buFont typeface="Noto Sans Symbols"/>
              <a:buChar char="⮚"/>
            </a:pPr>
            <a:r>
              <a:rPr lang="en-US" dirty="0"/>
              <a:t>Possibility of process mechanization</a:t>
            </a:r>
          </a:p>
          <a:p>
            <a:pPr marL="392178" marR="578463" lvl="0" indent="-378171">
              <a:buClr>
                <a:schemeClr val="dk1"/>
              </a:buClr>
              <a:buSzPts val="1800"/>
              <a:buFont typeface="Noto Sans Symbols"/>
              <a:buChar char="⮚"/>
            </a:pPr>
            <a:r>
              <a:rPr lang="en-US" dirty="0"/>
              <a:t>Connecting by combined ZM</a:t>
            </a:r>
            <a:endParaRPr dirty="0"/>
          </a:p>
          <a:p>
            <a:pPr marL="833485" lvl="1" indent="-315930" algn="l" rtl="0">
              <a:spcBef>
                <a:spcPts val="0"/>
              </a:spcBef>
              <a:spcAft>
                <a:spcPts val="0"/>
              </a:spcAft>
              <a:buSzPts val="1985"/>
              <a:buFont typeface="Noto Sans Symbols"/>
              <a:buChar char="⮚"/>
            </a:pPr>
            <a:r>
              <a:rPr lang="en-US" sz="1985" b="1" i="1" dirty="0">
                <a:latin typeface="Arial"/>
                <a:ea typeface="Arial"/>
                <a:cs typeface="Arial"/>
                <a:sym typeface="Arial"/>
              </a:rPr>
              <a:t>Non-metal	ZM</a:t>
            </a:r>
            <a:endParaRPr sz="1985" dirty="0">
              <a:latin typeface="Arial"/>
              <a:ea typeface="Arial"/>
              <a:cs typeface="Arial"/>
              <a:sym typeface="Arial"/>
            </a:endParaRPr>
          </a:p>
          <a:p>
            <a:pPr marL="392178" lvl="0" indent="-378171">
              <a:buClr>
                <a:schemeClr val="dk1"/>
              </a:buClr>
              <a:buSzPts val="1800"/>
              <a:buFont typeface="Noto Sans Symbols"/>
              <a:buChar char="⮚"/>
            </a:pPr>
            <a:r>
              <a:rPr lang="en-US" dirty="0"/>
              <a:t>Gradual soldering </a:t>
            </a:r>
            <a:endParaRPr dirty="0"/>
          </a:p>
          <a:p>
            <a:pPr marL="834077" marR="696115" lvl="1" indent="-316543">
              <a:buSzPts val="1985"/>
              <a:buFont typeface="Noto Sans Symbols"/>
              <a:buChar char="⮚"/>
            </a:pPr>
            <a:r>
              <a:rPr lang="en-US" sz="1985" b="1" i="1" dirty="0">
                <a:latin typeface="Arial"/>
                <a:ea typeface="Arial"/>
                <a:cs typeface="Arial"/>
                <a:sym typeface="Arial"/>
              </a:rPr>
              <a:t>Graduation of PM according to operating temperature </a:t>
            </a:r>
            <a:endParaRPr sz="1985" dirty="0">
              <a:latin typeface="Arial"/>
              <a:ea typeface="Arial"/>
              <a:cs typeface="Arial"/>
              <a:sym typeface="Arial"/>
            </a:endParaRPr>
          </a:p>
          <a:p>
            <a:pPr marL="392178" marR="409686" lvl="0" indent="-378171">
              <a:spcBef>
                <a:spcPts val="6"/>
              </a:spcBef>
              <a:buClr>
                <a:schemeClr val="dk1"/>
              </a:buClr>
              <a:buSzPts val="1800"/>
              <a:buFont typeface="Noto Sans Symbols"/>
              <a:buChar char="⮚"/>
            </a:pPr>
            <a:r>
              <a:rPr lang="en-US" dirty="0"/>
              <a:t>High-quality reproducibility </a:t>
            </a:r>
            <a:endParaRPr dirty="0"/>
          </a:p>
          <a:p>
            <a:pPr marL="834077" lvl="1" indent="-316543">
              <a:buSzPts val="1985"/>
              <a:buFont typeface="Noto Sans Symbols"/>
              <a:buChar char="⮚"/>
            </a:pPr>
            <a:r>
              <a:rPr lang="en-US" sz="1985" b="1" i="1" dirty="0">
                <a:latin typeface="Arial"/>
                <a:ea typeface="Arial"/>
                <a:cs typeface="Arial"/>
                <a:sym typeface="Arial"/>
              </a:rPr>
              <a:t>Low inspection costs </a:t>
            </a:r>
            <a:endParaRPr sz="1985" dirty="0">
              <a:latin typeface="Arial"/>
              <a:ea typeface="Arial"/>
              <a:cs typeface="Arial"/>
              <a:sym typeface="Arial"/>
            </a:endParaRPr>
          </a:p>
          <a:p>
            <a:pPr marL="392178" lvl="0" indent="-378171">
              <a:buClr>
                <a:schemeClr val="dk1"/>
              </a:buClr>
              <a:buSzPts val="1800"/>
              <a:buFont typeface="Noto Sans Symbols"/>
              <a:buChar char="⮚"/>
            </a:pPr>
            <a:r>
              <a:rPr lang="en-US" dirty="0"/>
              <a:t>Connecting different thicknesses</a:t>
            </a:r>
          </a:p>
          <a:p>
            <a:pPr marL="392178" lvl="0" indent="-378171">
              <a:buClr>
                <a:schemeClr val="dk1"/>
              </a:buClr>
              <a:buSzPts val="1800"/>
              <a:buFont typeface="Noto Sans Symbols"/>
              <a:buChar char="⮚"/>
            </a:pPr>
            <a:r>
              <a:rPr lang="en-US" dirty="0"/>
              <a:t>Lower thermal energy consumption </a:t>
            </a:r>
            <a:endParaRPr dirty="0"/>
          </a:p>
          <a:p>
            <a:pPr marL="834077" lvl="1" indent="-316543">
              <a:buSzPts val="1985"/>
              <a:buFont typeface="Noto Sans Symbols"/>
              <a:buChar char="⮚"/>
            </a:pPr>
            <a:r>
              <a:rPr lang="en-US" sz="1985" b="1" i="1" dirty="0">
                <a:latin typeface="Arial"/>
                <a:ea typeface="Arial"/>
                <a:cs typeface="Arial"/>
                <a:sym typeface="Arial"/>
              </a:rPr>
              <a:t>Diffusion joint </a:t>
            </a:r>
            <a:endParaRPr sz="1985" dirty="0">
              <a:latin typeface="Arial"/>
              <a:ea typeface="Arial"/>
              <a:cs typeface="Arial"/>
              <a:sym typeface="Arial"/>
            </a:endParaRPr>
          </a:p>
          <a:p>
            <a:pPr marL="392178" lvl="0" indent="-378171">
              <a:buClr>
                <a:schemeClr val="dk1"/>
              </a:buClr>
              <a:buSzPts val="1800"/>
              <a:buFont typeface="Noto Sans Symbols"/>
              <a:buChar char="⮚"/>
            </a:pPr>
            <a:r>
              <a:rPr lang="en-US" dirty="0"/>
              <a:t>Ecological working environment</a:t>
            </a:r>
          </a:p>
          <a:p>
            <a:pPr marL="392178" lvl="0" indent="-378171">
              <a:buClr>
                <a:schemeClr val="dk1"/>
              </a:buClr>
              <a:buSzPts val="1800"/>
              <a:buFont typeface="Noto Sans Symbols"/>
              <a:buChar char="⮚"/>
            </a:pPr>
            <a:r>
              <a:rPr lang="en-US" dirty="0"/>
              <a:t>Less internal stress; great dimensional stability</a:t>
            </a:r>
            <a:endParaRPr dirty="0"/>
          </a:p>
        </p:txBody>
      </p:sp>
      <p:sp>
        <p:nvSpPr>
          <p:cNvPr id="2697" name="Google Shape;2697;p262"/>
          <p:cNvSpPr txBox="1"/>
          <p:nvPr/>
        </p:nvSpPr>
        <p:spPr>
          <a:xfrm>
            <a:off x="5864413" y="1672583"/>
            <a:ext cx="3865457" cy="2457888"/>
          </a:xfrm>
          <a:prstGeom prst="rect">
            <a:avLst/>
          </a:prstGeom>
          <a:noFill/>
          <a:ln>
            <a:noFill/>
          </a:ln>
        </p:spPr>
        <p:txBody>
          <a:bodyPr spcFirstLastPara="1" wrap="square" lIns="0" tIns="14000" rIns="0" bIns="0" anchor="t" anchorCtr="0">
            <a:spAutoFit/>
          </a:bodyPr>
          <a:lstStyle/>
          <a:p>
            <a:pPr marL="392178" lvl="0" indent="-378171">
              <a:buClr>
                <a:schemeClr val="dk1"/>
              </a:buClr>
              <a:buSzPts val="1985"/>
              <a:buFont typeface="Noto Sans Symbols"/>
              <a:buChar char="⮚"/>
            </a:pPr>
            <a:r>
              <a:rPr lang="en-US" sz="1985" b="1" i="1" dirty="0">
                <a:solidFill>
                  <a:schemeClr val="dk1"/>
                </a:solidFill>
              </a:rPr>
              <a:t>Lower joint strength</a:t>
            </a:r>
          </a:p>
          <a:p>
            <a:pPr marL="392178" lvl="0" indent="-378171">
              <a:buClr>
                <a:schemeClr val="dk1"/>
              </a:buClr>
              <a:buSzPts val="1985"/>
              <a:buFont typeface="Noto Sans Symbols"/>
              <a:buChar char="⮚"/>
            </a:pPr>
            <a:r>
              <a:rPr lang="en-US" sz="1985" b="1" i="1" dirty="0">
                <a:solidFill>
                  <a:schemeClr val="dk1"/>
                </a:solidFill>
              </a:rPr>
              <a:t>Susceptibility to corrosion</a:t>
            </a:r>
          </a:p>
          <a:p>
            <a:pPr marL="14007" lvl="2">
              <a:buClr>
                <a:schemeClr val="dk1"/>
              </a:buClr>
              <a:buSzPts val="1985"/>
            </a:pPr>
            <a:r>
              <a:rPr lang="en-US" sz="1985" b="1" i="1" dirty="0">
                <a:solidFill>
                  <a:schemeClr val="dk1"/>
                </a:solidFill>
              </a:rPr>
              <a:t>      Presence of additional        	material in the joint</a:t>
            </a:r>
          </a:p>
          <a:p>
            <a:pPr marL="392178" lvl="0" indent="-378171">
              <a:buClr>
                <a:schemeClr val="dk1"/>
              </a:buClr>
              <a:buSzPts val="1985"/>
              <a:buFont typeface="Noto Sans Symbols"/>
              <a:buChar char="⮚"/>
            </a:pPr>
            <a:r>
              <a:rPr lang="en-US" sz="1985" b="1" i="1" dirty="0">
                <a:solidFill>
                  <a:schemeClr val="dk1"/>
                </a:solidFill>
              </a:rPr>
              <a:t>Demands for precise joint preparation - more </a:t>
            </a:r>
            <a:r>
              <a:rPr lang="en-US" sz="1985" b="1" i="1" dirty="0" err="1">
                <a:solidFill>
                  <a:schemeClr val="dk1"/>
                </a:solidFill>
              </a:rPr>
              <a:t>labour</a:t>
            </a:r>
            <a:endParaRPr lang="en-US" sz="1985" b="1" i="1" dirty="0">
              <a:solidFill>
                <a:schemeClr val="dk1"/>
              </a:solidFill>
            </a:endParaRPr>
          </a:p>
          <a:p>
            <a:pPr marL="392178" lvl="0" indent="-378171">
              <a:buClr>
                <a:schemeClr val="dk1"/>
              </a:buClr>
              <a:buSzPts val="1985"/>
              <a:buFont typeface="Noto Sans Symbols"/>
              <a:buChar char="⮚"/>
            </a:pPr>
            <a:r>
              <a:rPr lang="en-US" sz="1985" b="1" i="1" dirty="0">
                <a:solidFill>
                  <a:schemeClr val="dk1"/>
                </a:solidFill>
              </a:rPr>
              <a:t>High equipment and soldered products costs</a:t>
            </a:r>
            <a:endParaRPr sz="1985" dirty="0">
              <a:solidFill>
                <a:schemeClr val="dk1"/>
              </a:solidFill>
              <a:latin typeface="Arial"/>
              <a:ea typeface="Arial"/>
              <a:cs typeface="Arial"/>
              <a:sym typeface="Arial"/>
            </a:endParaRPr>
          </a:p>
        </p:txBody>
      </p:sp>
      <p:pic>
        <p:nvPicPr>
          <p:cNvPr id="2698" name="Google Shape;2698;p262"/>
          <p:cNvPicPr preferRelativeResize="0"/>
          <p:nvPr/>
        </p:nvPicPr>
        <p:blipFill rotWithShape="1">
          <a:blip r:embed="rId3">
            <a:alphaModFix/>
          </a:blip>
          <a:srcRect/>
          <a:stretch/>
        </p:blipFill>
        <p:spPr>
          <a:xfrm>
            <a:off x="5864825" y="4846329"/>
            <a:ext cx="3569665" cy="1781112"/>
          </a:xfrm>
          <a:prstGeom prst="rect">
            <a:avLst/>
          </a:prstGeom>
          <a:noFill/>
          <a:ln>
            <a:noFill/>
          </a:ln>
        </p:spPr>
      </p:pic>
    </p:spTree>
  </p:cSld>
  <p:clrMapOvr>
    <a:masterClrMapping/>
  </p:clrMapOvr>
</p:sld>
</file>

<file path=ppt/slides/slide263.xml><?xml version="1.0" encoding="utf-8"?>
<p:sld xmlns:a="http://schemas.openxmlformats.org/drawingml/2006/main" xmlns:r="http://schemas.openxmlformats.org/officeDocument/2006/relationships" xmlns:p="http://schemas.openxmlformats.org/presentationml/2006/main">
  <p:cSld>
    <p:spTree>
      <p:nvGrpSpPr>
        <p:cNvPr id="1" name="Shape 2703"/>
        <p:cNvGrpSpPr/>
        <p:nvPr/>
      </p:nvGrpSpPr>
      <p:grpSpPr>
        <a:xfrm>
          <a:off x="0" y="0"/>
          <a:ext cx="0" cy="0"/>
          <a:chOff x="0" y="0"/>
          <a:chExt cx="0" cy="0"/>
        </a:xfrm>
      </p:grpSpPr>
      <p:sp>
        <p:nvSpPr>
          <p:cNvPr id="2705" name="Google Shape;2705;p263"/>
          <p:cNvSpPr txBox="1">
            <a:spLocks noGrp="1"/>
          </p:cNvSpPr>
          <p:nvPr>
            <p:ph type="title"/>
          </p:nvPr>
        </p:nvSpPr>
        <p:spPr>
          <a:xfrm>
            <a:off x="391633" y="777807"/>
            <a:ext cx="7103181" cy="442661"/>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Preparation of soldered materials</a:t>
            </a:r>
            <a:endParaRPr sz="2757" dirty="0">
              <a:latin typeface="Tahoma"/>
              <a:ea typeface="Tahoma"/>
              <a:cs typeface="Tahoma"/>
              <a:sym typeface="Tahoma"/>
            </a:endParaRPr>
          </a:p>
        </p:txBody>
      </p:sp>
      <p:sp>
        <p:nvSpPr>
          <p:cNvPr id="2706" name="Google Shape;2706;p263"/>
          <p:cNvSpPr txBox="1"/>
          <p:nvPr/>
        </p:nvSpPr>
        <p:spPr>
          <a:xfrm>
            <a:off x="424385" y="1573069"/>
            <a:ext cx="10027715" cy="3748814"/>
          </a:xfrm>
          <a:prstGeom prst="rect">
            <a:avLst/>
          </a:prstGeom>
          <a:noFill/>
          <a:ln>
            <a:noFill/>
          </a:ln>
        </p:spPr>
        <p:txBody>
          <a:bodyPr spcFirstLastPara="1" wrap="square" lIns="0" tIns="14700" rIns="0" bIns="0" anchor="t" anchorCtr="0">
            <a:spAutoFit/>
          </a:bodyPr>
          <a:lstStyle/>
          <a:p>
            <a:pPr marL="14007" marR="284329" lvl="0"/>
            <a:r>
              <a:rPr lang="en-US" sz="2206" b="1" i="1" dirty="0">
                <a:solidFill>
                  <a:schemeClr val="dk1"/>
                </a:solidFill>
              </a:rPr>
              <a:t>To create the perfect connection, it is necessary to ensure the following preparatory operations:</a:t>
            </a:r>
          </a:p>
          <a:p>
            <a:pPr marL="14007" marR="284329" lvl="0"/>
            <a:r>
              <a:rPr lang="en-US" sz="2206" i="1" dirty="0">
                <a:solidFill>
                  <a:schemeClr val="dk1"/>
                </a:solidFill>
              </a:rPr>
              <a:t>-Degrease the surface with a suitable degreaser</a:t>
            </a:r>
          </a:p>
          <a:p>
            <a:pPr marL="14007" marR="284329" lvl="0"/>
            <a:r>
              <a:rPr lang="en-US" sz="2206" i="1" dirty="0">
                <a:solidFill>
                  <a:schemeClr val="dk1"/>
                </a:solidFill>
              </a:rPr>
              <a:t>(acetone, gasoline, thinners, etc.)</a:t>
            </a:r>
          </a:p>
          <a:p>
            <a:pPr marL="14007" marR="284329" lvl="0"/>
            <a:r>
              <a:rPr lang="en-US" sz="2206" i="1" dirty="0">
                <a:solidFill>
                  <a:schemeClr val="dk1"/>
                </a:solidFill>
              </a:rPr>
              <a:t>-Surface treatment</a:t>
            </a:r>
          </a:p>
          <a:p>
            <a:pPr marL="14007" marR="284329" lvl="0"/>
            <a:r>
              <a:rPr lang="en-US" sz="2206" i="1" dirty="0">
                <a:solidFill>
                  <a:schemeClr val="dk1"/>
                </a:solidFill>
              </a:rPr>
              <a:t>(grinding, blasting vs. pickling and neutralization)</a:t>
            </a:r>
          </a:p>
          <a:p>
            <a:pPr marL="14007" marR="284329" lvl="0"/>
            <a:r>
              <a:rPr lang="en-US" sz="2206" i="1" dirty="0">
                <a:solidFill>
                  <a:schemeClr val="dk1"/>
                </a:solidFill>
              </a:rPr>
              <a:t>- he soldered joint is a material notch with a sudden change in cross-section and voltage peak</a:t>
            </a:r>
          </a:p>
          <a:p>
            <a:pPr marL="14007" marR="284329" lvl="0"/>
            <a:r>
              <a:rPr lang="en-US" sz="2206" i="1" dirty="0">
                <a:solidFill>
                  <a:schemeClr val="dk1"/>
                </a:solidFill>
              </a:rPr>
              <a:t>- i.e. overlapped joints are most preferred</a:t>
            </a:r>
          </a:p>
          <a:p>
            <a:pPr marL="14007" marR="284329" lvl="0"/>
            <a:r>
              <a:rPr lang="en-US" sz="2206" b="1" i="1" dirty="0">
                <a:solidFill>
                  <a:schemeClr val="dk1"/>
                </a:solidFill>
              </a:rPr>
              <a:t>Adjustments after soldering:</a:t>
            </a:r>
          </a:p>
          <a:p>
            <a:pPr marL="14007" marR="284329" lvl="0"/>
            <a:r>
              <a:rPr lang="en-US" sz="2206" i="1" dirty="0">
                <a:solidFill>
                  <a:schemeClr val="dk1"/>
                </a:solidFill>
              </a:rPr>
              <a:t>- Removal of flux residues, rinsing with water, TZ</a:t>
            </a:r>
            <a:endParaRPr sz="2206" dirty="0">
              <a:solidFill>
                <a:schemeClr val="dk1"/>
              </a:solidFill>
              <a:latin typeface="Arial"/>
              <a:ea typeface="Arial"/>
              <a:cs typeface="Arial"/>
              <a:sym typeface="Arial"/>
            </a:endParaRPr>
          </a:p>
        </p:txBody>
      </p:sp>
    </p:spTree>
  </p:cSld>
  <p:clrMapOvr>
    <a:masterClrMapping/>
  </p:clrMapOvr>
</p:sld>
</file>

<file path=ppt/slides/slide264.xml><?xml version="1.0" encoding="utf-8"?>
<p:sld xmlns:a="http://schemas.openxmlformats.org/drawingml/2006/main" xmlns:r="http://schemas.openxmlformats.org/officeDocument/2006/relationships" xmlns:p="http://schemas.openxmlformats.org/presentationml/2006/main">
  <p:cSld>
    <p:spTree>
      <p:nvGrpSpPr>
        <p:cNvPr id="1" name="Shape 2711"/>
        <p:cNvGrpSpPr/>
        <p:nvPr/>
      </p:nvGrpSpPr>
      <p:grpSpPr>
        <a:xfrm>
          <a:off x="0" y="0"/>
          <a:ext cx="0" cy="0"/>
          <a:chOff x="0" y="0"/>
          <a:chExt cx="0" cy="0"/>
        </a:xfrm>
      </p:grpSpPr>
      <p:sp>
        <p:nvSpPr>
          <p:cNvPr id="2713" name="Google Shape;2713;p264"/>
          <p:cNvSpPr txBox="1">
            <a:spLocks noGrp="1"/>
          </p:cNvSpPr>
          <p:nvPr>
            <p:ph type="title"/>
          </p:nvPr>
        </p:nvSpPr>
        <p:spPr>
          <a:xfrm>
            <a:off x="391632" y="777807"/>
            <a:ext cx="4115054"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Soldering procedure</a:t>
            </a:r>
            <a:endParaRPr sz="2757" dirty="0">
              <a:latin typeface="Tahoma"/>
              <a:ea typeface="Tahoma"/>
              <a:cs typeface="Tahoma"/>
              <a:sym typeface="Tahoma"/>
            </a:endParaRPr>
          </a:p>
        </p:txBody>
      </p:sp>
      <p:sp>
        <p:nvSpPr>
          <p:cNvPr id="2714" name="Google Shape;2714;p264"/>
          <p:cNvSpPr txBox="1"/>
          <p:nvPr/>
        </p:nvSpPr>
        <p:spPr>
          <a:xfrm>
            <a:off x="391632" y="1419226"/>
            <a:ext cx="9089425" cy="4088266"/>
          </a:xfrm>
          <a:prstGeom prst="rect">
            <a:avLst/>
          </a:prstGeom>
          <a:noFill/>
          <a:ln>
            <a:noFill/>
          </a:ln>
        </p:spPr>
        <p:txBody>
          <a:bodyPr spcFirstLastPara="1" wrap="square" lIns="0" tIns="14700" rIns="0" bIns="0" anchor="t" anchorCtr="0">
            <a:spAutoFit/>
          </a:bodyPr>
          <a:lstStyle/>
          <a:p>
            <a:pPr marL="14007" marR="5602" lvl="0"/>
            <a:r>
              <a:rPr lang="en-US" sz="2206" b="1" i="1" dirty="0">
                <a:solidFill>
                  <a:schemeClr val="dk1"/>
                </a:solidFill>
              </a:rPr>
              <a:t>In order to create a quality soldered joint, it is necessary to follow a certain sequence of operations and measures </a:t>
            </a:r>
            <a:r>
              <a:rPr lang="en-US" sz="2206" i="1" dirty="0">
                <a:solidFill>
                  <a:schemeClr val="dk1"/>
                </a:solidFill>
              </a:rPr>
              <a:t>(the cleanliness of soldered surfaces is also important).</a:t>
            </a:r>
          </a:p>
          <a:p>
            <a:pPr marL="14007" marR="5602" lvl="0"/>
            <a:r>
              <a:rPr lang="en-US" sz="2206" i="1" dirty="0">
                <a:solidFill>
                  <a:schemeClr val="dk1"/>
                </a:solidFill>
              </a:rPr>
              <a:t>-Choose the combination ZM - PM (solder) - flux correctly</a:t>
            </a:r>
          </a:p>
          <a:p>
            <a:pPr marL="14007" marR="5602" lvl="0"/>
            <a:r>
              <a:rPr lang="en-US" sz="2206" i="1" dirty="0">
                <a:solidFill>
                  <a:schemeClr val="dk1"/>
                </a:solidFill>
              </a:rPr>
              <a:t>(usually as recommended by solder manufacturers).</a:t>
            </a:r>
          </a:p>
          <a:p>
            <a:pPr marL="14007" marR="5602" lvl="0"/>
            <a:r>
              <a:rPr lang="en-US" sz="2206" i="1" dirty="0">
                <a:solidFill>
                  <a:schemeClr val="dk1"/>
                </a:solidFill>
              </a:rPr>
              <a:t>-Ensure the mutual position of the parts before soldering so that there is no uncontrollable displacement of the parts during soldering or cooling of the joint - (frequent use of jigs).</a:t>
            </a:r>
          </a:p>
          <a:p>
            <a:pPr marL="14007" marR="5602" lvl="0"/>
            <a:r>
              <a:rPr lang="en-US" sz="2206" i="1" dirty="0">
                <a:solidFill>
                  <a:schemeClr val="dk1"/>
                </a:solidFill>
              </a:rPr>
              <a:t>-Choose a suitable preheating procedure (should be fast, otherwise there is a risk of flux degradation).</a:t>
            </a:r>
          </a:p>
          <a:p>
            <a:pPr marL="14007" marR="5602" lvl="0"/>
            <a:r>
              <a:rPr lang="en-US" sz="2206" i="1" dirty="0">
                <a:solidFill>
                  <a:schemeClr val="dk1"/>
                </a:solidFill>
              </a:rPr>
              <a:t>-Create optimal conditions for solder to flow into the joint.</a:t>
            </a:r>
          </a:p>
          <a:p>
            <a:pPr marL="14007" marR="5602" lvl="0"/>
            <a:r>
              <a:rPr lang="en-US" sz="2206" i="1" dirty="0">
                <a:solidFill>
                  <a:schemeClr val="dk1"/>
                </a:solidFill>
              </a:rPr>
              <a:t>-Carry out cooling and finishing the joint in a suitable way.</a:t>
            </a:r>
            <a:endParaRPr sz="2206" dirty="0">
              <a:solidFill>
                <a:schemeClr val="dk1"/>
              </a:solidFill>
              <a:latin typeface="Arial"/>
              <a:ea typeface="Arial"/>
              <a:cs typeface="Arial"/>
              <a:sym typeface="Arial"/>
            </a:endParaRPr>
          </a:p>
        </p:txBody>
      </p:sp>
    </p:spTree>
  </p:cSld>
  <p:clrMapOvr>
    <a:masterClrMapping/>
  </p:clrMapOvr>
</p:sld>
</file>

<file path=ppt/slides/slide265.xml><?xml version="1.0" encoding="utf-8"?>
<p:sld xmlns:a="http://schemas.openxmlformats.org/drawingml/2006/main" xmlns:r="http://schemas.openxmlformats.org/officeDocument/2006/relationships" xmlns:p="http://schemas.openxmlformats.org/presentationml/2006/main">
  <p:cSld>
    <p:spTree>
      <p:nvGrpSpPr>
        <p:cNvPr id="1" name="Shape 2719"/>
        <p:cNvGrpSpPr/>
        <p:nvPr/>
      </p:nvGrpSpPr>
      <p:grpSpPr>
        <a:xfrm>
          <a:off x="0" y="0"/>
          <a:ext cx="0" cy="0"/>
          <a:chOff x="0" y="0"/>
          <a:chExt cx="0" cy="0"/>
        </a:xfrm>
      </p:grpSpPr>
      <p:sp>
        <p:nvSpPr>
          <p:cNvPr id="2721" name="Google Shape;2721;p265"/>
          <p:cNvSpPr txBox="1">
            <a:spLocks noGrp="1"/>
          </p:cNvSpPr>
          <p:nvPr>
            <p:ph type="title"/>
          </p:nvPr>
        </p:nvSpPr>
        <p:spPr>
          <a:xfrm>
            <a:off x="391633" y="777807"/>
            <a:ext cx="7919610"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General requirements for solders</a:t>
            </a:r>
            <a:endParaRPr sz="2757" dirty="0">
              <a:latin typeface="Tahoma"/>
              <a:ea typeface="Tahoma"/>
              <a:cs typeface="Tahoma"/>
              <a:sym typeface="Tahoma"/>
            </a:endParaRPr>
          </a:p>
        </p:txBody>
      </p:sp>
      <p:sp>
        <p:nvSpPr>
          <p:cNvPr id="2722" name="Google Shape;2722;p265"/>
          <p:cNvSpPr txBox="1"/>
          <p:nvPr/>
        </p:nvSpPr>
        <p:spPr>
          <a:xfrm>
            <a:off x="391632" y="1249825"/>
            <a:ext cx="9908068" cy="4015939"/>
          </a:xfrm>
          <a:prstGeom prst="rect">
            <a:avLst/>
          </a:prstGeom>
          <a:noFill/>
          <a:ln>
            <a:noFill/>
          </a:ln>
        </p:spPr>
        <p:txBody>
          <a:bodyPr spcFirstLastPara="1" wrap="square" lIns="0" tIns="14700" rIns="0" bIns="0" anchor="t" anchorCtr="0">
            <a:spAutoFit/>
          </a:bodyPr>
          <a:lstStyle/>
          <a:p>
            <a:pPr marL="183484" lvl="0" indent="-170177">
              <a:buClr>
                <a:schemeClr val="dk1"/>
              </a:buClr>
              <a:buSzPts val="2000"/>
              <a:buFont typeface="Arial"/>
              <a:buChar char="-"/>
            </a:pPr>
            <a:r>
              <a:rPr lang="en-US" sz="2000" i="1" dirty="0">
                <a:solidFill>
                  <a:schemeClr val="dk1"/>
                </a:solidFill>
              </a:rPr>
              <a:t>the melting temperature of the solder must be lower than the melting temperature of ZM</a:t>
            </a:r>
          </a:p>
          <a:p>
            <a:pPr marL="183484" lvl="0" indent="-170177">
              <a:buClr>
                <a:schemeClr val="dk1"/>
              </a:buClr>
              <a:buSzPts val="2000"/>
              <a:buFont typeface="Arial"/>
              <a:buChar char="-"/>
            </a:pPr>
            <a:r>
              <a:rPr lang="en-US" sz="2000" i="1" dirty="0">
                <a:solidFill>
                  <a:schemeClr val="dk1"/>
                </a:solidFill>
              </a:rPr>
              <a:t>the melting interval should be narrow - for capillary soldering (max. 100°C, or the eutectic composition of the solder is chosen); otherwise liquidation occurs and the material is insufficiently fluid and does not fill the gap perfectly</a:t>
            </a:r>
          </a:p>
          <a:p>
            <a:pPr marL="183484" lvl="0" indent="-170177">
              <a:buClr>
                <a:schemeClr val="dk1"/>
              </a:buClr>
              <a:buSzPts val="2000"/>
              <a:buFont typeface="Arial"/>
              <a:buChar char="-"/>
            </a:pPr>
            <a:r>
              <a:rPr lang="en-US" sz="2000" i="1" dirty="0">
                <a:solidFill>
                  <a:schemeClr val="dk1"/>
                </a:solidFill>
              </a:rPr>
              <a:t>must have good soldering properties (wettability, flowability, capillarity); in the molten state, it should have a low surface tension (but may not have the same chemical composition as ZM)</a:t>
            </a:r>
          </a:p>
          <a:p>
            <a:pPr marL="183484" lvl="0" indent="-170177">
              <a:buClr>
                <a:schemeClr val="dk1"/>
              </a:buClr>
              <a:buSzPts val="2000"/>
              <a:buFont typeface="Arial"/>
              <a:buChar char="-"/>
            </a:pPr>
            <a:r>
              <a:rPr lang="en-US" sz="2000" i="1" dirty="0">
                <a:solidFill>
                  <a:schemeClr val="dk1"/>
                </a:solidFill>
              </a:rPr>
              <a:t>solder and ZM elements must have mutual (partial) solubility to form solid solutions; solder elements must not form brittle intermediate phases (ZM must also have a low content of impurities)</a:t>
            </a:r>
          </a:p>
          <a:p>
            <a:pPr marL="183484" lvl="0" indent="-170177">
              <a:buClr>
                <a:schemeClr val="dk1"/>
              </a:buClr>
              <a:buSzPts val="2000"/>
              <a:buFont typeface="Arial"/>
              <a:buChar char="-"/>
            </a:pPr>
            <a:r>
              <a:rPr lang="en-US" sz="2000" i="1" dirty="0">
                <a:solidFill>
                  <a:schemeClr val="dk1"/>
                </a:solidFill>
              </a:rPr>
              <a:t>due to corrosion, the solder should contain elements with little difference of electrochemical potential with ZM used</a:t>
            </a:r>
            <a:endParaRPr sz="2000" dirty="0">
              <a:solidFill>
                <a:schemeClr val="dk1"/>
              </a:solidFill>
              <a:latin typeface="Arial"/>
              <a:ea typeface="Arial"/>
              <a:cs typeface="Arial"/>
              <a:sym typeface="Arial"/>
            </a:endParaRPr>
          </a:p>
        </p:txBody>
      </p:sp>
    </p:spTree>
  </p:cSld>
  <p:clrMapOvr>
    <a:masterClrMapping/>
  </p:clrMapOvr>
</p:sld>
</file>

<file path=ppt/slides/slide266.xml><?xml version="1.0" encoding="utf-8"?>
<p:sld xmlns:a="http://schemas.openxmlformats.org/drawingml/2006/main" xmlns:r="http://schemas.openxmlformats.org/officeDocument/2006/relationships" xmlns:p="http://schemas.openxmlformats.org/presentationml/2006/main">
  <p:cSld>
    <p:spTree>
      <p:nvGrpSpPr>
        <p:cNvPr id="1" name="Shape 2727"/>
        <p:cNvGrpSpPr/>
        <p:nvPr/>
      </p:nvGrpSpPr>
      <p:grpSpPr>
        <a:xfrm>
          <a:off x="0" y="0"/>
          <a:ext cx="0" cy="0"/>
          <a:chOff x="0" y="0"/>
          <a:chExt cx="0" cy="0"/>
        </a:xfrm>
      </p:grpSpPr>
      <p:pic>
        <p:nvPicPr>
          <p:cNvPr id="2728" name="Google Shape;2728;p266"/>
          <p:cNvPicPr preferRelativeResize="0"/>
          <p:nvPr/>
        </p:nvPicPr>
        <p:blipFill rotWithShape="1">
          <a:blip r:embed="rId3">
            <a:alphaModFix/>
          </a:blip>
          <a:srcRect/>
          <a:stretch/>
        </p:blipFill>
        <p:spPr>
          <a:xfrm>
            <a:off x="3675038" y="3144626"/>
            <a:ext cx="6749423" cy="3470508"/>
          </a:xfrm>
          <a:prstGeom prst="rect">
            <a:avLst/>
          </a:prstGeom>
          <a:noFill/>
          <a:ln>
            <a:noFill/>
          </a:ln>
        </p:spPr>
      </p:pic>
      <p:sp>
        <p:nvSpPr>
          <p:cNvPr id="2730" name="Google Shape;2730;p266"/>
          <p:cNvSpPr txBox="1">
            <a:spLocks noGrp="1"/>
          </p:cNvSpPr>
          <p:nvPr>
            <p:ph type="title"/>
          </p:nvPr>
        </p:nvSpPr>
        <p:spPr>
          <a:xfrm>
            <a:off x="391632" y="777807"/>
            <a:ext cx="6629654" cy="442661"/>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Types of solder design</a:t>
            </a:r>
            <a:endParaRPr sz="2757" dirty="0">
              <a:latin typeface="Tahoma"/>
              <a:ea typeface="Tahoma"/>
              <a:cs typeface="Tahoma"/>
              <a:sym typeface="Tahoma"/>
            </a:endParaRPr>
          </a:p>
        </p:txBody>
      </p:sp>
      <p:sp>
        <p:nvSpPr>
          <p:cNvPr id="2731" name="Google Shape;2731;p266"/>
          <p:cNvSpPr txBox="1"/>
          <p:nvPr/>
        </p:nvSpPr>
        <p:spPr>
          <a:xfrm>
            <a:off x="727088" y="1578954"/>
            <a:ext cx="5830397" cy="2730459"/>
          </a:xfrm>
          <a:prstGeom prst="rect">
            <a:avLst/>
          </a:prstGeom>
          <a:noFill/>
          <a:ln>
            <a:noFill/>
          </a:ln>
        </p:spPr>
        <p:txBody>
          <a:bodyPr spcFirstLastPara="1" wrap="square" lIns="0" tIns="14700" rIns="0" bIns="0" anchor="t" anchorCtr="0">
            <a:spAutoFit/>
          </a:bodyPr>
          <a:lstStyle/>
          <a:p>
            <a:pPr marL="14007" lvl="0"/>
            <a:r>
              <a:rPr lang="en-US" sz="2206" i="1" dirty="0">
                <a:solidFill>
                  <a:schemeClr val="dk1"/>
                </a:solidFill>
              </a:rPr>
              <a:t>Solders should have good mechanical properties</a:t>
            </a:r>
          </a:p>
          <a:p>
            <a:pPr marL="14007" lvl="0"/>
            <a:r>
              <a:rPr lang="en-US" sz="2206" b="1" i="1" dirty="0">
                <a:solidFill>
                  <a:schemeClr val="dk1"/>
                </a:solidFill>
              </a:rPr>
              <a:t>Solders are produced in the form of</a:t>
            </a:r>
            <a:r>
              <a:rPr lang="en-US" sz="2206" i="1" dirty="0">
                <a:solidFill>
                  <a:schemeClr val="dk1"/>
                </a:solidFill>
              </a:rPr>
              <a:t>:</a:t>
            </a:r>
          </a:p>
          <a:p>
            <a:pPr marL="14007" lvl="0"/>
            <a:r>
              <a:rPr lang="en-US" sz="2206" i="1" dirty="0">
                <a:solidFill>
                  <a:schemeClr val="dk1"/>
                </a:solidFill>
              </a:rPr>
              <a:t>-sticks, wires, filled tubes</a:t>
            </a:r>
          </a:p>
          <a:p>
            <a:pPr marL="14007" lvl="0"/>
            <a:r>
              <a:rPr lang="en-US" sz="2206" i="1" dirty="0">
                <a:solidFill>
                  <a:schemeClr val="dk1"/>
                </a:solidFill>
              </a:rPr>
              <a:t>-thin sheets, foils, tapes</a:t>
            </a:r>
          </a:p>
          <a:p>
            <a:pPr marL="14007" lvl="0"/>
            <a:r>
              <a:rPr lang="en-US" sz="2206" i="1" dirty="0">
                <a:solidFill>
                  <a:schemeClr val="dk1"/>
                </a:solidFill>
              </a:rPr>
              <a:t>-powders, pastes</a:t>
            </a:r>
          </a:p>
          <a:p>
            <a:pPr marL="14007" lvl="0"/>
            <a:r>
              <a:rPr lang="en-US" sz="2206" i="1" dirty="0">
                <a:solidFill>
                  <a:schemeClr val="dk1"/>
                </a:solidFill>
              </a:rPr>
              <a:t>-wire rings</a:t>
            </a:r>
          </a:p>
          <a:p>
            <a:pPr marL="14007" lvl="0"/>
            <a:r>
              <a:rPr lang="en-US" sz="2206" i="1" dirty="0">
                <a:solidFill>
                  <a:schemeClr val="dk1"/>
                </a:solidFill>
              </a:rPr>
              <a:t>-circular profiles</a:t>
            </a:r>
            <a:endParaRPr sz="2206" dirty="0">
              <a:solidFill>
                <a:schemeClr val="dk1"/>
              </a:solidFill>
              <a:latin typeface="Arial"/>
              <a:ea typeface="Arial"/>
              <a:cs typeface="Arial"/>
              <a:sym typeface="Arial"/>
            </a:endParaRPr>
          </a:p>
        </p:txBody>
      </p:sp>
    </p:spTree>
  </p:cSld>
  <p:clrMapOvr>
    <a:masterClrMapping/>
  </p:clrMapOvr>
</p:sld>
</file>

<file path=ppt/slides/slide267.xml><?xml version="1.0" encoding="utf-8"?>
<p:sld xmlns:a="http://schemas.openxmlformats.org/drawingml/2006/main" xmlns:r="http://schemas.openxmlformats.org/officeDocument/2006/relationships" xmlns:p="http://schemas.openxmlformats.org/presentationml/2006/main">
  <p:cSld>
    <p:spTree>
      <p:nvGrpSpPr>
        <p:cNvPr id="1" name="Shape 2736"/>
        <p:cNvGrpSpPr/>
        <p:nvPr/>
      </p:nvGrpSpPr>
      <p:grpSpPr>
        <a:xfrm>
          <a:off x="0" y="0"/>
          <a:ext cx="0" cy="0"/>
          <a:chOff x="0" y="0"/>
          <a:chExt cx="0" cy="0"/>
        </a:xfrm>
      </p:grpSpPr>
      <p:sp>
        <p:nvSpPr>
          <p:cNvPr id="2738" name="Google Shape;2738;p267"/>
          <p:cNvSpPr txBox="1">
            <a:spLocks noGrp="1"/>
          </p:cNvSpPr>
          <p:nvPr>
            <p:ph type="title"/>
          </p:nvPr>
        </p:nvSpPr>
        <p:spPr>
          <a:xfrm>
            <a:off x="391632" y="777807"/>
            <a:ext cx="7152168" cy="442661"/>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Types of solder design</a:t>
            </a:r>
            <a:endParaRPr sz="2757" dirty="0">
              <a:latin typeface="Tahoma"/>
              <a:ea typeface="Tahoma"/>
              <a:cs typeface="Tahoma"/>
              <a:sym typeface="Tahoma"/>
            </a:endParaRPr>
          </a:p>
        </p:txBody>
      </p:sp>
      <p:pic>
        <p:nvPicPr>
          <p:cNvPr id="2739" name="Google Shape;2739;p267"/>
          <p:cNvPicPr preferRelativeResize="0"/>
          <p:nvPr/>
        </p:nvPicPr>
        <p:blipFill rotWithShape="1">
          <a:blip r:embed="rId3">
            <a:alphaModFix/>
          </a:blip>
          <a:srcRect/>
          <a:stretch/>
        </p:blipFill>
        <p:spPr>
          <a:xfrm>
            <a:off x="666909" y="1532491"/>
            <a:ext cx="5858688" cy="4895684"/>
          </a:xfrm>
          <a:prstGeom prst="rect">
            <a:avLst/>
          </a:prstGeom>
          <a:noFill/>
          <a:ln>
            <a:noFill/>
          </a:ln>
        </p:spPr>
      </p:pic>
      <p:pic>
        <p:nvPicPr>
          <p:cNvPr id="2740" name="Google Shape;2740;p267"/>
          <p:cNvPicPr preferRelativeResize="0"/>
          <p:nvPr/>
        </p:nvPicPr>
        <p:blipFill rotWithShape="1">
          <a:blip r:embed="rId4">
            <a:alphaModFix/>
          </a:blip>
          <a:srcRect/>
          <a:stretch/>
        </p:blipFill>
        <p:spPr>
          <a:xfrm>
            <a:off x="6794500" y="1532492"/>
            <a:ext cx="3285638" cy="5003244"/>
          </a:xfrm>
          <a:prstGeom prst="rect">
            <a:avLst/>
          </a:prstGeom>
          <a:noFill/>
          <a:ln>
            <a:noFill/>
          </a:ln>
        </p:spPr>
      </p:pic>
    </p:spTree>
  </p:cSld>
  <p:clrMapOvr>
    <a:masterClrMapping/>
  </p:clrMapOvr>
</p:sld>
</file>

<file path=ppt/slides/slide268.xml><?xml version="1.0" encoding="utf-8"?>
<p:sld xmlns:a="http://schemas.openxmlformats.org/drawingml/2006/main" xmlns:r="http://schemas.openxmlformats.org/officeDocument/2006/relationships" xmlns:p="http://schemas.openxmlformats.org/presentationml/2006/main">
  <p:cSld>
    <p:spTree>
      <p:nvGrpSpPr>
        <p:cNvPr id="1" name="Shape 2745"/>
        <p:cNvGrpSpPr/>
        <p:nvPr/>
      </p:nvGrpSpPr>
      <p:grpSpPr>
        <a:xfrm>
          <a:off x="0" y="0"/>
          <a:ext cx="0" cy="0"/>
          <a:chOff x="0" y="0"/>
          <a:chExt cx="0" cy="0"/>
        </a:xfrm>
      </p:grpSpPr>
      <p:sp>
        <p:nvSpPr>
          <p:cNvPr id="2747" name="Google Shape;2747;p268"/>
          <p:cNvSpPr txBox="1"/>
          <p:nvPr/>
        </p:nvSpPr>
        <p:spPr>
          <a:xfrm>
            <a:off x="1206069" y="1831722"/>
            <a:ext cx="7987209" cy="4223323"/>
          </a:xfrm>
          <a:prstGeom prst="rect">
            <a:avLst/>
          </a:prstGeom>
          <a:noFill/>
          <a:ln>
            <a:noFill/>
          </a:ln>
        </p:spPr>
        <p:txBody>
          <a:bodyPr spcFirstLastPara="1" wrap="square" lIns="0" tIns="148450" rIns="0" bIns="0" anchor="t" anchorCtr="0">
            <a:spAutoFit/>
          </a:bodyPr>
          <a:lstStyle/>
          <a:p>
            <a:pPr marL="33615" lvl="0"/>
            <a:r>
              <a:rPr lang="en-US" sz="2206" b="1" i="1" dirty="0">
                <a:solidFill>
                  <a:schemeClr val="dk1"/>
                </a:solidFill>
              </a:rPr>
              <a:t>CONTAIN: tin, copper, silver, bismuth, indium, etc.</a:t>
            </a:r>
          </a:p>
          <a:p>
            <a:pPr marL="33615" lvl="0"/>
            <a:r>
              <a:rPr lang="en-US" sz="2206" b="1" i="1" dirty="0">
                <a:solidFill>
                  <a:schemeClr val="dk1"/>
                </a:solidFill>
              </a:rPr>
              <a:t>The melting temperatures of lead-free solders are higher than those of leaded solders.</a:t>
            </a:r>
          </a:p>
          <a:p>
            <a:pPr marL="33615" lvl="0"/>
            <a:r>
              <a:rPr lang="en-US" sz="2206" i="1" dirty="0">
                <a:solidFill>
                  <a:schemeClr val="dk1"/>
                </a:solidFill>
              </a:rPr>
              <a:t>E.g. </a:t>
            </a:r>
            <a:r>
              <a:rPr lang="en-US" sz="2206" i="1" dirty="0" err="1">
                <a:solidFill>
                  <a:schemeClr val="dk1"/>
                </a:solidFill>
              </a:rPr>
              <a:t>SnAg</a:t>
            </a:r>
            <a:r>
              <a:rPr lang="en-US" sz="2206" i="1" dirty="0">
                <a:solidFill>
                  <a:schemeClr val="dk1"/>
                </a:solidFill>
              </a:rPr>
              <a:t> solders have a melting point of about 220 to 250°C - (Sn63Pb37 eutectic solder has a melting point of 183°C).</a:t>
            </a:r>
          </a:p>
          <a:p>
            <a:pPr marL="33615" lvl="0"/>
            <a:r>
              <a:rPr lang="en-US" sz="2206" i="1" dirty="0">
                <a:solidFill>
                  <a:schemeClr val="dk1"/>
                </a:solidFill>
              </a:rPr>
              <a:t>Higher solder melting temperatures - increased oxidation of solder and soldered surfaces.</a:t>
            </a:r>
          </a:p>
          <a:p>
            <a:pPr marL="33615" lvl="0"/>
            <a:r>
              <a:rPr lang="en-US" sz="2206" i="1" dirty="0">
                <a:solidFill>
                  <a:schemeClr val="dk1"/>
                </a:solidFill>
              </a:rPr>
              <a:t>	»Consequence - poorer wettability of the soldered joint.</a:t>
            </a:r>
          </a:p>
          <a:p>
            <a:pPr marL="33615" lvl="0"/>
            <a:r>
              <a:rPr lang="en-US" sz="2206" i="1" dirty="0">
                <a:solidFill>
                  <a:schemeClr val="dk1"/>
                </a:solidFill>
              </a:rPr>
              <a:t>Reduction of oxidation - use of more active fluxes.</a:t>
            </a:r>
          </a:p>
          <a:p>
            <a:pPr marL="33615" lvl="0"/>
            <a:r>
              <a:rPr lang="en-US" sz="2206" i="1" dirty="0">
                <a:solidFill>
                  <a:schemeClr val="dk1"/>
                </a:solidFill>
              </a:rPr>
              <a:t>	»Consequence - flux residues can be poorly removed (negative impact on joint reliability.</a:t>
            </a:r>
          </a:p>
          <a:p>
            <a:pPr marL="33615" lvl="0"/>
            <a:r>
              <a:rPr lang="en-US" sz="2206" i="1" dirty="0">
                <a:solidFill>
                  <a:schemeClr val="dk1"/>
                </a:solidFill>
              </a:rPr>
              <a:t>The price of lead-free solders is usually higher.</a:t>
            </a:r>
            <a:endParaRPr sz="2206" dirty="0">
              <a:solidFill>
                <a:schemeClr val="dk1"/>
              </a:solidFill>
              <a:latin typeface="Arial"/>
              <a:ea typeface="Arial"/>
              <a:cs typeface="Arial"/>
              <a:sym typeface="Arial"/>
            </a:endParaRPr>
          </a:p>
        </p:txBody>
      </p:sp>
      <p:sp>
        <p:nvSpPr>
          <p:cNvPr id="2748" name="Google Shape;2748;p268"/>
          <p:cNvSpPr txBox="1">
            <a:spLocks noGrp="1"/>
          </p:cNvSpPr>
          <p:nvPr>
            <p:ph type="title"/>
          </p:nvPr>
        </p:nvSpPr>
        <p:spPr>
          <a:xfrm>
            <a:off x="391633" y="777807"/>
            <a:ext cx="8344153"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The issue of introducing lead-free solders</a:t>
            </a:r>
            <a:endParaRPr sz="2757" dirty="0">
              <a:latin typeface="Tahoma"/>
              <a:ea typeface="Tahoma"/>
              <a:cs typeface="Tahoma"/>
              <a:sym typeface="Tahoma"/>
            </a:endParaRPr>
          </a:p>
        </p:txBody>
      </p:sp>
    </p:spTree>
  </p:cSld>
  <p:clrMapOvr>
    <a:masterClrMapping/>
  </p:clrMapOvr>
</p:sld>
</file>

<file path=ppt/slides/slide269.xml><?xml version="1.0" encoding="utf-8"?>
<p:sld xmlns:a="http://schemas.openxmlformats.org/drawingml/2006/main" xmlns:r="http://schemas.openxmlformats.org/officeDocument/2006/relationships" xmlns:p="http://schemas.openxmlformats.org/presentationml/2006/main">
  <p:cSld>
    <p:spTree>
      <p:nvGrpSpPr>
        <p:cNvPr id="1" name="Shape 2753"/>
        <p:cNvGrpSpPr/>
        <p:nvPr/>
      </p:nvGrpSpPr>
      <p:grpSpPr>
        <a:xfrm>
          <a:off x="0" y="0"/>
          <a:ext cx="0" cy="0"/>
          <a:chOff x="0" y="0"/>
          <a:chExt cx="0" cy="0"/>
        </a:xfrm>
      </p:grpSpPr>
      <p:sp>
        <p:nvSpPr>
          <p:cNvPr id="2755" name="Google Shape;2755;p269"/>
          <p:cNvSpPr txBox="1">
            <a:spLocks noGrp="1"/>
          </p:cNvSpPr>
          <p:nvPr>
            <p:ph type="title"/>
          </p:nvPr>
        </p:nvSpPr>
        <p:spPr>
          <a:xfrm>
            <a:off x="391631" y="777807"/>
            <a:ext cx="6319411"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Types of solders - brazing</a:t>
            </a:r>
            <a:endParaRPr sz="2757" dirty="0">
              <a:latin typeface="Tahoma"/>
              <a:ea typeface="Tahoma"/>
              <a:cs typeface="Tahoma"/>
              <a:sym typeface="Tahoma"/>
            </a:endParaRPr>
          </a:p>
        </p:txBody>
      </p:sp>
      <p:sp>
        <p:nvSpPr>
          <p:cNvPr id="2756" name="Google Shape;2756;p269"/>
          <p:cNvSpPr txBox="1"/>
          <p:nvPr/>
        </p:nvSpPr>
        <p:spPr>
          <a:xfrm>
            <a:off x="400037" y="1402623"/>
            <a:ext cx="9893328" cy="5131885"/>
          </a:xfrm>
          <a:prstGeom prst="rect">
            <a:avLst/>
          </a:prstGeom>
          <a:noFill/>
          <a:ln>
            <a:noFill/>
          </a:ln>
        </p:spPr>
        <p:txBody>
          <a:bodyPr spcFirstLastPara="1" wrap="square" lIns="0" tIns="14700" rIns="0" bIns="0" anchor="t" anchorCtr="0">
            <a:spAutoFit/>
          </a:bodyPr>
          <a:lstStyle/>
          <a:p>
            <a:pPr marL="14007" marR="5602" lvl="0"/>
            <a:r>
              <a:rPr lang="en-US" sz="2206" i="1" dirty="0">
                <a:solidFill>
                  <a:schemeClr val="dk1"/>
                </a:solidFill>
              </a:rPr>
              <a:t>According to the relevant standard </a:t>
            </a:r>
            <a:r>
              <a:rPr lang="en-US" sz="2206" b="1" i="1" dirty="0">
                <a:solidFill>
                  <a:schemeClr val="dk1"/>
                </a:solidFill>
              </a:rPr>
              <a:t>ČSN EN 1044</a:t>
            </a:r>
            <a:r>
              <a:rPr lang="en-US" sz="2206" i="1" dirty="0">
                <a:solidFill>
                  <a:schemeClr val="dk1"/>
                </a:solidFill>
              </a:rPr>
              <a:t>, we divide brazing solders into 8 groups according to the main alloying element.</a:t>
            </a:r>
            <a:endParaRPr sz="2206" dirty="0">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2426" dirty="0">
              <a:solidFill>
                <a:schemeClr val="dk1"/>
              </a:solidFill>
              <a:latin typeface="Arial"/>
              <a:ea typeface="Arial"/>
              <a:cs typeface="Arial"/>
              <a:sym typeface="Arial"/>
            </a:endParaRPr>
          </a:p>
          <a:p>
            <a:pPr marL="0" marR="0" lvl="0" indent="0" algn="l" rtl="0">
              <a:spcBef>
                <a:spcPts val="28"/>
              </a:spcBef>
              <a:spcAft>
                <a:spcPts val="0"/>
              </a:spcAft>
              <a:buNone/>
            </a:pPr>
            <a:endParaRPr sz="2150" dirty="0">
              <a:solidFill>
                <a:schemeClr val="dk1"/>
              </a:solidFill>
              <a:latin typeface="Arial"/>
              <a:ea typeface="Arial"/>
              <a:cs typeface="Arial"/>
              <a:sym typeface="Arial"/>
            </a:endParaRPr>
          </a:p>
          <a:p>
            <a:pPr marL="338954" lvl="0" indent="-325646">
              <a:buClr>
                <a:schemeClr val="dk1"/>
              </a:buClr>
              <a:buSzPts val="2206"/>
              <a:buFont typeface="Arial"/>
              <a:buAutoNum type="arabicParenR"/>
            </a:pPr>
            <a:r>
              <a:rPr lang="en-US" sz="2206" b="1" i="1" dirty="0">
                <a:solidFill>
                  <a:schemeClr val="dk1"/>
                </a:solidFill>
                <a:latin typeface="Arial"/>
                <a:ea typeface="Arial"/>
                <a:cs typeface="Arial"/>
                <a:sym typeface="Arial"/>
              </a:rPr>
              <a:t>AL </a:t>
            </a:r>
            <a:r>
              <a:rPr lang="en-US" sz="2206" i="1" dirty="0">
                <a:solidFill>
                  <a:schemeClr val="dk1"/>
                </a:solidFill>
                <a:latin typeface="Arial"/>
                <a:ea typeface="Arial"/>
                <a:cs typeface="Arial"/>
                <a:sym typeface="Arial"/>
              </a:rPr>
              <a:t>- </a:t>
            </a:r>
            <a:r>
              <a:rPr lang="en-US" sz="2206" i="1" dirty="0">
                <a:solidFill>
                  <a:schemeClr val="dk1"/>
                </a:solidFill>
              </a:rPr>
              <a:t>containing </a:t>
            </a:r>
            <a:r>
              <a:rPr lang="en-US" sz="2206" i="1" dirty="0" err="1">
                <a:solidFill>
                  <a:schemeClr val="dk1"/>
                </a:solidFill>
              </a:rPr>
              <a:t>aluminium</a:t>
            </a:r>
            <a:r>
              <a:rPr lang="en-US" sz="2206" i="1" dirty="0">
                <a:solidFill>
                  <a:schemeClr val="dk1"/>
                </a:solidFill>
              </a:rPr>
              <a:t> as the main ingredient</a:t>
            </a:r>
          </a:p>
          <a:p>
            <a:pPr marL="338954" lvl="0" indent="-325646">
              <a:buClr>
                <a:schemeClr val="dk1"/>
              </a:buClr>
              <a:buSzPts val="2206"/>
              <a:buFont typeface="Arial"/>
              <a:buAutoNum type="arabicParenR"/>
            </a:pPr>
            <a:r>
              <a:rPr lang="en-US" sz="2206" b="1" i="1" dirty="0">
                <a:solidFill>
                  <a:schemeClr val="dk1"/>
                </a:solidFill>
              </a:rPr>
              <a:t>AG</a:t>
            </a:r>
            <a:r>
              <a:rPr lang="en-US" sz="2206" i="1" dirty="0">
                <a:solidFill>
                  <a:schemeClr val="dk1"/>
                </a:solidFill>
              </a:rPr>
              <a:t> - containing silver (not the main element, but a significant ingredient)</a:t>
            </a:r>
          </a:p>
          <a:p>
            <a:pPr marL="338954" lvl="0" indent="-325646">
              <a:buClr>
                <a:schemeClr val="dk1"/>
              </a:buClr>
              <a:buSzPts val="2206"/>
              <a:buFont typeface="Arial"/>
              <a:buAutoNum type="arabicParenR"/>
            </a:pPr>
            <a:r>
              <a:rPr lang="en-US" sz="2206" b="1" i="1" dirty="0">
                <a:solidFill>
                  <a:schemeClr val="dk1"/>
                </a:solidFill>
              </a:rPr>
              <a:t>CP</a:t>
            </a:r>
            <a:r>
              <a:rPr lang="en-US" sz="2206" i="1" dirty="0">
                <a:solidFill>
                  <a:schemeClr val="dk1"/>
                </a:solidFill>
              </a:rPr>
              <a:t> - containing copper as the main element, and the additional element is PHOSPHORUS (P)</a:t>
            </a:r>
          </a:p>
          <a:p>
            <a:pPr marL="338954" lvl="0" indent="-325646">
              <a:buClr>
                <a:schemeClr val="dk1"/>
              </a:buClr>
              <a:buSzPts val="2206"/>
              <a:buFont typeface="Arial"/>
              <a:buAutoNum type="arabicParenR"/>
            </a:pPr>
            <a:r>
              <a:rPr lang="en-US" sz="2206" b="1" i="1" dirty="0">
                <a:solidFill>
                  <a:schemeClr val="dk1"/>
                </a:solidFill>
              </a:rPr>
              <a:t>CU</a:t>
            </a:r>
            <a:r>
              <a:rPr lang="en-US" sz="2206" i="1" dirty="0">
                <a:solidFill>
                  <a:schemeClr val="dk1"/>
                </a:solidFill>
              </a:rPr>
              <a:t> - containing copper as the main ingredient; solder is not included in group CP</a:t>
            </a:r>
          </a:p>
          <a:p>
            <a:pPr marL="338954" lvl="0" indent="-325646">
              <a:buClr>
                <a:schemeClr val="dk1"/>
              </a:buClr>
              <a:buSzPts val="2206"/>
              <a:buFont typeface="Arial"/>
              <a:buAutoNum type="arabicParenR"/>
            </a:pPr>
            <a:r>
              <a:rPr lang="en-US" sz="2206" b="1" i="1" dirty="0">
                <a:solidFill>
                  <a:schemeClr val="dk1"/>
                </a:solidFill>
              </a:rPr>
              <a:t>NI</a:t>
            </a:r>
            <a:r>
              <a:rPr lang="en-US" sz="2206" i="1" dirty="0">
                <a:solidFill>
                  <a:schemeClr val="dk1"/>
                </a:solidFill>
              </a:rPr>
              <a:t> - containing nickel as the main ingredient</a:t>
            </a:r>
          </a:p>
          <a:p>
            <a:pPr marL="338954" lvl="0" indent="-325646">
              <a:buClr>
                <a:schemeClr val="dk1"/>
              </a:buClr>
              <a:buSzPts val="2206"/>
              <a:buFont typeface="Arial"/>
              <a:buAutoNum type="arabicParenR"/>
            </a:pPr>
            <a:r>
              <a:rPr lang="en-US" sz="2206" b="1" i="1" dirty="0">
                <a:solidFill>
                  <a:schemeClr val="dk1"/>
                </a:solidFill>
              </a:rPr>
              <a:t>CO</a:t>
            </a:r>
            <a:r>
              <a:rPr lang="en-US" sz="2206" i="1" dirty="0">
                <a:solidFill>
                  <a:schemeClr val="dk1"/>
                </a:solidFill>
              </a:rPr>
              <a:t> - containing cobalt as the main ingredient</a:t>
            </a:r>
          </a:p>
          <a:p>
            <a:pPr marL="338954" lvl="0" indent="-325646">
              <a:buClr>
                <a:schemeClr val="dk1"/>
              </a:buClr>
              <a:buSzPts val="2206"/>
              <a:buFont typeface="Arial"/>
              <a:buAutoNum type="arabicParenR"/>
            </a:pPr>
            <a:r>
              <a:rPr lang="en-US" sz="2206" b="1" i="1" dirty="0">
                <a:solidFill>
                  <a:schemeClr val="dk1"/>
                </a:solidFill>
              </a:rPr>
              <a:t>PD</a:t>
            </a:r>
            <a:r>
              <a:rPr lang="en-US" sz="2206" i="1" dirty="0">
                <a:solidFill>
                  <a:schemeClr val="dk1"/>
                </a:solidFill>
              </a:rPr>
              <a:t> - containing palladium in any amount</a:t>
            </a:r>
          </a:p>
          <a:p>
            <a:pPr marL="338954" lvl="0" indent="-325646">
              <a:buClr>
                <a:schemeClr val="dk1"/>
              </a:buClr>
              <a:buSzPts val="2206"/>
              <a:buFont typeface="Arial"/>
              <a:buAutoNum type="arabicParenR"/>
            </a:pPr>
            <a:r>
              <a:rPr lang="en-US" sz="2206" b="1" i="1" dirty="0">
                <a:solidFill>
                  <a:schemeClr val="dk1"/>
                </a:solidFill>
              </a:rPr>
              <a:t>AU</a:t>
            </a:r>
            <a:r>
              <a:rPr lang="en-US" sz="2206" i="1" dirty="0">
                <a:solidFill>
                  <a:schemeClr val="dk1"/>
                </a:solidFill>
              </a:rPr>
              <a:t> - containing gold in any amount</a:t>
            </a:r>
            <a:endParaRPr sz="3198" dirty="0">
              <a:solidFill>
                <a:schemeClr val="dk1"/>
              </a:solidFill>
              <a:latin typeface="Arial"/>
              <a:ea typeface="Arial"/>
              <a:cs typeface="Arial"/>
              <a:sym typeface="Arial"/>
            </a:endParaRPr>
          </a:p>
          <a:p>
            <a:pPr marL="91041" lvl="0"/>
            <a:r>
              <a:rPr lang="en-US" sz="2206" i="1" dirty="0">
                <a:solidFill>
                  <a:schemeClr val="dk1"/>
                </a:solidFill>
                <a:latin typeface="Arial"/>
                <a:ea typeface="Arial"/>
                <a:cs typeface="Arial"/>
                <a:sym typeface="Arial"/>
              </a:rPr>
              <a:t>+ </a:t>
            </a:r>
            <a:r>
              <a:rPr lang="en-US" sz="2206" i="1" dirty="0">
                <a:solidFill>
                  <a:schemeClr val="dk1"/>
                </a:solidFill>
              </a:rPr>
              <a:t>a three-digit number specifying the type of solder in the group</a:t>
            </a:r>
            <a:endParaRPr sz="2206" dirty="0">
              <a:solidFill>
                <a:schemeClr val="dk1"/>
              </a:solidFill>
              <a:latin typeface="Arial"/>
              <a:ea typeface="Arial"/>
              <a:cs typeface="Arial"/>
              <a:sym typeface="Arial"/>
            </a:endParaRPr>
          </a:p>
        </p:txBody>
      </p:sp>
    </p:spTree>
  </p:cSld>
  <p:clrMapOvr>
    <a:masterClrMapping/>
  </p:clrMapOvr>
</p:sld>
</file>

<file path=ppt/slides/slide270.xml><?xml version="1.0" encoding="utf-8"?>
<p:sld xmlns:a="http://schemas.openxmlformats.org/drawingml/2006/main" xmlns:r="http://schemas.openxmlformats.org/officeDocument/2006/relationships" xmlns:p="http://schemas.openxmlformats.org/presentationml/2006/main">
  <p:cSld>
    <p:spTree>
      <p:nvGrpSpPr>
        <p:cNvPr id="1" name="Shape 2761"/>
        <p:cNvGrpSpPr/>
        <p:nvPr/>
      </p:nvGrpSpPr>
      <p:grpSpPr>
        <a:xfrm>
          <a:off x="0" y="0"/>
          <a:ext cx="0" cy="0"/>
          <a:chOff x="0" y="0"/>
          <a:chExt cx="0" cy="0"/>
        </a:xfrm>
      </p:grpSpPr>
      <p:sp>
        <p:nvSpPr>
          <p:cNvPr id="2763" name="Google Shape;2763;p270"/>
          <p:cNvSpPr txBox="1">
            <a:spLocks noGrp="1"/>
          </p:cNvSpPr>
          <p:nvPr>
            <p:ph type="title"/>
          </p:nvPr>
        </p:nvSpPr>
        <p:spPr>
          <a:xfrm>
            <a:off x="391633" y="777807"/>
            <a:ext cx="9788989" cy="866943"/>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Types of solders - brazing (according to the standard ČSN EN 1044)</a:t>
            </a:r>
            <a:endParaRPr sz="2757" dirty="0">
              <a:latin typeface="Tahoma"/>
              <a:ea typeface="Tahoma"/>
              <a:cs typeface="Tahoma"/>
              <a:sym typeface="Tahoma"/>
            </a:endParaRPr>
          </a:p>
        </p:txBody>
      </p:sp>
      <p:sp>
        <p:nvSpPr>
          <p:cNvPr id="2764" name="Google Shape;2764;p270"/>
          <p:cNvSpPr txBox="1"/>
          <p:nvPr/>
        </p:nvSpPr>
        <p:spPr>
          <a:xfrm>
            <a:off x="391633" y="1419226"/>
            <a:ext cx="9788989" cy="4760929"/>
          </a:xfrm>
          <a:prstGeom prst="rect">
            <a:avLst/>
          </a:prstGeom>
          <a:noFill/>
          <a:ln>
            <a:noFill/>
          </a:ln>
        </p:spPr>
        <p:txBody>
          <a:bodyPr spcFirstLastPara="1" wrap="square" lIns="0" tIns="81925" rIns="0" bIns="0" anchor="t" anchorCtr="0">
            <a:spAutoFit/>
          </a:bodyPr>
          <a:lstStyle/>
          <a:p>
            <a:pPr marL="14007" lvl="0"/>
            <a:r>
              <a:rPr lang="en-US" sz="2000" b="1" i="1" dirty="0">
                <a:solidFill>
                  <a:schemeClr val="dk1"/>
                </a:solidFill>
              </a:rPr>
              <a:t>Copper</a:t>
            </a:r>
            <a:r>
              <a:rPr lang="en-US" sz="2000" b="1" i="1" dirty="0">
                <a:solidFill>
                  <a:schemeClr val="dk1"/>
                </a:solidFill>
                <a:latin typeface="Arial"/>
                <a:ea typeface="Arial"/>
                <a:cs typeface="Arial"/>
                <a:sym typeface="Arial"/>
              </a:rPr>
              <a:t>	(CP) </a:t>
            </a:r>
            <a:r>
              <a:rPr lang="en-US" sz="2000" i="1" dirty="0">
                <a:solidFill>
                  <a:schemeClr val="dk1"/>
                </a:solidFill>
                <a:latin typeface="Arial"/>
                <a:ea typeface="Arial"/>
                <a:cs typeface="Arial"/>
                <a:sym typeface="Arial"/>
              </a:rPr>
              <a:t>- </a:t>
            </a:r>
            <a:r>
              <a:rPr lang="en-US" sz="2000" i="1" dirty="0">
                <a:solidFill>
                  <a:schemeClr val="dk1"/>
                </a:solidFill>
              </a:rPr>
              <a:t>manufactured on the basis of Cu-P</a:t>
            </a:r>
          </a:p>
          <a:p>
            <a:pPr marL="14007" lvl="0"/>
            <a:r>
              <a:rPr lang="en-US" sz="2000" i="1" dirty="0">
                <a:solidFill>
                  <a:schemeClr val="dk1"/>
                </a:solidFill>
              </a:rPr>
              <a:t>use for soldering copper and its alloys</a:t>
            </a:r>
          </a:p>
          <a:p>
            <a:pPr marL="14007" lvl="0"/>
            <a:r>
              <a:rPr lang="en-US" sz="2000" i="1" dirty="0">
                <a:solidFill>
                  <a:schemeClr val="dk1"/>
                </a:solidFill>
              </a:rPr>
              <a:t>not suitable for steels and alloys with more than 10% Ni (brittle transition areas are formed)</a:t>
            </a:r>
          </a:p>
          <a:p>
            <a:pPr marL="14007" lvl="0"/>
            <a:r>
              <a:rPr lang="en-US" sz="2000" i="1" dirty="0">
                <a:solidFill>
                  <a:schemeClr val="dk1"/>
                </a:solidFill>
              </a:rPr>
              <a:t>Solder copper must be pure, oxygen-free. The phosphorus additive acts when heated to the working temperature by breaking up the oxide layer on the copper surface (it is then not necessary to use flux when soldering Cu + Cu). However, due to the formation of a brittle transition phase, it is suitable that the solder also contains Ag.</a:t>
            </a:r>
            <a:endParaRPr sz="2000" dirty="0">
              <a:solidFill>
                <a:schemeClr val="dk1"/>
              </a:solidFill>
              <a:latin typeface="Arial"/>
              <a:ea typeface="Arial"/>
              <a:cs typeface="Arial"/>
              <a:sym typeface="Arial"/>
            </a:endParaRPr>
          </a:p>
          <a:p>
            <a:pPr marL="1708075" marR="631687" lvl="0" indent="-1694768">
              <a:lnSpc>
                <a:spcPct val="120000"/>
              </a:lnSpc>
            </a:pPr>
            <a:r>
              <a:rPr lang="en-US" sz="2000" b="1" i="1" dirty="0">
                <a:solidFill>
                  <a:schemeClr val="dk1"/>
                </a:solidFill>
                <a:latin typeface="Arial"/>
                <a:ea typeface="Arial"/>
                <a:cs typeface="Arial"/>
                <a:sym typeface="Arial"/>
              </a:rPr>
              <a:t>Copper – brass	(CU) </a:t>
            </a:r>
            <a:r>
              <a:rPr lang="en-US" sz="2000" i="1" dirty="0">
                <a:solidFill>
                  <a:schemeClr val="dk1"/>
                </a:solidFill>
                <a:latin typeface="Arial"/>
                <a:ea typeface="Arial"/>
                <a:cs typeface="Arial"/>
                <a:sym typeface="Arial"/>
              </a:rPr>
              <a:t>- </a:t>
            </a:r>
            <a:r>
              <a:rPr lang="en-US" sz="2000" i="1" dirty="0">
                <a:solidFill>
                  <a:schemeClr val="dk1"/>
                </a:solidFill>
              </a:rPr>
              <a:t>based on Cu-Zn (MS60 - 60% Cu) with addition of other alloys: Sn, Si, Ag, Ni, Mn (Zn content up to 40%)</a:t>
            </a:r>
          </a:p>
          <a:p>
            <a:pPr marL="1708075" marR="631687" lvl="0" indent="-1694768">
              <a:lnSpc>
                <a:spcPct val="120000"/>
              </a:lnSpc>
            </a:pPr>
            <a:r>
              <a:rPr lang="en-US" sz="2000" i="1" dirty="0">
                <a:solidFill>
                  <a:schemeClr val="dk1"/>
                </a:solidFill>
              </a:rPr>
              <a:t>working temperature approx. 900°C; the use of flux is necessary</a:t>
            </a:r>
          </a:p>
          <a:p>
            <a:pPr marL="1708075" marR="631687" lvl="0" indent="-1694768">
              <a:lnSpc>
                <a:spcPct val="120000"/>
              </a:lnSpc>
            </a:pPr>
            <a:r>
              <a:rPr lang="en-US" sz="2000" i="1" dirty="0">
                <a:solidFill>
                  <a:schemeClr val="dk1"/>
                </a:solidFill>
              </a:rPr>
              <a:t>are the most used (do not form fragile phases, have good</a:t>
            </a:r>
          </a:p>
          <a:p>
            <a:pPr marL="1708075" marR="631687" lvl="0" indent="-1694768">
              <a:lnSpc>
                <a:spcPct val="120000"/>
              </a:lnSpc>
            </a:pPr>
            <a:r>
              <a:rPr lang="en-US" sz="2000" i="1" dirty="0">
                <a:solidFill>
                  <a:schemeClr val="dk1"/>
                </a:solidFill>
              </a:rPr>
              <a:t>soldering properties and sufficient bond strength) for soldering steels, copper, and their alloys</a:t>
            </a:r>
            <a:endParaRPr sz="2000" dirty="0">
              <a:solidFill>
                <a:schemeClr val="dk1"/>
              </a:solidFill>
              <a:latin typeface="Arial"/>
              <a:ea typeface="Arial"/>
              <a:cs typeface="Arial"/>
              <a:sym typeface="Arial"/>
            </a:endParaRPr>
          </a:p>
        </p:txBody>
      </p:sp>
    </p:spTree>
  </p:cSld>
  <p:clrMapOvr>
    <a:masterClrMapping/>
  </p:clrMapOvr>
</p:sld>
</file>

<file path=ppt/slides/slide271.xml><?xml version="1.0" encoding="utf-8"?>
<p:sld xmlns:a="http://schemas.openxmlformats.org/drawingml/2006/main" xmlns:r="http://schemas.openxmlformats.org/officeDocument/2006/relationships" xmlns:p="http://schemas.openxmlformats.org/presentationml/2006/main">
  <p:cSld>
    <p:spTree>
      <p:nvGrpSpPr>
        <p:cNvPr id="1" name="Shape 2769"/>
        <p:cNvGrpSpPr/>
        <p:nvPr/>
      </p:nvGrpSpPr>
      <p:grpSpPr>
        <a:xfrm>
          <a:off x="0" y="0"/>
          <a:ext cx="0" cy="0"/>
          <a:chOff x="0" y="0"/>
          <a:chExt cx="0" cy="0"/>
        </a:xfrm>
      </p:grpSpPr>
      <p:sp>
        <p:nvSpPr>
          <p:cNvPr id="2771" name="Google Shape;2771;p271"/>
          <p:cNvSpPr txBox="1">
            <a:spLocks noGrp="1"/>
          </p:cNvSpPr>
          <p:nvPr>
            <p:ph type="title"/>
          </p:nvPr>
        </p:nvSpPr>
        <p:spPr>
          <a:xfrm>
            <a:off x="391633" y="777807"/>
            <a:ext cx="9733028" cy="866943"/>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Types of solders - brazing (according to standard ČSN EN 1044)</a:t>
            </a:r>
            <a:endParaRPr sz="2757" dirty="0">
              <a:latin typeface="Tahoma"/>
              <a:ea typeface="Tahoma"/>
              <a:cs typeface="Tahoma"/>
              <a:sym typeface="Tahoma"/>
            </a:endParaRPr>
          </a:p>
        </p:txBody>
      </p:sp>
      <p:sp>
        <p:nvSpPr>
          <p:cNvPr id="2772" name="Google Shape;2772;p271"/>
          <p:cNvSpPr txBox="1"/>
          <p:nvPr/>
        </p:nvSpPr>
        <p:spPr>
          <a:xfrm>
            <a:off x="391633" y="1343026"/>
            <a:ext cx="9039707" cy="4991567"/>
          </a:xfrm>
          <a:prstGeom prst="rect">
            <a:avLst/>
          </a:prstGeom>
          <a:noFill/>
          <a:ln>
            <a:noFill/>
          </a:ln>
        </p:spPr>
        <p:txBody>
          <a:bodyPr spcFirstLastPara="1" wrap="square" lIns="0" tIns="81225" rIns="0" bIns="0" anchor="t" anchorCtr="0">
            <a:spAutoFit/>
          </a:bodyPr>
          <a:lstStyle/>
          <a:p>
            <a:pPr marL="14007" lvl="0"/>
            <a:r>
              <a:rPr lang="en-US" sz="2206" b="1" i="1" dirty="0">
                <a:solidFill>
                  <a:schemeClr val="dk1"/>
                </a:solidFill>
                <a:latin typeface="Arial"/>
                <a:ea typeface="Arial"/>
                <a:cs typeface="Arial"/>
                <a:sym typeface="Arial"/>
              </a:rPr>
              <a:t>Silver	(AG) </a:t>
            </a:r>
            <a:r>
              <a:rPr lang="en-US" sz="2206" i="1" dirty="0">
                <a:solidFill>
                  <a:schemeClr val="dk1"/>
                </a:solidFill>
                <a:latin typeface="Arial"/>
                <a:ea typeface="Arial"/>
                <a:cs typeface="Arial"/>
                <a:sym typeface="Arial"/>
              </a:rPr>
              <a:t>– </a:t>
            </a:r>
            <a:r>
              <a:rPr lang="en-US" sz="2206" i="1" dirty="0">
                <a:solidFill>
                  <a:schemeClr val="dk1"/>
                </a:solidFill>
              </a:rPr>
              <a:t>produced on the basis of Ag with the addition of Zn, Cu, Cd, Mn</a:t>
            </a:r>
          </a:p>
          <a:p>
            <a:pPr marL="14007" lvl="0"/>
            <a:r>
              <a:rPr lang="en-US" sz="2206" i="1" dirty="0">
                <a:solidFill>
                  <a:schemeClr val="dk1"/>
                </a:solidFill>
              </a:rPr>
              <a:t>soldering of stainless steels (austenitic)</a:t>
            </a:r>
          </a:p>
          <a:p>
            <a:pPr marL="14007" lvl="0"/>
            <a:r>
              <a:rPr lang="en-US" sz="2206" i="1" dirty="0">
                <a:solidFill>
                  <a:schemeClr val="dk1"/>
                </a:solidFill>
              </a:rPr>
              <a:t>heat resistance up to 500°C,</a:t>
            </a:r>
          </a:p>
          <a:p>
            <a:pPr marL="14007" lvl="0"/>
            <a:r>
              <a:rPr lang="en-US" sz="2000" i="1" dirty="0">
                <a:solidFill>
                  <a:schemeClr val="dk1"/>
                </a:solidFill>
              </a:rPr>
              <a:t>= used for soldering virtually all ferrous and non-ferrous metals</a:t>
            </a:r>
          </a:p>
          <a:p>
            <a:pPr marL="14007" lvl="0"/>
            <a:r>
              <a:rPr lang="en-US" sz="2000" i="1" dirty="0">
                <a:solidFill>
                  <a:schemeClr val="dk1"/>
                </a:solidFill>
              </a:rPr>
              <a:t>(excluding light metals, except titanium and its alloys)</a:t>
            </a:r>
          </a:p>
          <a:p>
            <a:pPr marL="14007" lvl="0"/>
            <a:r>
              <a:rPr lang="en-US" sz="2206" i="1" dirty="0">
                <a:solidFill>
                  <a:schemeClr val="dk1"/>
                </a:solidFill>
              </a:rPr>
              <a:t>they are relatively expensive</a:t>
            </a:r>
            <a:endParaRPr sz="2206" dirty="0">
              <a:solidFill>
                <a:schemeClr val="dk1"/>
              </a:solidFill>
              <a:latin typeface="Arial"/>
              <a:ea typeface="Arial"/>
              <a:cs typeface="Arial"/>
              <a:sym typeface="Arial"/>
            </a:endParaRPr>
          </a:p>
          <a:p>
            <a:pPr marL="0" marR="0" lvl="0" indent="0" algn="l" rtl="0">
              <a:spcBef>
                <a:spcPts val="39"/>
              </a:spcBef>
              <a:spcAft>
                <a:spcPts val="0"/>
              </a:spcAft>
              <a:buClr>
                <a:schemeClr val="dk1"/>
              </a:buClr>
              <a:buSzPts val="2647"/>
              <a:buFont typeface="Arial"/>
              <a:buNone/>
            </a:pPr>
            <a:endParaRPr sz="2647" dirty="0">
              <a:solidFill>
                <a:schemeClr val="dk1"/>
              </a:solidFill>
              <a:latin typeface="Arial"/>
              <a:ea typeface="Arial"/>
              <a:cs typeface="Arial"/>
              <a:sym typeface="Arial"/>
            </a:endParaRPr>
          </a:p>
          <a:p>
            <a:pPr marL="14007" lvl="0"/>
            <a:r>
              <a:rPr lang="en-US" sz="2206" b="1" i="1" dirty="0" err="1">
                <a:solidFill>
                  <a:schemeClr val="dk1"/>
                </a:solidFill>
                <a:latin typeface="Arial"/>
                <a:ea typeface="Arial"/>
                <a:cs typeface="Arial"/>
                <a:sym typeface="Arial"/>
              </a:rPr>
              <a:t>Aluminium</a:t>
            </a:r>
            <a:r>
              <a:rPr lang="en-US" sz="2206" b="1" i="1" dirty="0">
                <a:solidFill>
                  <a:schemeClr val="dk1"/>
                </a:solidFill>
              </a:rPr>
              <a:t> </a:t>
            </a:r>
            <a:r>
              <a:rPr lang="en-US" sz="2206" b="1" i="1" dirty="0">
                <a:solidFill>
                  <a:schemeClr val="dk1"/>
                </a:solidFill>
                <a:latin typeface="Arial"/>
                <a:ea typeface="Arial"/>
                <a:cs typeface="Arial"/>
                <a:sym typeface="Arial"/>
              </a:rPr>
              <a:t>(AL) </a:t>
            </a:r>
            <a:r>
              <a:rPr lang="en-US" sz="2206" i="1" dirty="0">
                <a:solidFill>
                  <a:schemeClr val="dk1"/>
                </a:solidFill>
                <a:latin typeface="Arial"/>
                <a:ea typeface="Arial"/>
                <a:cs typeface="Arial"/>
                <a:sym typeface="Arial"/>
              </a:rPr>
              <a:t>- </a:t>
            </a:r>
            <a:r>
              <a:rPr lang="en-US" sz="2206" i="1" dirty="0">
                <a:solidFill>
                  <a:schemeClr val="dk1"/>
                </a:solidFill>
              </a:rPr>
              <a:t>produced on the basis of Al-Si, or Al-Si-Cu, Al-Si-Mg</a:t>
            </a:r>
          </a:p>
          <a:p>
            <a:pPr marL="14007" lvl="0"/>
            <a:r>
              <a:rPr lang="en-US" sz="2206" i="1" dirty="0">
                <a:solidFill>
                  <a:schemeClr val="dk1"/>
                </a:solidFill>
              </a:rPr>
              <a:t>- use for soldering </a:t>
            </a:r>
            <a:r>
              <a:rPr lang="en-US" sz="2206" i="1" dirty="0" err="1">
                <a:solidFill>
                  <a:schemeClr val="dk1"/>
                </a:solidFill>
              </a:rPr>
              <a:t>aluminium</a:t>
            </a:r>
            <a:r>
              <a:rPr lang="en-US" sz="2206" i="1" dirty="0">
                <a:solidFill>
                  <a:schemeClr val="dk1"/>
                </a:solidFill>
              </a:rPr>
              <a:t> and its alloys</a:t>
            </a:r>
            <a:endParaRPr sz="2206" dirty="0">
              <a:solidFill>
                <a:schemeClr val="dk1"/>
              </a:solidFill>
              <a:latin typeface="Arial"/>
              <a:ea typeface="Arial"/>
              <a:cs typeface="Arial"/>
              <a:sym typeface="Arial"/>
            </a:endParaRPr>
          </a:p>
          <a:p>
            <a:pPr marL="0" marR="0" lvl="0" indent="0" algn="l" rtl="0">
              <a:spcBef>
                <a:spcPts val="28"/>
              </a:spcBef>
              <a:spcAft>
                <a:spcPts val="0"/>
              </a:spcAft>
              <a:buNone/>
            </a:pPr>
            <a:endParaRPr sz="3198" dirty="0">
              <a:solidFill>
                <a:schemeClr val="dk1"/>
              </a:solidFill>
              <a:latin typeface="Arial"/>
              <a:ea typeface="Arial"/>
              <a:cs typeface="Arial"/>
              <a:sym typeface="Arial"/>
            </a:endParaRPr>
          </a:p>
          <a:p>
            <a:pPr marL="14007" lvl="0"/>
            <a:r>
              <a:rPr lang="en-US" sz="2206" b="1" i="1" dirty="0">
                <a:solidFill>
                  <a:schemeClr val="dk1"/>
                </a:solidFill>
                <a:latin typeface="Arial"/>
                <a:ea typeface="Arial"/>
                <a:cs typeface="Arial"/>
                <a:sym typeface="Arial"/>
              </a:rPr>
              <a:t>Nickel	(NI) </a:t>
            </a:r>
            <a:r>
              <a:rPr lang="en-US" sz="2206" i="1" dirty="0">
                <a:solidFill>
                  <a:schemeClr val="dk1"/>
                </a:solidFill>
                <a:latin typeface="Arial"/>
                <a:ea typeface="Arial"/>
                <a:cs typeface="Arial"/>
                <a:sym typeface="Arial"/>
              </a:rPr>
              <a:t>- </a:t>
            </a:r>
            <a:r>
              <a:rPr lang="en-US" sz="2206" i="1" dirty="0">
                <a:solidFill>
                  <a:schemeClr val="dk1"/>
                </a:solidFill>
              </a:rPr>
              <a:t>based on Ni + B, P, Si, Cr</a:t>
            </a:r>
          </a:p>
          <a:p>
            <a:pPr marL="14007" lvl="0"/>
            <a:r>
              <a:rPr lang="en-US" sz="2206" i="1" dirty="0">
                <a:solidFill>
                  <a:schemeClr val="dk1"/>
                </a:solidFill>
              </a:rPr>
              <a:t>suitable for soldering refractory, heat-resistant and stainless steels and alloys</a:t>
            </a:r>
            <a:endParaRPr sz="2206" dirty="0">
              <a:solidFill>
                <a:schemeClr val="dk1"/>
              </a:solidFill>
              <a:latin typeface="Arial"/>
              <a:ea typeface="Arial"/>
              <a:cs typeface="Arial"/>
              <a:sym typeface="Arial"/>
            </a:endParaRPr>
          </a:p>
        </p:txBody>
      </p:sp>
    </p:spTree>
  </p:cSld>
  <p:clrMapOvr>
    <a:masterClrMapping/>
  </p:clrMapOvr>
</p:sld>
</file>

<file path=ppt/slides/slide272.xml><?xml version="1.0" encoding="utf-8"?>
<p:sld xmlns:a="http://schemas.openxmlformats.org/drawingml/2006/main" xmlns:r="http://schemas.openxmlformats.org/officeDocument/2006/relationships" xmlns:p="http://schemas.openxmlformats.org/presentationml/2006/main">
  <p:cSld>
    <p:spTree>
      <p:nvGrpSpPr>
        <p:cNvPr id="1" name="Shape 2777"/>
        <p:cNvGrpSpPr/>
        <p:nvPr/>
      </p:nvGrpSpPr>
      <p:grpSpPr>
        <a:xfrm>
          <a:off x="0" y="0"/>
          <a:ext cx="0" cy="0"/>
          <a:chOff x="0" y="0"/>
          <a:chExt cx="0" cy="0"/>
        </a:xfrm>
      </p:grpSpPr>
      <p:sp>
        <p:nvSpPr>
          <p:cNvPr id="2779" name="Google Shape;2779;p272"/>
          <p:cNvSpPr txBox="1">
            <a:spLocks noGrp="1"/>
          </p:cNvSpPr>
          <p:nvPr>
            <p:ph type="title"/>
          </p:nvPr>
        </p:nvSpPr>
        <p:spPr>
          <a:xfrm>
            <a:off x="391632" y="777807"/>
            <a:ext cx="6791046"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Types of solders - brazing</a:t>
            </a:r>
            <a:endParaRPr sz="2757" dirty="0">
              <a:latin typeface="Tahoma"/>
              <a:ea typeface="Tahoma"/>
              <a:cs typeface="Tahoma"/>
              <a:sym typeface="Tahoma"/>
            </a:endParaRPr>
          </a:p>
        </p:txBody>
      </p:sp>
      <p:sp>
        <p:nvSpPr>
          <p:cNvPr id="2780" name="Google Shape;2780;p272"/>
          <p:cNvSpPr txBox="1"/>
          <p:nvPr/>
        </p:nvSpPr>
        <p:spPr>
          <a:xfrm>
            <a:off x="1076841" y="1800225"/>
            <a:ext cx="8539718" cy="2240236"/>
          </a:xfrm>
          <a:prstGeom prst="rect">
            <a:avLst/>
          </a:prstGeom>
          <a:noFill/>
          <a:ln>
            <a:noFill/>
          </a:ln>
        </p:spPr>
        <p:txBody>
          <a:bodyPr spcFirstLastPara="1" wrap="square" lIns="0" tIns="80525" rIns="0" bIns="0" anchor="t" anchorCtr="0">
            <a:spAutoFit/>
          </a:bodyPr>
          <a:lstStyle/>
          <a:p>
            <a:pPr marL="14007" lvl="0"/>
            <a:r>
              <a:rPr lang="en-US" sz="2206" b="1" i="1" dirty="0">
                <a:solidFill>
                  <a:schemeClr val="dk1"/>
                </a:solidFill>
                <a:latin typeface="Arial"/>
                <a:ea typeface="Arial"/>
                <a:cs typeface="Arial"/>
                <a:sym typeface="Arial"/>
              </a:rPr>
              <a:t>Palladium (PD) </a:t>
            </a:r>
            <a:r>
              <a:rPr lang="en-US" sz="2206" i="1" dirty="0">
                <a:solidFill>
                  <a:schemeClr val="dk1"/>
                </a:solidFill>
                <a:latin typeface="Arial"/>
                <a:ea typeface="Arial"/>
                <a:cs typeface="Arial"/>
                <a:sym typeface="Arial"/>
              </a:rPr>
              <a:t>– </a:t>
            </a:r>
            <a:r>
              <a:rPr lang="en-US" sz="2206" i="1" dirty="0">
                <a:solidFill>
                  <a:schemeClr val="dk1"/>
                </a:solidFill>
              </a:rPr>
              <a:t>heat resistant solders</a:t>
            </a:r>
          </a:p>
          <a:p>
            <a:pPr marL="14007" lvl="0"/>
            <a:r>
              <a:rPr lang="en-US" sz="2206" i="1" dirty="0">
                <a:solidFill>
                  <a:schemeClr val="dk1"/>
                </a:solidFill>
              </a:rPr>
              <a:t>- use for components of gas turbines, aircraft, nuclear</a:t>
            </a:r>
          </a:p>
          <a:p>
            <a:pPr marL="14007" lvl="0"/>
            <a:r>
              <a:rPr lang="en-US" sz="2206" i="1" dirty="0">
                <a:solidFill>
                  <a:schemeClr val="dk1"/>
                </a:solidFill>
              </a:rPr>
              <a:t>reactors</a:t>
            </a:r>
            <a:endParaRPr sz="2206" dirty="0">
              <a:solidFill>
                <a:schemeClr val="dk1"/>
              </a:solidFill>
              <a:latin typeface="Arial"/>
              <a:ea typeface="Arial"/>
              <a:cs typeface="Arial"/>
              <a:sym typeface="Arial"/>
            </a:endParaRPr>
          </a:p>
          <a:p>
            <a:pPr marL="14007" lvl="0">
              <a:spcBef>
                <a:spcPts val="1803"/>
              </a:spcBef>
            </a:pPr>
            <a:r>
              <a:rPr lang="en-US" sz="2206" b="1" i="1" dirty="0">
                <a:solidFill>
                  <a:schemeClr val="dk1"/>
                </a:solidFill>
                <a:latin typeface="Arial"/>
                <a:ea typeface="Arial"/>
                <a:cs typeface="Arial"/>
                <a:sym typeface="Arial"/>
              </a:rPr>
              <a:t>Gold (AU) </a:t>
            </a:r>
            <a:r>
              <a:rPr lang="en-US" sz="2206" i="1" dirty="0">
                <a:solidFill>
                  <a:schemeClr val="dk1"/>
                </a:solidFill>
                <a:latin typeface="Arial"/>
                <a:ea typeface="Arial"/>
                <a:cs typeface="Arial"/>
                <a:sym typeface="Arial"/>
              </a:rPr>
              <a:t>–</a:t>
            </a:r>
            <a:r>
              <a:rPr lang="en-US" sz="2206" i="1" dirty="0">
                <a:solidFill>
                  <a:schemeClr val="dk1"/>
                </a:solidFill>
              </a:rPr>
              <a:t> based on Au + Ni, Cu</a:t>
            </a:r>
          </a:p>
          <a:p>
            <a:pPr marL="14007" lvl="0">
              <a:spcBef>
                <a:spcPts val="1803"/>
              </a:spcBef>
            </a:pPr>
            <a:r>
              <a:rPr lang="en-US" sz="2206" i="1" dirty="0">
                <a:solidFill>
                  <a:schemeClr val="dk1"/>
                </a:solidFill>
              </a:rPr>
              <a:t>- use in dental technology and in goldsmithing</a:t>
            </a:r>
            <a:endParaRPr sz="2206" dirty="0">
              <a:solidFill>
                <a:schemeClr val="dk1"/>
              </a:solidFill>
              <a:latin typeface="Arial"/>
              <a:ea typeface="Arial"/>
              <a:cs typeface="Arial"/>
              <a:sym typeface="Arial"/>
            </a:endParaRPr>
          </a:p>
        </p:txBody>
      </p:sp>
    </p:spTree>
  </p:cSld>
  <p:clrMapOvr>
    <a:masterClrMapping/>
  </p:clrMapOvr>
</p:sld>
</file>

<file path=ppt/slides/slide273.xml><?xml version="1.0" encoding="utf-8"?>
<p:sld xmlns:a="http://schemas.openxmlformats.org/drawingml/2006/main" xmlns:r="http://schemas.openxmlformats.org/officeDocument/2006/relationships" xmlns:p="http://schemas.openxmlformats.org/presentationml/2006/main">
  <p:cSld>
    <p:spTree>
      <p:nvGrpSpPr>
        <p:cNvPr id="1" name="Shape 2785"/>
        <p:cNvGrpSpPr/>
        <p:nvPr/>
      </p:nvGrpSpPr>
      <p:grpSpPr>
        <a:xfrm>
          <a:off x="0" y="0"/>
          <a:ext cx="0" cy="0"/>
          <a:chOff x="0" y="0"/>
          <a:chExt cx="0" cy="0"/>
        </a:xfrm>
      </p:grpSpPr>
      <p:sp>
        <p:nvSpPr>
          <p:cNvPr id="2787" name="Google Shape;2787;p273"/>
          <p:cNvSpPr txBox="1">
            <a:spLocks noGrp="1"/>
          </p:cNvSpPr>
          <p:nvPr>
            <p:ph type="title"/>
          </p:nvPr>
        </p:nvSpPr>
        <p:spPr>
          <a:xfrm>
            <a:off x="391633" y="777807"/>
            <a:ext cx="9852297" cy="866943"/>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Distribution of fluxes - brazing (according to standard ČSN EN 1045)</a:t>
            </a:r>
            <a:endParaRPr sz="2757" dirty="0">
              <a:latin typeface="Tahoma"/>
              <a:ea typeface="Tahoma"/>
              <a:cs typeface="Tahoma"/>
              <a:sym typeface="Tahoma"/>
            </a:endParaRPr>
          </a:p>
        </p:txBody>
      </p:sp>
      <p:sp>
        <p:nvSpPr>
          <p:cNvPr id="2789" name="Google Shape;2789;p273"/>
          <p:cNvSpPr txBox="1"/>
          <p:nvPr/>
        </p:nvSpPr>
        <p:spPr>
          <a:xfrm>
            <a:off x="684735" y="1800466"/>
            <a:ext cx="9180460" cy="4817356"/>
          </a:xfrm>
          <a:prstGeom prst="rect">
            <a:avLst/>
          </a:prstGeom>
          <a:noFill/>
          <a:ln>
            <a:noFill/>
          </a:ln>
        </p:spPr>
        <p:txBody>
          <a:bodyPr spcFirstLastPara="1" wrap="square" lIns="0" tIns="64400" rIns="0" bIns="0" anchor="t" anchorCtr="0">
            <a:spAutoFit/>
          </a:bodyPr>
          <a:lstStyle/>
          <a:p>
            <a:pPr marL="14007" lvl="0"/>
            <a:r>
              <a:rPr lang="en-US" sz="2206" b="1" i="1" dirty="0">
                <a:solidFill>
                  <a:schemeClr val="dk1"/>
                </a:solidFill>
                <a:latin typeface="Arial"/>
                <a:ea typeface="Arial"/>
                <a:cs typeface="Arial"/>
                <a:sym typeface="Arial"/>
              </a:rPr>
              <a:t>1)	</a:t>
            </a:r>
            <a:r>
              <a:rPr lang="en-US" sz="2206" b="1" i="1" dirty="0">
                <a:solidFill>
                  <a:schemeClr val="dk1"/>
                </a:solidFill>
              </a:rPr>
              <a:t>FH - fluxes for brazing heavy metals </a:t>
            </a:r>
            <a:r>
              <a:rPr lang="en-US" sz="2206" i="1" dirty="0">
                <a:solidFill>
                  <a:schemeClr val="dk1"/>
                </a:solidFill>
              </a:rPr>
              <a:t>(includes 7 types of fluxes)</a:t>
            </a:r>
          </a:p>
          <a:p>
            <a:pPr marL="14007" lvl="0"/>
            <a:r>
              <a:rPr lang="en-US" sz="2206" i="1" dirty="0">
                <a:solidFill>
                  <a:schemeClr val="dk1"/>
                </a:solidFill>
              </a:rPr>
              <a:t>FH10 = temperature range 550-800°C, for general use, residues</a:t>
            </a:r>
          </a:p>
          <a:p>
            <a:pPr marL="14007" lvl="0"/>
            <a:r>
              <a:rPr lang="en-US" sz="2206" i="1" dirty="0">
                <a:solidFill>
                  <a:schemeClr val="dk1"/>
                </a:solidFill>
              </a:rPr>
              <a:t>corrosive</a:t>
            </a:r>
          </a:p>
          <a:p>
            <a:pPr marL="14007" lvl="0"/>
            <a:r>
              <a:rPr lang="en-US" sz="2206" i="1" dirty="0">
                <a:solidFill>
                  <a:schemeClr val="dk1"/>
                </a:solidFill>
              </a:rPr>
              <a:t>FH 11 = temperature range 550-800°C, for Al-Cu soldering</a:t>
            </a:r>
          </a:p>
          <a:p>
            <a:pPr marL="14007" lvl="0"/>
            <a:r>
              <a:rPr lang="en-US" sz="2206" i="1" dirty="0">
                <a:solidFill>
                  <a:schemeClr val="dk1"/>
                </a:solidFill>
              </a:rPr>
              <a:t>FH 12 = temperature range 550-850°C, for alloy steels, corrosive residues</a:t>
            </a:r>
          </a:p>
          <a:p>
            <a:pPr marL="14007" lvl="0"/>
            <a:r>
              <a:rPr lang="en-US" sz="2206" i="1" dirty="0">
                <a:solidFill>
                  <a:schemeClr val="dk1"/>
                </a:solidFill>
              </a:rPr>
              <a:t>FH 20 = temperature range 700-1000°C, for general use, residues</a:t>
            </a:r>
          </a:p>
          <a:p>
            <a:pPr marL="14007" lvl="0"/>
            <a:r>
              <a:rPr lang="en-US" sz="2206" i="1" dirty="0">
                <a:solidFill>
                  <a:schemeClr val="dk1"/>
                </a:solidFill>
              </a:rPr>
              <a:t>corrosive</a:t>
            </a:r>
          </a:p>
          <a:p>
            <a:pPr marL="14007" lvl="0"/>
            <a:r>
              <a:rPr lang="en-US" sz="2206" i="1" dirty="0">
                <a:solidFill>
                  <a:schemeClr val="dk1"/>
                </a:solidFill>
              </a:rPr>
              <a:t>FH 21 = temperature range 750-1000°C, for general use, corrosive residues</a:t>
            </a:r>
          </a:p>
          <a:p>
            <a:pPr marL="14007" lvl="0"/>
            <a:r>
              <a:rPr lang="en-US" sz="2206" i="1" dirty="0">
                <a:solidFill>
                  <a:schemeClr val="dk1"/>
                </a:solidFill>
              </a:rPr>
              <a:t>FH 30 = temperature range above 1000°C, for Cu, Ni, non-corrosive residues</a:t>
            </a:r>
          </a:p>
          <a:p>
            <a:pPr marL="14007" lvl="0"/>
            <a:r>
              <a:rPr lang="en-US" sz="2206" i="1" dirty="0">
                <a:solidFill>
                  <a:schemeClr val="dk1"/>
                </a:solidFill>
              </a:rPr>
              <a:t>- FH 40 = temperature range 600-1000°C, contains chlorides, fluorides, but without boron, corrosive residues</a:t>
            </a:r>
            <a:endParaRPr sz="2316" dirty="0">
              <a:solidFill>
                <a:schemeClr val="dk1"/>
              </a:solidFill>
              <a:latin typeface="Tahoma"/>
              <a:ea typeface="Tahoma"/>
              <a:cs typeface="Tahoma"/>
              <a:sym typeface="Tahoma"/>
            </a:endParaRPr>
          </a:p>
        </p:txBody>
      </p:sp>
    </p:spTree>
  </p:cSld>
  <p:clrMapOvr>
    <a:masterClrMapping/>
  </p:clrMapOvr>
</p:sld>
</file>

<file path=ppt/slides/slide274.xml><?xml version="1.0" encoding="utf-8"?>
<p:sld xmlns:a="http://schemas.openxmlformats.org/drawingml/2006/main" xmlns:r="http://schemas.openxmlformats.org/officeDocument/2006/relationships" xmlns:p="http://schemas.openxmlformats.org/presentationml/2006/main">
  <p:cSld>
    <p:spTree>
      <p:nvGrpSpPr>
        <p:cNvPr id="1" name="Shape 2793"/>
        <p:cNvGrpSpPr/>
        <p:nvPr/>
      </p:nvGrpSpPr>
      <p:grpSpPr>
        <a:xfrm>
          <a:off x="0" y="0"/>
          <a:ext cx="0" cy="0"/>
          <a:chOff x="0" y="0"/>
          <a:chExt cx="0" cy="0"/>
        </a:xfrm>
      </p:grpSpPr>
      <p:sp>
        <p:nvSpPr>
          <p:cNvPr id="2795" name="Google Shape;2795;p274"/>
          <p:cNvSpPr txBox="1">
            <a:spLocks noGrp="1"/>
          </p:cNvSpPr>
          <p:nvPr>
            <p:ph type="title"/>
          </p:nvPr>
        </p:nvSpPr>
        <p:spPr>
          <a:xfrm>
            <a:off x="391633" y="777807"/>
            <a:ext cx="10301767" cy="866943"/>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Distribution of fluxes - brazing (according to standard ČSN EN 1045)</a:t>
            </a:r>
            <a:endParaRPr sz="2757" dirty="0">
              <a:latin typeface="Tahoma"/>
              <a:ea typeface="Tahoma"/>
              <a:cs typeface="Tahoma"/>
              <a:sym typeface="Tahoma"/>
            </a:endParaRPr>
          </a:p>
        </p:txBody>
      </p:sp>
      <p:sp>
        <p:nvSpPr>
          <p:cNvPr id="2797" name="Google Shape;2797;p274"/>
          <p:cNvSpPr txBox="1"/>
          <p:nvPr/>
        </p:nvSpPr>
        <p:spPr>
          <a:xfrm>
            <a:off x="684735" y="1850798"/>
            <a:ext cx="9202167" cy="1372651"/>
          </a:xfrm>
          <a:prstGeom prst="rect">
            <a:avLst/>
          </a:prstGeom>
          <a:noFill/>
          <a:ln>
            <a:noFill/>
          </a:ln>
        </p:spPr>
        <p:txBody>
          <a:bodyPr spcFirstLastPara="1" wrap="square" lIns="0" tIns="14700" rIns="0" bIns="0" anchor="t" anchorCtr="0">
            <a:spAutoFit/>
          </a:bodyPr>
          <a:lstStyle/>
          <a:p>
            <a:pPr marL="14007" lvl="0"/>
            <a:r>
              <a:rPr lang="en-US" sz="2206" i="1" dirty="0">
                <a:solidFill>
                  <a:schemeClr val="dk1"/>
                </a:solidFill>
              </a:rPr>
              <a:t>2 ) </a:t>
            </a:r>
            <a:r>
              <a:rPr lang="en-US" sz="2206" b="1" i="1" dirty="0">
                <a:solidFill>
                  <a:schemeClr val="dk1"/>
                </a:solidFill>
              </a:rPr>
              <a:t>FL - fluxes for brazing light metals </a:t>
            </a:r>
            <a:r>
              <a:rPr lang="en-US" sz="2206" i="1" dirty="0">
                <a:solidFill>
                  <a:schemeClr val="dk1"/>
                </a:solidFill>
              </a:rPr>
              <a:t>(includes 2 types of fluxes)</a:t>
            </a:r>
          </a:p>
          <a:p>
            <a:pPr marL="14007" lvl="0"/>
            <a:endParaRPr lang="en-US" sz="2206" i="1" dirty="0">
              <a:solidFill>
                <a:schemeClr val="dk1"/>
              </a:solidFill>
            </a:endParaRPr>
          </a:p>
          <a:p>
            <a:pPr marL="14007" lvl="0"/>
            <a:r>
              <a:rPr lang="en-US" sz="2206" i="1" dirty="0">
                <a:solidFill>
                  <a:schemeClr val="dk1"/>
                </a:solidFill>
              </a:rPr>
              <a:t>- FL10 = lithium chlorides and fluorides, corrosive residues</a:t>
            </a:r>
          </a:p>
          <a:p>
            <a:pPr marL="14007" lvl="0"/>
            <a:r>
              <a:rPr lang="en-US" sz="2206" i="1" dirty="0">
                <a:solidFill>
                  <a:schemeClr val="dk1"/>
                </a:solidFill>
              </a:rPr>
              <a:t>- FL 20 = non-hydroscopic fluorides, non-corrosive residues</a:t>
            </a:r>
            <a:endParaRPr sz="2206" dirty="0">
              <a:solidFill>
                <a:schemeClr val="dk1"/>
              </a:solidFill>
              <a:latin typeface="Arial"/>
              <a:ea typeface="Arial"/>
              <a:cs typeface="Arial"/>
              <a:sym typeface="Arial"/>
            </a:endParaRPr>
          </a:p>
        </p:txBody>
      </p:sp>
    </p:spTree>
  </p:cSld>
  <p:clrMapOvr>
    <a:masterClrMapping/>
  </p:clrMapOvr>
</p:sld>
</file>

<file path=ppt/slides/slide275.xml><?xml version="1.0" encoding="utf-8"?>
<p:sld xmlns:a="http://schemas.openxmlformats.org/drawingml/2006/main" xmlns:r="http://schemas.openxmlformats.org/officeDocument/2006/relationships" xmlns:p="http://schemas.openxmlformats.org/presentationml/2006/main">
  <p:cSld>
    <p:spTree>
      <p:nvGrpSpPr>
        <p:cNvPr id="1" name="Shape 2801"/>
        <p:cNvGrpSpPr/>
        <p:nvPr/>
      </p:nvGrpSpPr>
      <p:grpSpPr>
        <a:xfrm>
          <a:off x="0" y="0"/>
          <a:ext cx="0" cy="0"/>
          <a:chOff x="0" y="0"/>
          <a:chExt cx="0" cy="0"/>
        </a:xfrm>
      </p:grpSpPr>
      <p:sp>
        <p:nvSpPr>
          <p:cNvPr id="2803" name="Google Shape;2803;p275"/>
          <p:cNvSpPr txBox="1">
            <a:spLocks noGrp="1"/>
          </p:cNvSpPr>
          <p:nvPr>
            <p:ph type="title"/>
          </p:nvPr>
        </p:nvSpPr>
        <p:spPr>
          <a:xfrm>
            <a:off x="391630" y="777807"/>
            <a:ext cx="5214039"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Examples of fluxes</a:t>
            </a:r>
            <a:endParaRPr sz="2757" dirty="0">
              <a:latin typeface="Tahoma"/>
              <a:ea typeface="Tahoma"/>
              <a:cs typeface="Tahoma"/>
              <a:sym typeface="Tahoma"/>
            </a:endParaRPr>
          </a:p>
        </p:txBody>
      </p:sp>
      <p:pic>
        <p:nvPicPr>
          <p:cNvPr id="2804" name="Google Shape;2804;p275"/>
          <p:cNvPicPr preferRelativeResize="0"/>
          <p:nvPr/>
        </p:nvPicPr>
        <p:blipFill rotWithShape="1">
          <a:blip r:embed="rId3">
            <a:alphaModFix/>
          </a:blip>
          <a:srcRect/>
          <a:stretch/>
        </p:blipFill>
        <p:spPr>
          <a:xfrm>
            <a:off x="1161923" y="4851425"/>
            <a:ext cx="1600460" cy="2060365"/>
          </a:xfrm>
          <a:prstGeom prst="rect">
            <a:avLst/>
          </a:prstGeom>
          <a:noFill/>
          <a:ln>
            <a:noFill/>
          </a:ln>
        </p:spPr>
      </p:pic>
      <p:pic>
        <p:nvPicPr>
          <p:cNvPr id="2805" name="Google Shape;2805;p275"/>
          <p:cNvPicPr preferRelativeResize="0"/>
          <p:nvPr/>
        </p:nvPicPr>
        <p:blipFill rotWithShape="1">
          <a:blip r:embed="rId4">
            <a:alphaModFix/>
          </a:blip>
          <a:srcRect/>
          <a:stretch/>
        </p:blipFill>
        <p:spPr>
          <a:xfrm>
            <a:off x="741766" y="1636936"/>
            <a:ext cx="3361267" cy="2983124"/>
          </a:xfrm>
          <a:prstGeom prst="rect">
            <a:avLst/>
          </a:prstGeom>
          <a:noFill/>
          <a:ln>
            <a:noFill/>
          </a:ln>
        </p:spPr>
      </p:pic>
      <p:pic>
        <p:nvPicPr>
          <p:cNvPr id="2806" name="Google Shape;2806;p275"/>
          <p:cNvPicPr preferRelativeResize="0"/>
          <p:nvPr/>
        </p:nvPicPr>
        <p:blipFill rotWithShape="1">
          <a:blip r:embed="rId5">
            <a:alphaModFix/>
          </a:blip>
          <a:srcRect/>
          <a:stretch/>
        </p:blipFill>
        <p:spPr>
          <a:xfrm>
            <a:off x="4950070" y="1636937"/>
            <a:ext cx="4742746" cy="3240261"/>
          </a:xfrm>
          <a:prstGeom prst="rect">
            <a:avLst/>
          </a:prstGeom>
          <a:noFill/>
          <a:ln>
            <a:noFill/>
          </a:ln>
        </p:spPr>
      </p:pic>
      <p:pic>
        <p:nvPicPr>
          <p:cNvPr id="2807" name="Google Shape;2807;p275"/>
          <p:cNvPicPr preferRelativeResize="0"/>
          <p:nvPr/>
        </p:nvPicPr>
        <p:blipFill rotWithShape="1">
          <a:blip r:embed="rId6">
            <a:alphaModFix/>
          </a:blip>
          <a:srcRect/>
          <a:stretch/>
        </p:blipFill>
        <p:spPr>
          <a:xfrm>
            <a:off x="4950070" y="5369624"/>
            <a:ext cx="2006676" cy="1574753"/>
          </a:xfrm>
          <a:prstGeom prst="rect">
            <a:avLst/>
          </a:prstGeom>
          <a:noFill/>
          <a:ln>
            <a:noFill/>
          </a:ln>
        </p:spPr>
      </p:pic>
      <p:pic>
        <p:nvPicPr>
          <p:cNvPr id="2808" name="Google Shape;2808;p275"/>
          <p:cNvPicPr preferRelativeResize="0"/>
          <p:nvPr/>
        </p:nvPicPr>
        <p:blipFill rotWithShape="1">
          <a:blip r:embed="rId7">
            <a:alphaModFix/>
          </a:blip>
          <a:srcRect/>
          <a:stretch/>
        </p:blipFill>
        <p:spPr>
          <a:xfrm>
            <a:off x="7252537" y="5045377"/>
            <a:ext cx="2080624" cy="2115800"/>
          </a:xfrm>
          <a:prstGeom prst="rect">
            <a:avLst/>
          </a:prstGeom>
          <a:noFill/>
          <a:ln>
            <a:noFill/>
          </a:ln>
        </p:spPr>
      </p:pic>
    </p:spTree>
  </p:cSld>
  <p:clrMapOvr>
    <a:masterClrMapping/>
  </p:clrMapOvr>
</p:sld>
</file>

<file path=ppt/slides/slide276.xml><?xml version="1.0" encoding="utf-8"?>
<p:sld xmlns:a="http://schemas.openxmlformats.org/drawingml/2006/main" xmlns:r="http://schemas.openxmlformats.org/officeDocument/2006/relationships" xmlns:p="http://schemas.openxmlformats.org/presentationml/2006/main">
  <p:cSld>
    <p:spTree>
      <p:nvGrpSpPr>
        <p:cNvPr id="1" name="Shape 2813"/>
        <p:cNvGrpSpPr/>
        <p:nvPr/>
      </p:nvGrpSpPr>
      <p:grpSpPr>
        <a:xfrm>
          <a:off x="0" y="0"/>
          <a:ext cx="0" cy="0"/>
          <a:chOff x="0" y="0"/>
          <a:chExt cx="0" cy="0"/>
        </a:xfrm>
      </p:grpSpPr>
      <p:sp>
        <p:nvSpPr>
          <p:cNvPr id="2815" name="Google Shape;2815;p276"/>
          <p:cNvSpPr txBox="1">
            <a:spLocks noGrp="1"/>
          </p:cNvSpPr>
          <p:nvPr>
            <p:ph type="title"/>
          </p:nvPr>
        </p:nvSpPr>
        <p:spPr>
          <a:xfrm>
            <a:off x="391633" y="777807"/>
            <a:ext cx="6698280"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Division of soldering methods</a:t>
            </a:r>
            <a:endParaRPr sz="2757" dirty="0">
              <a:latin typeface="Tahoma"/>
              <a:ea typeface="Tahoma"/>
              <a:cs typeface="Tahoma"/>
              <a:sym typeface="Tahoma"/>
            </a:endParaRPr>
          </a:p>
        </p:txBody>
      </p:sp>
      <p:sp>
        <p:nvSpPr>
          <p:cNvPr id="2816" name="Google Shape;2816;p276"/>
          <p:cNvSpPr txBox="1"/>
          <p:nvPr/>
        </p:nvSpPr>
        <p:spPr>
          <a:xfrm>
            <a:off x="839243" y="1647825"/>
            <a:ext cx="7978106" cy="3265326"/>
          </a:xfrm>
          <a:prstGeom prst="rect">
            <a:avLst/>
          </a:prstGeom>
          <a:noFill/>
          <a:ln>
            <a:noFill/>
          </a:ln>
        </p:spPr>
        <p:txBody>
          <a:bodyPr spcFirstLastPara="1" wrap="square" lIns="0" tIns="81225" rIns="0" bIns="0" anchor="t" anchorCtr="0">
            <a:spAutoFit/>
          </a:bodyPr>
          <a:lstStyle/>
          <a:p>
            <a:pPr marL="14007" lvl="0"/>
            <a:r>
              <a:rPr lang="en-US" sz="2206" b="1" i="1" dirty="0">
                <a:solidFill>
                  <a:schemeClr val="dk1"/>
                </a:solidFill>
              </a:rPr>
              <a:t>Depending on the soldering temperature </a:t>
            </a:r>
            <a:endParaRPr sz="2206" dirty="0">
              <a:solidFill>
                <a:schemeClr val="dk1"/>
              </a:solidFill>
              <a:latin typeface="Arial"/>
              <a:ea typeface="Arial"/>
              <a:cs typeface="Arial"/>
              <a:sym typeface="Arial"/>
            </a:endParaRPr>
          </a:p>
          <a:p>
            <a:pPr marL="392178" lvl="0" indent="-378171">
              <a:spcBef>
                <a:spcPts val="529"/>
              </a:spcBef>
              <a:buClr>
                <a:schemeClr val="dk1"/>
              </a:buClr>
              <a:buSzPts val="2206"/>
              <a:buFont typeface="Arial"/>
              <a:buChar char="-"/>
            </a:pPr>
            <a:r>
              <a:rPr lang="en-US" sz="2206" b="1" i="1" dirty="0">
                <a:solidFill>
                  <a:schemeClr val="dk1"/>
                </a:solidFill>
              </a:rPr>
              <a:t>Soldering</a:t>
            </a:r>
            <a:r>
              <a:rPr lang="en-US" sz="2206" i="1" dirty="0">
                <a:solidFill>
                  <a:schemeClr val="dk1"/>
                </a:solidFill>
              </a:rPr>
              <a:t> (solder melting temperature up to 450°C) </a:t>
            </a:r>
          </a:p>
          <a:p>
            <a:pPr marL="392178" lvl="0" indent="-378171">
              <a:spcBef>
                <a:spcPts val="529"/>
              </a:spcBef>
              <a:buClr>
                <a:schemeClr val="dk1"/>
              </a:buClr>
              <a:buSzPts val="2206"/>
              <a:buFont typeface="Arial"/>
              <a:buChar char="-"/>
            </a:pPr>
            <a:r>
              <a:rPr lang="en-US" sz="2206" b="1" i="1" dirty="0">
                <a:solidFill>
                  <a:schemeClr val="dk1"/>
                </a:solidFill>
              </a:rPr>
              <a:t>Brazing</a:t>
            </a:r>
            <a:r>
              <a:rPr lang="en-US" sz="2206" i="1" dirty="0">
                <a:solidFill>
                  <a:schemeClr val="dk1"/>
                </a:solidFill>
              </a:rPr>
              <a:t> (solder melting temperature above 450°C)</a:t>
            </a:r>
            <a:endParaRPr sz="3198" dirty="0">
              <a:solidFill>
                <a:schemeClr val="dk1"/>
              </a:solidFill>
              <a:latin typeface="Arial"/>
              <a:ea typeface="Arial"/>
              <a:cs typeface="Arial"/>
              <a:sym typeface="Arial"/>
            </a:endParaRPr>
          </a:p>
          <a:p>
            <a:pPr marL="14007" lvl="0"/>
            <a:r>
              <a:rPr lang="en-US" sz="2206" b="1" i="1" dirty="0">
                <a:solidFill>
                  <a:schemeClr val="dk1"/>
                </a:solidFill>
              </a:rPr>
              <a:t>According to the purpose of use</a:t>
            </a:r>
          </a:p>
          <a:p>
            <a:pPr marL="14007" lvl="0"/>
            <a:r>
              <a:rPr lang="en-US" sz="2206" i="1" dirty="0">
                <a:solidFill>
                  <a:schemeClr val="dk1"/>
                </a:solidFill>
              </a:rPr>
              <a:t>Connecting</a:t>
            </a:r>
          </a:p>
          <a:p>
            <a:pPr marL="14007" lvl="0"/>
            <a:r>
              <a:rPr lang="en-US" sz="2206" i="1" dirty="0">
                <a:solidFill>
                  <a:schemeClr val="dk1"/>
                </a:solidFill>
              </a:rPr>
              <a:t>Sedimentary</a:t>
            </a:r>
          </a:p>
          <a:p>
            <a:pPr marL="14007" lvl="0"/>
            <a:endParaRPr lang="en-US" sz="2206" i="1" dirty="0">
              <a:solidFill>
                <a:schemeClr val="dk1"/>
              </a:solidFill>
            </a:endParaRPr>
          </a:p>
          <a:p>
            <a:pPr marL="14007" lvl="0"/>
            <a:endParaRPr lang="en-US" sz="2206" i="1" dirty="0">
              <a:solidFill>
                <a:schemeClr val="dk1"/>
              </a:solidFill>
            </a:endParaRPr>
          </a:p>
          <a:p>
            <a:pPr marL="14007" lvl="0"/>
            <a:r>
              <a:rPr lang="en-US" sz="2206" i="1" dirty="0">
                <a:solidFill>
                  <a:schemeClr val="dk1"/>
                </a:solidFill>
              </a:rPr>
              <a:t>Definition in</a:t>
            </a:r>
            <a:r>
              <a:rPr lang="en-US" sz="2206" b="1" i="1" dirty="0">
                <a:solidFill>
                  <a:schemeClr val="dk1"/>
                </a:solidFill>
              </a:rPr>
              <a:t> </a:t>
            </a:r>
            <a:r>
              <a:rPr lang="en-US" sz="2206" i="1" dirty="0">
                <a:solidFill>
                  <a:schemeClr val="dk1"/>
                </a:solidFill>
                <a:latin typeface="Arial"/>
                <a:ea typeface="Arial"/>
                <a:cs typeface="Arial"/>
                <a:sym typeface="Arial"/>
              </a:rPr>
              <a:t>ČSN EN I4324</a:t>
            </a:r>
            <a:endParaRPr sz="2206" dirty="0">
              <a:solidFill>
                <a:schemeClr val="dk1"/>
              </a:solidFill>
              <a:latin typeface="Arial"/>
              <a:ea typeface="Arial"/>
              <a:cs typeface="Arial"/>
              <a:sym typeface="Arial"/>
            </a:endParaRPr>
          </a:p>
        </p:txBody>
      </p:sp>
      <p:pic>
        <p:nvPicPr>
          <p:cNvPr id="2817" name="Google Shape;2817;p276"/>
          <p:cNvPicPr preferRelativeResize="0"/>
          <p:nvPr/>
        </p:nvPicPr>
        <p:blipFill rotWithShape="1">
          <a:blip r:embed="rId3">
            <a:alphaModFix/>
          </a:blip>
          <a:srcRect/>
          <a:stretch/>
        </p:blipFill>
        <p:spPr>
          <a:xfrm>
            <a:off x="7523940" y="3118138"/>
            <a:ext cx="2362970" cy="3472188"/>
          </a:xfrm>
          <a:prstGeom prst="rect">
            <a:avLst/>
          </a:prstGeom>
          <a:noFill/>
          <a:ln>
            <a:noFill/>
          </a:ln>
        </p:spPr>
      </p:pic>
      <p:pic>
        <p:nvPicPr>
          <p:cNvPr id="2818" name="Google Shape;2818;p276"/>
          <p:cNvPicPr preferRelativeResize="0"/>
          <p:nvPr/>
        </p:nvPicPr>
        <p:blipFill rotWithShape="1">
          <a:blip r:embed="rId4">
            <a:alphaModFix/>
          </a:blip>
          <a:srcRect/>
          <a:stretch/>
        </p:blipFill>
        <p:spPr>
          <a:xfrm>
            <a:off x="5346700" y="3118137"/>
            <a:ext cx="1928509" cy="3487314"/>
          </a:xfrm>
          <a:prstGeom prst="rect">
            <a:avLst/>
          </a:prstGeom>
          <a:noFill/>
          <a:ln>
            <a:noFill/>
          </a:ln>
        </p:spPr>
      </p:pic>
    </p:spTree>
  </p:cSld>
  <p:clrMapOvr>
    <a:masterClrMapping/>
  </p:clrMapOvr>
</p:sld>
</file>

<file path=ppt/slides/slide277.xml><?xml version="1.0" encoding="utf-8"?>
<p:sld xmlns:a="http://schemas.openxmlformats.org/drawingml/2006/main" xmlns:r="http://schemas.openxmlformats.org/officeDocument/2006/relationships" xmlns:p="http://schemas.openxmlformats.org/presentationml/2006/main">
  <p:cSld>
    <p:spTree>
      <p:nvGrpSpPr>
        <p:cNvPr id="1" name="Shape 2823"/>
        <p:cNvGrpSpPr/>
        <p:nvPr/>
      </p:nvGrpSpPr>
      <p:grpSpPr>
        <a:xfrm>
          <a:off x="0" y="0"/>
          <a:ext cx="0" cy="0"/>
          <a:chOff x="0" y="0"/>
          <a:chExt cx="0" cy="0"/>
        </a:xfrm>
      </p:grpSpPr>
      <p:sp>
        <p:nvSpPr>
          <p:cNvPr id="2825" name="Google Shape;2825;p277"/>
          <p:cNvSpPr txBox="1">
            <a:spLocks noGrp="1"/>
          </p:cNvSpPr>
          <p:nvPr>
            <p:ph type="title"/>
          </p:nvPr>
        </p:nvSpPr>
        <p:spPr>
          <a:xfrm>
            <a:off x="391633" y="777807"/>
            <a:ext cx="8050002"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Division of soldering methods</a:t>
            </a:r>
            <a:endParaRPr sz="2757" dirty="0">
              <a:latin typeface="Tahoma"/>
              <a:ea typeface="Tahoma"/>
              <a:cs typeface="Tahoma"/>
              <a:sym typeface="Tahoma"/>
            </a:endParaRPr>
          </a:p>
        </p:txBody>
      </p:sp>
      <p:sp>
        <p:nvSpPr>
          <p:cNvPr id="2826" name="Google Shape;2826;p277"/>
          <p:cNvSpPr txBox="1"/>
          <p:nvPr/>
        </p:nvSpPr>
        <p:spPr>
          <a:xfrm>
            <a:off x="519597" y="1780347"/>
            <a:ext cx="8887749" cy="4662381"/>
          </a:xfrm>
          <a:prstGeom prst="rect">
            <a:avLst/>
          </a:prstGeom>
          <a:noFill/>
          <a:ln>
            <a:noFill/>
          </a:ln>
        </p:spPr>
        <p:txBody>
          <a:bodyPr spcFirstLastPara="1" wrap="square" lIns="0" tIns="81225" rIns="0" bIns="0" anchor="t" anchorCtr="0">
            <a:spAutoFit/>
          </a:bodyPr>
          <a:lstStyle/>
          <a:p>
            <a:pPr marL="14007" lvl="0"/>
            <a:r>
              <a:rPr lang="en-US" sz="2206" b="1" i="1" dirty="0">
                <a:solidFill>
                  <a:schemeClr val="dk1"/>
                </a:solidFill>
              </a:rPr>
              <a:t>According to the shape of the joint</a:t>
            </a:r>
            <a:endParaRPr sz="2206" dirty="0">
              <a:solidFill>
                <a:schemeClr val="dk1"/>
              </a:solidFill>
              <a:latin typeface="Arial"/>
              <a:ea typeface="Arial"/>
              <a:cs typeface="Arial"/>
              <a:sym typeface="Arial"/>
            </a:endParaRPr>
          </a:p>
          <a:p>
            <a:pPr marL="392178" lvl="0" indent="-378171">
              <a:spcBef>
                <a:spcPts val="529"/>
              </a:spcBef>
              <a:buClr>
                <a:schemeClr val="dk1"/>
              </a:buClr>
              <a:buSzPts val="2206"/>
              <a:buFont typeface="Arial"/>
              <a:buChar char="-"/>
            </a:pPr>
            <a:r>
              <a:rPr lang="en-US" sz="2206" i="1" dirty="0">
                <a:solidFill>
                  <a:schemeClr val="dk1"/>
                </a:solidFill>
              </a:rPr>
              <a:t>Capillary soldering - filling the gap with liquid solder occurs by the effect of capillary force (rising) in the narrow gap of the joint</a:t>
            </a:r>
          </a:p>
          <a:p>
            <a:pPr marL="392178" lvl="0" indent="-378171">
              <a:spcBef>
                <a:spcPts val="529"/>
              </a:spcBef>
              <a:buClr>
                <a:schemeClr val="dk1"/>
              </a:buClr>
              <a:buSzPts val="2206"/>
              <a:buFont typeface="Arial"/>
              <a:buChar char="-"/>
            </a:pPr>
            <a:r>
              <a:rPr lang="en-US" sz="2206" i="1" dirty="0">
                <a:solidFill>
                  <a:schemeClr val="dk1"/>
                </a:solidFill>
              </a:rPr>
              <a:t>Bevel soldering - the joint is made by applying individual solder beads without the effect of capillary forces</a:t>
            </a:r>
            <a:endParaRPr sz="2206" dirty="0">
              <a:solidFill>
                <a:schemeClr val="dk1"/>
              </a:solidFill>
              <a:latin typeface="Arial"/>
              <a:ea typeface="Arial"/>
              <a:cs typeface="Arial"/>
              <a:sym typeface="Arial"/>
            </a:endParaRPr>
          </a:p>
          <a:p>
            <a:pPr marL="14007" lvl="0">
              <a:spcBef>
                <a:spcPts val="1798"/>
              </a:spcBef>
            </a:pPr>
            <a:r>
              <a:rPr lang="en-US" sz="2206" b="1" i="1" dirty="0">
                <a:solidFill>
                  <a:schemeClr val="dk1"/>
                </a:solidFill>
              </a:rPr>
              <a:t>According to the method of adding solder</a:t>
            </a:r>
            <a:endParaRPr sz="2206" dirty="0">
              <a:solidFill>
                <a:schemeClr val="dk1"/>
              </a:solidFill>
              <a:latin typeface="Arial"/>
              <a:ea typeface="Arial"/>
              <a:cs typeface="Arial"/>
              <a:sym typeface="Arial"/>
            </a:endParaRPr>
          </a:p>
          <a:p>
            <a:pPr marL="392178" lvl="0" indent="-378171">
              <a:spcBef>
                <a:spcPts val="534"/>
              </a:spcBef>
              <a:buClr>
                <a:schemeClr val="dk1"/>
              </a:buClr>
              <a:buSzPts val="2206"/>
              <a:buFont typeface="Arial"/>
              <a:buChar char="-"/>
            </a:pPr>
            <a:r>
              <a:rPr lang="en-US" sz="2206" i="1" dirty="0">
                <a:solidFill>
                  <a:schemeClr val="dk1"/>
                </a:solidFill>
              </a:rPr>
              <a:t>Soldering with the addition of solder during soldering</a:t>
            </a:r>
          </a:p>
          <a:p>
            <a:pPr marL="392178" lvl="0" indent="-378171">
              <a:spcBef>
                <a:spcPts val="534"/>
              </a:spcBef>
              <a:buClr>
                <a:schemeClr val="dk1"/>
              </a:buClr>
              <a:buSzPts val="2206"/>
              <a:buFont typeface="Arial"/>
              <a:buChar char="-"/>
            </a:pPr>
            <a:r>
              <a:rPr lang="en-US" sz="2206" i="1" dirty="0">
                <a:solidFill>
                  <a:schemeClr val="dk1"/>
                </a:solidFill>
              </a:rPr>
              <a:t>Soldering with pre-inserted solder</a:t>
            </a:r>
            <a:endParaRPr sz="2206" dirty="0">
              <a:solidFill>
                <a:schemeClr val="dk1"/>
              </a:solidFill>
              <a:latin typeface="Arial"/>
              <a:ea typeface="Arial"/>
              <a:cs typeface="Arial"/>
              <a:sym typeface="Arial"/>
            </a:endParaRPr>
          </a:p>
          <a:p>
            <a:pPr marL="14007" lvl="0">
              <a:spcBef>
                <a:spcPts val="1798"/>
              </a:spcBef>
            </a:pPr>
            <a:r>
              <a:rPr lang="en-US" sz="2206" b="1" i="1" dirty="0">
                <a:solidFill>
                  <a:schemeClr val="dk1"/>
                </a:solidFill>
              </a:rPr>
              <a:t>According to the method of heating</a:t>
            </a:r>
            <a:endParaRPr sz="2206" dirty="0">
              <a:solidFill>
                <a:schemeClr val="dk1"/>
              </a:solidFill>
              <a:latin typeface="Arial"/>
              <a:ea typeface="Arial"/>
              <a:cs typeface="Arial"/>
              <a:sym typeface="Arial"/>
            </a:endParaRPr>
          </a:p>
          <a:p>
            <a:pPr marL="338253" lvl="1" indent="-247912">
              <a:spcBef>
                <a:spcPts val="534"/>
              </a:spcBef>
              <a:buClr>
                <a:schemeClr val="dk1"/>
              </a:buClr>
              <a:buSzPts val="2206"/>
              <a:buFont typeface="Arial"/>
              <a:buChar char="-"/>
            </a:pPr>
            <a:r>
              <a:rPr lang="en-US" sz="2206" i="1" dirty="0">
                <a:solidFill>
                  <a:schemeClr val="dk1"/>
                </a:solidFill>
              </a:rPr>
              <a:t>Soldering with direct heating</a:t>
            </a:r>
          </a:p>
          <a:p>
            <a:pPr marL="338253" lvl="1" indent="-247912">
              <a:spcBef>
                <a:spcPts val="534"/>
              </a:spcBef>
              <a:buClr>
                <a:schemeClr val="dk1"/>
              </a:buClr>
              <a:buSzPts val="2206"/>
              <a:buFont typeface="Arial"/>
              <a:buChar char="-"/>
            </a:pPr>
            <a:r>
              <a:rPr lang="en-US" sz="2206" i="1" dirty="0">
                <a:solidFill>
                  <a:schemeClr val="dk1"/>
                </a:solidFill>
              </a:rPr>
              <a:t>Soldering with indirect heating (via pad, etc.) </a:t>
            </a:r>
            <a:endParaRPr sz="2206" b="0" i="0" u="none" strike="noStrike" cap="none" dirty="0">
              <a:solidFill>
                <a:schemeClr val="dk1"/>
              </a:solidFill>
              <a:latin typeface="Arial"/>
              <a:ea typeface="Arial"/>
              <a:cs typeface="Arial"/>
              <a:sym typeface="Arial"/>
            </a:endParaRPr>
          </a:p>
        </p:txBody>
      </p:sp>
    </p:spTree>
  </p:cSld>
  <p:clrMapOvr>
    <a:masterClrMapping/>
  </p:clrMapOvr>
</p:sld>
</file>

<file path=ppt/slides/slide278.xml><?xml version="1.0" encoding="utf-8"?>
<p:sld xmlns:a="http://schemas.openxmlformats.org/drawingml/2006/main" xmlns:r="http://schemas.openxmlformats.org/officeDocument/2006/relationships" xmlns:p="http://schemas.openxmlformats.org/presentationml/2006/main">
  <p:cSld>
    <p:spTree>
      <p:nvGrpSpPr>
        <p:cNvPr id="1" name="Shape 2831"/>
        <p:cNvGrpSpPr/>
        <p:nvPr/>
      </p:nvGrpSpPr>
      <p:grpSpPr>
        <a:xfrm>
          <a:off x="0" y="0"/>
          <a:ext cx="0" cy="0"/>
          <a:chOff x="0" y="0"/>
          <a:chExt cx="0" cy="0"/>
        </a:xfrm>
      </p:grpSpPr>
      <p:sp>
        <p:nvSpPr>
          <p:cNvPr id="2833" name="Google Shape;2833;p278"/>
          <p:cNvSpPr txBox="1">
            <a:spLocks noGrp="1"/>
          </p:cNvSpPr>
          <p:nvPr>
            <p:ph type="title"/>
          </p:nvPr>
        </p:nvSpPr>
        <p:spPr>
          <a:xfrm>
            <a:off x="391633" y="777807"/>
            <a:ext cx="6499497"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Division of soldering methods</a:t>
            </a:r>
            <a:endParaRPr sz="2757" dirty="0">
              <a:latin typeface="Tahoma"/>
              <a:ea typeface="Tahoma"/>
              <a:cs typeface="Tahoma"/>
              <a:sym typeface="Tahoma"/>
            </a:endParaRPr>
          </a:p>
        </p:txBody>
      </p:sp>
      <p:sp>
        <p:nvSpPr>
          <p:cNvPr id="2834" name="Google Shape;2834;p278"/>
          <p:cNvSpPr txBox="1"/>
          <p:nvPr/>
        </p:nvSpPr>
        <p:spPr>
          <a:xfrm>
            <a:off x="1476692" y="1876425"/>
            <a:ext cx="7740017" cy="3983471"/>
          </a:xfrm>
          <a:prstGeom prst="rect">
            <a:avLst/>
          </a:prstGeom>
          <a:noFill/>
          <a:ln>
            <a:noFill/>
          </a:ln>
        </p:spPr>
        <p:txBody>
          <a:bodyPr spcFirstLastPara="1" wrap="square" lIns="0" tIns="81225" rIns="0" bIns="0" anchor="t" anchorCtr="0">
            <a:spAutoFit/>
          </a:bodyPr>
          <a:lstStyle/>
          <a:p>
            <a:pPr marL="14007" lvl="0"/>
            <a:r>
              <a:rPr lang="en-US" sz="2206" b="1" i="1" dirty="0">
                <a:solidFill>
                  <a:schemeClr val="dk1"/>
                </a:solidFill>
              </a:rPr>
              <a:t>Depending on the type of environment</a:t>
            </a:r>
            <a:endParaRPr sz="2206" dirty="0">
              <a:solidFill>
                <a:schemeClr val="dk1"/>
              </a:solidFill>
              <a:latin typeface="Arial"/>
              <a:ea typeface="Arial"/>
              <a:cs typeface="Arial"/>
              <a:sym typeface="Arial"/>
            </a:endParaRPr>
          </a:p>
          <a:p>
            <a:pPr marL="392178" lvl="0" indent="-378171">
              <a:spcBef>
                <a:spcPts val="529"/>
              </a:spcBef>
              <a:buClr>
                <a:schemeClr val="dk1"/>
              </a:buClr>
              <a:buSzPts val="2206"/>
              <a:buFont typeface="Arial"/>
              <a:buChar char="-"/>
            </a:pPr>
            <a:r>
              <a:rPr lang="en-US" sz="2206" i="1" dirty="0">
                <a:solidFill>
                  <a:schemeClr val="dk1"/>
                </a:solidFill>
              </a:rPr>
              <a:t>Soldering in air</a:t>
            </a:r>
          </a:p>
          <a:p>
            <a:pPr marL="392178" lvl="0" indent="-378171">
              <a:spcBef>
                <a:spcPts val="529"/>
              </a:spcBef>
              <a:buClr>
                <a:schemeClr val="dk1"/>
              </a:buClr>
              <a:buSzPts val="2206"/>
              <a:buFont typeface="Arial"/>
              <a:buChar char="-"/>
            </a:pPr>
            <a:r>
              <a:rPr lang="en-US" sz="2206" i="1" dirty="0">
                <a:solidFill>
                  <a:schemeClr val="dk1"/>
                </a:solidFill>
              </a:rPr>
              <a:t>In a protective atmosphere (hydrogen, helium, nitrogen)</a:t>
            </a:r>
          </a:p>
          <a:p>
            <a:pPr marL="392178" lvl="0" indent="-378171">
              <a:spcBef>
                <a:spcPts val="529"/>
              </a:spcBef>
              <a:buClr>
                <a:schemeClr val="dk1"/>
              </a:buClr>
              <a:buSzPts val="2206"/>
              <a:buFont typeface="Arial"/>
              <a:buChar char="-"/>
            </a:pPr>
            <a:r>
              <a:rPr lang="en-US" sz="2206" i="1" dirty="0">
                <a:solidFill>
                  <a:schemeClr val="dk1"/>
                </a:solidFill>
              </a:rPr>
              <a:t>In a vacuum</a:t>
            </a:r>
            <a:endParaRPr sz="2206" dirty="0">
              <a:solidFill>
                <a:schemeClr val="dk1"/>
              </a:solidFill>
              <a:latin typeface="Arial"/>
              <a:ea typeface="Arial"/>
              <a:cs typeface="Arial"/>
              <a:sym typeface="Arial"/>
            </a:endParaRPr>
          </a:p>
          <a:p>
            <a:pPr marL="14007" lvl="0">
              <a:spcBef>
                <a:spcPts val="1798"/>
              </a:spcBef>
            </a:pPr>
            <a:r>
              <a:rPr lang="en-US" sz="2206" b="1" i="1" dirty="0">
                <a:solidFill>
                  <a:schemeClr val="dk1"/>
                </a:solidFill>
              </a:rPr>
              <a:t>According to the working manner</a:t>
            </a:r>
            <a:endParaRPr sz="2206" dirty="0">
              <a:solidFill>
                <a:schemeClr val="dk1"/>
              </a:solidFill>
              <a:latin typeface="Arial"/>
              <a:ea typeface="Arial"/>
              <a:cs typeface="Arial"/>
              <a:sym typeface="Arial"/>
            </a:endParaRPr>
          </a:p>
          <a:p>
            <a:pPr marL="392178" lvl="0" indent="-378171">
              <a:spcBef>
                <a:spcPts val="529"/>
              </a:spcBef>
              <a:buClr>
                <a:schemeClr val="dk1"/>
              </a:buClr>
              <a:buSzPts val="2206"/>
              <a:buFont typeface="Arial"/>
              <a:buChar char="-"/>
            </a:pPr>
            <a:r>
              <a:rPr lang="en-US" sz="2206" i="1" dirty="0">
                <a:solidFill>
                  <a:schemeClr val="dk1"/>
                </a:solidFill>
              </a:rPr>
              <a:t>Manually</a:t>
            </a:r>
          </a:p>
          <a:p>
            <a:pPr marL="392178" lvl="0" indent="-378171">
              <a:spcBef>
                <a:spcPts val="529"/>
              </a:spcBef>
              <a:buClr>
                <a:schemeClr val="dk1"/>
              </a:buClr>
              <a:buSzPts val="2206"/>
              <a:buFont typeface="Arial"/>
              <a:buChar char="-"/>
            </a:pPr>
            <a:r>
              <a:rPr lang="en-US" sz="2206" i="1" dirty="0">
                <a:solidFill>
                  <a:schemeClr val="dk1"/>
                </a:solidFill>
              </a:rPr>
              <a:t>Mechanically</a:t>
            </a:r>
            <a:endParaRPr sz="2206" dirty="0">
              <a:solidFill>
                <a:schemeClr val="dk1"/>
              </a:solidFill>
              <a:latin typeface="Arial"/>
              <a:ea typeface="Arial"/>
              <a:cs typeface="Arial"/>
              <a:sym typeface="Arial"/>
            </a:endParaRPr>
          </a:p>
          <a:p>
            <a:pPr marL="14007" lvl="0">
              <a:spcBef>
                <a:spcPts val="1798"/>
              </a:spcBef>
            </a:pPr>
            <a:r>
              <a:rPr lang="en-US" sz="2206" b="1" i="1" dirty="0">
                <a:solidFill>
                  <a:schemeClr val="dk1"/>
                </a:solidFill>
              </a:rPr>
              <a:t>According to the heat source</a:t>
            </a:r>
            <a:endParaRPr sz="2206" dirty="0">
              <a:solidFill>
                <a:schemeClr val="dk1"/>
              </a:solidFill>
              <a:latin typeface="Arial"/>
              <a:ea typeface="Arial"/>
              <a:cs typeface="Arial"/>
              <a:sym typeface="Arial"/>
            </a:endParaRPr>
          </a:p>
          <a:p>
            <a:pPr marL="91041" lvl="0">
              <a:spcBef>
                <a:spcPts val="529"/>
              </a:spcBef>
            </a:pPr>
            <a:r>
              <a:rPr lang="en-US" sz="2206" i="1" dirty="0">
                <a:solidFill>
                  <a:schemeClr val="dk1"/>
                </a:solidFill>
                <a:latin typeface="Arial"/>
                <a:ea typeface="Arial"/>
                <a:cs typeface="Arial"/>
                <a:sym typeface="Arial"/>
              </a:rPr>
              <a:t>-   W</a:t>
            </a:r>
            <a:r>
              <a:rPr lang="en-US" sz="2206" i="1" dirty="0">
                <a:solidFill>
                  <a:schemeClr val="dk1"/>
                </a:solidFill>
              </a:rPr>
              <a:t>ith solder, flame, immersion, induction, electrical arc, etc.</a:t>
            </a:r>
            <a:endParaRPr sz="2206" dirty="0">
              <a:solidFill>
                <a:schemeClr val="dk1"/>
              </a:solidFill>
              <a:latin typeface="Arial"/>
              <a:ea typeface="Arial"/>
              <a:cs typeface="Arial"/>
              <a:sym typeface="Arial"/>
            </a:endParaRPr>
          </a:p>
        </p:txBody>
      </p:sp>
    </p:spTree>
  </p:cSld>
  <p:clrMapOvr>
    <a:masterClrMapping/>
  </p:clrMapOvr>
</p:sld>
</file>

<file path=ppt/slides/slide279.xml><?xml version="1.0" encoding="utf-8"?>
<p:sld xmlns:a="http://schemas.openxmlformats.org/drawingml/2006/main" xmlns:r="http://schemas.openxmlformats.org/officeDocument/2006/relationships" xmlns:p="http://schemas.openxmlformats.org/presentationml/2006/main">
  <p:cSld>
    <p:spTree>
      <p:nvGrpSpPr>
        <p:cNvPr id="1" name="Shape 2839"/>
        <p:cNvGrpSpPr/>
        <p:nvPr/>
      </p:nvGrpSpPr>
      <p:grpSpPr>
        <a:xfrm>
          <a:off x="0" y="0"/>
          <a:ext cx="0" cy="0"/>
          <a:chOff x="0" y="0"/>
          <a:chExt cx="0" cy="0"/>
        </a:xfrm>
      </p:grpSpPr>
      <p:sp>
        <p:nvSpPr>
          <p:cNvPr id="2841" name="Google Shape;2841;p279"/>
          <p:cNvSpPr txBox="1">
            <a:spLocks noGrp="1"/>
          </p:cNvSpPr>
          <p:nvPr>
            <p:ph type="title"/>
          </p:nvPr>
        </p:nvSpPr>
        <p:spPr>
          <a:xfrm>
            <a:off x="391632" y="777807"/>
            <a:ext cx="10301768" cy="866943"/>
          </a:xfrm>
          <a:prstGeom prst="rect">
            <a:avLst/>
          </a:prstGeom>
          <a:noFill/>
          <a:ln>
            <a:noFill/>
          </a:ln>
        </p:spPr>
        <p:txBody>
          <a:bodyPr spcFirstLastPara="1" wrap="square" lIns="0" tIns="18200" rIns="0" bIns="0" anchor="t" anchorCtr="0">
            <a:spAutoFit/>
          </a:bodyPr>
          <a:lstStyle/>
          <a:p>
            <a:pPr marL="14007" lvl="0"/>
            <a:r>
              <a:rPr lang="en-US" sz="2757" i="1" dirty="0">
                <a:solidFill>
                  <a:srgbClr val="FF0000"/>
                </a:solidFill>
                <a:latin typeface="Tahoma"/>
                <a:ea typeface="Tahoma"/>
                <a:cs typeface="Tahoma"/>
                <a:sym typeface="Tahoma"/>
              </a:rPr>
              <a:t>Designation of soldering methods according to standard ČSN EN ISO 4063</a:t>
            </a:r>
            <a:endParaRPr sz="2757" dirty="0">
              <a:latin typeface="Tahoma"/>
              <a:ea typeface="Tahoma"/>
              <a:cs typeface="Tahoma"/>
              <a:sym typeface="Tahoma"/>
            </a:endParaRPr>
          </a:p>
        </p:txBody>
      </p:sp>
      <p:sp>
        <p:nvSpPr>
          <p:cNvPr id="2842" name="Google Shape;2842;p279"/>
          <p:cNvSpPr txBox="1"/>
          <p:nvPr/>
        </p:nvSpPr>
        <p:spPr>
          <a:xfrm>
            <a:off x="569405" y="1810202"/>
            <a:ext cx="4662357" cy="4767170"/>
          </a:xfrm>
          <a:prstGeom prst="rect">
            <a:avLst/>
          </a:prstGeom>
          <a:noFill/>
          <a:ln>
            <a:noFill/>
          </a:ln>
        </p:spPr>
        <p:txBody>
          <a:bodyPr spcFirstLastPara="1" wrap="square" lIns="0" tIns="14700" rIns="0" bIns="0" anchor="t" anchorCtr="0">
            <a:spAutoFit/>
          </a:bodyPr>
          <a:lstStyle/>
          <a:p>
            <a:pPr marL="14007" lvl="0"/>
            <a:r>
              <a:rPr lang="en-US" sz="2206" b="1" i="1" dirty="0">
                <a:solidFill>
                  <a:schemeClr val="dk1"/>
                </a:solidFill>
                <a:latin typeface="Arial"/>
                <a:ea typeface="Arial"/>
                <a:cs typeface="Arial"/>
                <a:sym typeface="Arial"/>
              </a:rPr>
              <a:t>9 – </a:t>
            </a:r>
            <a:r>
              <a:rPr lang="en-US" sz="2206" b="1" i="1" dirty="0">
                <a:solidFill>
                  <a:schemeClr val="dk1"/>
                </a:solidFill>
              </a:rPr>
              <a:t>Hard soldering (brazing), soft soldering and bevel soldering</a:t>
            </a:r>
          </a:p>
          <a:p>
            <a:pPr marL="14007" lvl="0"/>
            <a:endParaRPr lang="en-US" sz="2206" b="1" i="1" dirty="0">
              <a:solidFill>
                <a:schemeClr val="dk1"/>
              </a:solidFill>
            </a:endParaRPr>
          </a:p>
          <a:p>
            <a:pPr marL="14007" lvl="0"/>
            <a:r>
              <a:rPr lang="en-US" sz="2206" b="1" i="1" dirty="0">
                <a:solidFill>
                  <a:schemeClr val="dk1"/>
                </a:solidFill>
              </a:rPr>
              <a:t>91 - Brazing</a:t>
            </a:r>
          </a:p>
          <a:p>
            <a:pPr marL="14007" lvl="0"/>
            <a:r>
              <a:rPr lang="en-US" sz="2206" i="1" dirty="0">
                <a:solidFill>
                  <a:schemeClr val="dk1"/>
                </a:solidFill>
              </a:rPr>
              <a:t>911 - Infrared brazing</a:t>
            </a:r>
          </a:p>
          <a:p>
            <a:pPr marL="14007" lvl="0"/>
            <a:r>
              <a:rPr lang="en-US" sz="2206" i="1" dirty="0">
                <a:solidFill>
                  <a:schemeClr val="dk1"/>
                </a:solidFill>
              </a:rPr>
              <a:t>912 - Flame brazing </a:t>
            </a:r>
          </a:p>
          <a:p>
            <a:pPr marL="14007" lvl="0"/>
            <a:r>
              <a:rPr lang="en-US" sz="2206" i="1" dirty="0">
                <a:solidFill>
                  <a:schemeClr val="dk1"/>
                </a:solidFill>
              </a:rPr>
              <a:t>913 - Furnace brazing</a:t>
            </a:r>
          </a:p>
          <a:p>
            <a:pPr marL="14007" lvl="0"/>
            <a:r>
              <a:rPr lang="en-US" sz="2206" i="1" dirty="0">
                <a:solidFill>
                  <a:schemeClr val="dk1"/>
                </a:solidFill>
              </a:rPr>
              <a:t>914 - Brazing </a:t>
            </a:r>
          </a:p>
          <a:p>
            <a:pPr marL="14007" lvl="0"/>
            <a:r>
              <a:rPr lang="en-US" sz="2206" i="1" dirty="0">
                <a:solidFill>
                  <a:schemeClr val="dk1"/>
                </a:solidFill>
              </a:rPr>
              <a:t>915 - Brazing </a:t>
            </a:r>
          </a:p>
          <a:p>
            <a:pPr marL="14007" lvl="0"/>
            <a:r>
              <a:rPr lang="en-US" sz="2206" i="1" dirty="0">
                <a:solidFill>
                  <a:schemeClr val="dk1"/>
                </a:solidFill>
              </a:rPr>
              <a:t>916 - Induction brazing</a:t>
            </a:r>
          </a:p>
          <a:p>
            <a:pPr marL="14007" lvl="0"/>
            <a:r>
              <a:rPr lang="en-US" sz="2206" i="1" dirty="0">
                <a:solidFill>
                  <a:schemeClr val="dk1"/>
                </a:solidFill>
              </a:rPr>
              <a:t>918 - Resistance brazing</a:t>
            </a:r>
          </a:p>
          <a:p>
            <a:pPr marL="14007" lvl="0"/>
            <a:r>
              <a:rPr lang="en-US" sz="2206" i="1" dirty="0">
                <a:solidFill>
                  <a:schemeClr val="dk1"/>
                </a:solidFill>
              </a:rPr>
              <a:t>919 - Diffuse brazing </a:t>
            </a:r>
          </a:p>
          <a:p>
            <a:pPr marL="14007" lvl="0"/>
            <a:r>
              <a:rPr lang="en-US" sz="2206" i="1" dirty="0">
                <a:solidFill>
                  <a:schemeClr val="dk1"/>
                </a:solidFill>
              </a:rPr>
              <a:t>924 - Vacuum brazing</a:t>
            </a:r>
          </a:p>
          <a:p>
            <a:pPr marL="14007" lvl="0"/>
            <a:r>
              <a:rPr lang="en-US" sz="2206" i="1" dirty="0">
                <a:solidFill>
                  <a:schemeClr val="dk1"/>
                </a:solidFill>
              </a:rPr>
              <a:t>93 - Other brazing methods</a:t>
            </a:r>
            <a:endParaRPr sz="2206" dirty="0">
              <a:solidFill>
                <a:schemeClr val="dk1"/>
              </a:solidFill>
              <a:latin typeface="Arial"/>
              <a:ea typeface="Arial"/>
              <a:cs typeface="Arial"/>
              <a:sym typeface="Arial"/>
            </a:endParaRPr>
          </a:p>
        </p:txBody>
      </p:sp>
      <p:sp>
        <p:nvSpPr>
          <p:cNvPr id="2843" name="Google Shape;2843;p279"/>
          <p:cNvSpPr txBox="1"/>
          <p:nvPr/>
        </p:nvSpPr>
        <p:spPr>
          <a:xfrm>
            <a:off x="5640809" y="2257425"/>
            <a:ext cx="4166570" cy="2883172"/>
          </a:xfrm>
          <a:prstGeom prst="rect">
            <a:avLst/>
          </a:prstGeom>
          <a:noFill/>
          <a:ln>
            <a:noFill/>
          </a:ln>
        </p:spPr>
        <p:txBody>
          <a:bodyPr spcFirstLastPara="1" wrap="square" lIns="0" tIns="81925" rIns="0" bIns="0" anchor="t" anchorCtr="0">
            <a:spAutoFit/>
          </a:bodyPr>
          <a:lstStyle/>
          <a:p>
            <a:pPr marL="14007" marR="0" lvl="0" indent="0" algn="l" rtl="0">
              <a:spcBef>
                <a:spcPts val="0"/>
              </a:spcBef>
              <a:spcAft>
                <a:spcPts val="0"/>
              </a:spcAft>
              <a:buNone/>
            </a:pPr>
            <a:r>
              <a:rPr lang="en-US" sz="2206" b="1" i="1" dirty="0">
                <a:solidFill>
                  <a:schemeClr val="dk1"/>
                </a:solidFill>
                <a:latin typeface="Arial"/>
                <a:ea typeface="Arial"/>
                <a:cs typeface="Arial"/>
                <a:sym typeface="Arial"/>
              </a:rPr>
              <a:t>94 – Soft soldering</a:t>
            </a:r>
            <a:endParaRPr sz="2206" dirty="0">
              <a:solidFill>
                <a:schemeClr val="dk1"/>
              </a:solidFill>
              <a:latin typeface="Arial"/>
              <a:ea typeface="Arial"/>
              <a:cs typeface="Arial"/>
              <a:sym typeface="Arial"/>
            </a:endParaRPr>
          </a:p>
          <a:p>
            <a:pPr marL="14007" marR="5602" lvl="0">
              <a:lnSpc>
                <a:spcPct val="120000"/>
              </a:lnSpc>
            </a:pPr>
            <a:r>
              <a:rPr lang="en-US" sz="2206" i="1" dirty="0">
                <a:solidFill>
                  <a:schemeClr val="dk1"/>
                </a:solidFill>
              </a:rPr>
              <a:t>947 - Ultrasound soft soldering</a:t>
            </a:r>
          </a:p>
          <a:p>
            <a:pPr marL="14007" marR="5602" lvl="0">
              <a:lnSpc>
                <a:spcPct val="120000"/>
              </a:lnSpc>
            </a:pPr>
            <a:r>
              <a:rPr lang="en-US" sz="2206" i="1" dirty="0">
                <a:solidFill>
                  <a:schemeClr val="dk1"/>
                </a:solidFill>
              </a:rPr>
              <a:t>951 - Soft wave soldering</a:t>
            </a:r>
          </a:p>
          <a:p>
            <a:pPr marL="14007" marR="5602" lvl="0">
              <a:lnSpc>
                <a:spcPct val="120000"/>
              </a:lnSpc>
            </a:pPr>
            <a:r>
              <a:rPr lang="en-US" sz="2206" i="1" dirty="0">
                <a:solidFill>
                  <a:schemeClr val="dk1"/>
                </a:solidFill>
              </a:rPr>
              <a:t>952 - Soft soldering with a soldering iron</a:t>
            </a:r>
            <a:endParaRPr sz="2206" dirty="0">
              <a:solidFill>
                <a:schemeClr val="dk1"/>
              </a:solidFill>
              <a:latin typeface="Arial"/>
              <a:ea typeface="Arial"/>
              <a:cs typeface="Arial"/>
              <a:sym typeface="Arial"/>
            </a:endParaRPr>
          </a:p>
          <a:p>
            <a:pPr marL="0" marR="0" lvl="0" indent="0" algn="l" rtl="0">
              <a:spcBef>
                <a:spcPts val="33"/>
              </a:spcBef>
              <a:spcAft>
                <a:spcPts val="0"/>
              </a:spcAft>
              <a:buNone/>
            </a:pPr>
            <a:endParaRPr sz="3198" dirty="0">
              <a:solidFill>
                <a:schemeClr val="dk1"/>
              </a:solidFill>
              <a:latin typeface="Arial"/>
              <a:ea typeface="Arial"/>
              <a:cs typeface="Arial"/>
              <a:sym typeface="Arial"/>
            </a:endParaRPr>
          </a:p>
          <a:p>
            <a:pPr marL="14007" marR="0" lvl="0" indent="0" algn="l" rtl="0">
              <a:spcBef>
                <a:spcPts val="0"/>
              </a:spcBef>
              <a:spcAft>
                <a:spcPts val="0"/>
              </a:spcAft>
              <a:buNone/>
            </a:pPr>
            <a:r>
              <a:rPr lang="en-US" sz="2206" b="1" i="1" dirty="0">
                <a:solidFill>
                  <a:schemeClr val="dk1"/>
                </a:solidFill>
                <a:latin typeface="Arial"/>
                <a:ea typeface="Arial"/>
                <a:cs typeface="Arial"/>
                <a:sym typeface="Arial"/>
              </a:rPr>
              <a:t>97 – </a:t>
            </a:r>
            <a:r>
              <a:rPr lang="en-US" sz="2206" b="1" i="1" dirty="0">
                <a:solidFill>
                  <a:schemeClr val="dk1"/>
                </a:solidFill>
              </a:rPr>
              <a:t>H</a:t>
            </a:r>
            <a:r>
              <a:rPr lang="en-US" sz="2206" b="1" i="1" dirty="0">
                <a:solidFill>
                  <a:schemeClr val="dk1"/>
                </a:solidFill>
                <a:latin typeface="Arial"/>
                <a:ea typeface="Arial"/>
                <a:cs typeface="Arial"/>
                <a:sym typeface="Arial"/>
              </a:rPr>
              <a:t>ard bevel soldering</a:t>
            </a:r>
            <a:endParaRPr sz="2206" dirty="0">
              <a:solidFill>
                <a:schemeClr val="dk1"/>
              </a:solidFill>
              <a:latin typeface="Arial"/>
              <a:ea typeface="Arial"/>
              <a:cs typeface="Arial"/>
              <a:sym typeface="Arial"/>
            </a:endParaRPr>
          </a:p>
        </p:txBody>
      </p:sp>
    </p:spTree>
  </p:cSld>
  <p:clrMapOvr>
    <a:masterClrMapping/>
  </p:clrMapOvr>
</p:sld>
</file>

<file path=ppt/slides/slide280.xml><?xml version="1.0" encoding="utf-8"?>
<p:sld xmlns:a="http://schemas.openxmlformats.org/drawingml/2006/main" xmlns:r="http://schemas.openxmlformats.org/officeDocument/2006/relationships" xmlns:p="http://schemas.openxmlformats.org/presentationml/2006/main">
  <p:cSld>
    <p:spTree>
      <p:nvGrpSpPr>
        <p:cNvPr id="1" name="Shape 2848"/>
        <p:cNvGrpSpPr/>
        <p:nvPr/>
      </p:nvGrpSpPr>
      <p:grpSpPr>
        <a:xfrm>
          <a:off x="0" y="0"/>
          <a:ext cx="0" cy="0"/>
          <a:chOff x="0" y="0"/>
          <a:chExt cx="0" cy="0"/>
        </a:xfrm>
      </p:grpSpPr>
      <p:sp>
        <p:nvSpPr>
          <p:cNvPr id="2849" name="Google Shape;2849;p280"/>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2850" name="Google Shape;2850;p280"/>
          <p:cNvSpPr txBox="1"/>
          <p:nvPr/>
        </p:nvSpPr>
        <p:spPr>
          <a:xfrm>
            <a:off x="3608994" y="3629025"/>
            <a:ext cx="5362727" cy="488816"/>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3089" i="1" dirty="0">
                <a:solidFill>
                  <a:schemeClr val="dk1"/>
                </a:solidFill>
                <a:latin typeface="Arial"/>
                <a:ea typeface="Arial"/>
                <a:cs typeface="Arial"/>
                <a:sym typeface="Arial"/>
              </a:rPr>
              <a:t>Thank you for your attention.</a:t>
            </a:r>
            <a:endParaRPr sz="3089" dirty="0">
              <a:solidFill>
                <a:schemeClr val="dk1"/>
              </a:solidFill>
              <a:latin typeface="Arial"/>
              <a:ea typeface="Arial"/>
              <a:cs typeface="Arial"/>
              <a:sym typeface="Arial"/>
            </a:endParaRPr>
          </a:p>
        </p:txBody>
      </p:sp>
    </p:spTree>
  </p:cSld>
  <p:clrMapOvr>
    <a:masterClrMapping/>
  </p:clrMapOvr>
</p:sld>
</file>

<file path=ppt/slides/slide281.xml><?xml version="1.0" encoding="utf-8"?>
<p:sld xmlns:a="http://schemas.openxmlformats.org/drawingml/2006/main" xmlns:r="http://schemas.openxmlformats.org/officeDocument/2006/relationships" xmlns:p="http://schemas.openxmlformats.org/presentationml/2006/main">
  <p:cSld>
    <p:spTree>
      <p:nvGrpSpPr>
        <p:cNvPr id="1" name="Shape 2854"/>
        <p:cNvGrpSpPr/>
        <p:nvPr/>
      </p:nvGrpSpPr>
      <p:grpSpPr>
        <a:xfrm>
          <a:off x="0" y="0"/>
          <a:ext cx="0" cy="0"/>
          <a:chOff x="0" y="0"/>
          <a:chExt cx="0" cy="0"/>
        </a:xfrm>
      </p:grpSpPr>
      <p:sp>
        <p:nvSpPr>
          <p:cNvPr id="2855" name="Google Shape;2855;p281"/>
          <p:cNvSpPr txBox="1">
            <a:spLocks noGrp="1"/>
          </p:cNvSpPr>
          <p:nvPr>
            <p:ph type="title"/>
          </p:nvPr>
        </p:nvSpPr>
        <p:spPr>
          <a:xfrm>
            <a:off x="203201" y="2596353"/>
            <a:ext cx="10286999" cy="625078"/>
          </a:xfrm>
          <a:prstGeom prst="rect">
            <a:avLst/>
          </a:prstGeom>
          <a:noFill/>
          <a:ln>
            <a:noFill/>
          </a:ln>
        </p:spPr>
        <p:txBody>
          <a:bodyPr spcFirstLastPara="1" wrap="square" lIns="0" tIns="14000" rIns="0" bIns="0" anchor="t" anchorCtr="0">
            <a:spAutoFit/>
          </a:bodyPr>
          <a:lstStyle/>
          <a:p>
            <a:pPr marL="14007" marR="5602" lvl="0" indent="433496" algn="ctr"/>
            <a:r>
              <a:rPr lang="en-US" sz="3970" dirty="0"/>
              <a:t>RESISTANCE WELDING</a:t>
            </a:r>
            <a:endParaRPr sz="3970" dirty="0"/>
          </a:p>
        </p:txBody>
      </p:sp>
      <p:sp>
        <p:nvSpPr>
          <p:cNvPr id="2856" name="Google Shape;2856;p281"/>
          <p:cNvSpPr txBox="1"/>
          <p:nvPr/>
        </p:nvSpPr>
        <p:spPr>
          <a:xfrm>
            <a:off x="1303881" y="4935459"/>
            <a:ext cx="7326861" cy="930541"/>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1985" b="1" dirty="0" err="1">
                <a:solidFill>
                  <a:srgbClr val="FFFFFF"/>
                </a:solidFill>
                <a:latin typeface="Arial"/>
                <a:ea typeface="Arial"/>
                <a:cs typeface="Arial"/>
                <a:sym typeface="Arial"/>
              </a:rPr>
              <a:t>VypAuracoval</a:t>
            </a:r>
            <a:r>
              <a:rPr lang="en-US" sz="1985" b="1" dirty="0">
                <a:solidFill>
                  <a:srgbClr val="FFFFFF"/>
                </a:solidFill>
                <a:latin typeface="Arial"/>
                <a:ea typeface="Arial"/>
                <a:cs typeface="Arial"/>
                <a:sym typeface="Arial"/>
              </a:rPr>
              <a:t>:	Ing. Petra </a:t>
            </a:r>
            <a:r>
              <a:rPr lang="en-US" sz="1985" b="1" dirty="0" err="1">
                <a:solidFill>
                  <a:srgbClr val="FFFFFF"/>
                </a:solidFill>
                <a:latin typeface="Arial"/>
                <a:ea typeface="Arial"/>
                <a:cs typeface="Arial"/>
                <a:sym typeface="Arial"/>
              </a:rPr>
              <a:t>Janíčková</a:t>
            </a:r>
            <a:endParaRPr sz="1985" dirty="0">
              <a:solidFill>
                <a:schemeClr val="dk1"/>
              </a:solidFill>
              <a:latin typeface="Arial"/>
              <a:ea typeface="Arial"/>
              <a:cs typeface="Arial"/>
              <a:sym typeface="Arial"/>
            </a:endParaRPr>
          </a:p>
          <a:p>
            <a:pPr marL="14007" marR="0" lvl="0" indent="0" algn="l" rtl="0">
              <a:spcBef>
                <a:spcPts val="0"/>
              </a:spcBef>
              <a:spcAft>
                <a:spcPts val="0"/>
              </a:spcAft>
              <a:buNone/>
            </a:pPr>
            <a:r>
              <a:rPr lang="en-US" sz="1985" b="1" dirty="0" err="1">
                <a:solidFill>
                  <a:srgbClr val="FFFFFF"/>
                </a:solidFill>
                <a:latin typeface="Arial"/>
                <a:ea typeface="Arial"/>
                <a:cs typeface="Arial"/>
                <a:sym typeface="Arial"/>
              </a:rPr>
              <a:t>KódAu</a:t>
            </a:r>
            <a:r>
              <a:rPr lang="en-US" sz="1985" b="1" dirty="0">
                <a:solidFill>
                  <a:srgbClr val="FFFFFF"/>
                </a:solidFill>
                <a:latin typeface="Arial"/>
                <a:ea typeface="Arial"/>
                <a:cs typeface="Arial"/>
                <a:sym typeface="Arial"/>
              </a:rPr>
              <a:t> </a:t>
            </a:r>
            <a:r>
              <a:rPr lang="en-US" sz="1985" b="1" dirty="0" err="1">
                <a:solidFill>
                  <a:srgbClr val="FFFFFF"/>
                </a:solidFill>
                <a:latin typeface="Arial"/>
                <a:ea typeface="Arial"/>
                <a:cs typeface="Arial"/>
                <a:sym typeface="Arial"/>
              </a:rPr>
              <a:t>prezentace</a:t>
            </a:r>
            <a:r>
              <a:rPr lang="en-US" sz="1985" b="1" dirty="0">
                <a:solidFill>
                  <a:srgbClr val="FFFFFF"/>
                </a:solidFill>
                <a:latin typeface="Arial"/>
                <a:ea typeface="Arial"/>
                <a:cs typeface="Arial"/>
                <a:sym typeface="Arial"/>
              </a:rPr>
              <a:t>:	OPVK-TBdV-METALO-STRS-2-STE-PJA-001</a:t>
            </a:r>
            <a:endParaRPr sz="1985" dirty="0">
              <a:solidFill>
                <a:schemeClr val="dk1"/>
              </a:solidFill>
              <a:latin typeface="Arial"/>
              <a:ea typeface="Arial"/>
              <a:cs typeface="Arial"/>
              <a:sym typeface="Arial"/>
            </a:endParaRPr>
          </a:p>
        </p:txBody>
      </p:sp>
      <p:sp>
        <p:nvSpPr>
          <p:cNvPr id="2857" name="Google Shape;2857;p281"/>
          <p:cNvSpPr txBox="1"/>
          <p:nvPr/>
        </p:nvSpPr>
        <p:spPr>
          <a:xfrm>
            <a:off x="391631" y="7274565"/>
            <a:ext cx="3287039" cy="252479"/>
          </a:xfrm>
          <a:prstGeom prst="rect">
            <a:avLst/>
          </a:prstGeom>
          <a:noFill/>
          <a:ln>
            <a:noFill/>
          </a:ln>
        </p:spPr>
        <p:txBody>
          <a:bodyPr spcFirstLastPara="1" wrap="square" lIns="0" tIns="14700" rIns="0" bIns="0" anchor="t" anchorCtr="0">
            <a:spAutoFit/>
          </a:bodyPr>
          <a:lstStyle/>
          <a:p>
            <a:pPr marL="14007" marR="0" lvl="0" indent="0" algn="l" rtl="0">
              <a:spcBef>
                <a:spcPts val="0"/>
              </a:spcBef>
              <a:spcAft>
                <a:spcPts val="0"/>
              </a:spcAft>
              <a:buNone/>
            </a:pPr>
            <a:r>
              <a:rPr lang="en-US" sz="1544" b="1">
                <a:solidFill>
                  <a:srgbClr val="FFFFFF"/>
                </a:solidFill>
                <a:latin typeface="Arial"/>
                <a:ea typeface="Arial"/>
                <a:cs typeface="Arial"/>
                <a:sym typeface="Arial"/>
              </a:rPr>
              <a:t>Technologie budoucnosti do výuky</a:t>
            </a:r>
            <a:endParaRPr sz="1544">
              <a:solidFill>
                <a:schemeClr val="dk1"/>
              </a:solidFill>
              <a:latin typeface="Arial"/>
              <a:ea typeface="Arial"/>
              <a:cs typeface="Arial"/>
              <a:sym typeface="Arial"/>
            </a:endParaRPr>
          </a:p>
        </p:txBody>
      </p:sp>
      <p:sp>
        <p:nvSpPr>
          <p:cNvPr id="2858" name="Google Shape;2858;p281"/>
          <p:cNvSpPr txBox="1"/>
          <p:nvPr/>
        </p:nvSpPr>
        <p:spPr>
          <a:xfrm>
            <a:off x="8213019" y="7274565"/>
            <a:ext cx="2083985" cy="252479"/>
          </a:xfrm>
          <a:prstGeom prst="rect">
            <a:avLst/>
          </a:prstGeom>
          <a:noFill/>
          <a:ln>
            <a:noFill/>
          </a:ln>
        </p:spPr>
        <p:txBody>
          <a:bodyPr spcFirstLastPara="1" wrap="square" lIns="0" tIns="14700" rIns="0" bIns="0" anchor="t" anchorCtr="0">
            <a:spAutoFit/>
          </a:bodyPr>
          <a:lstStyle/>
          <a:p>
            <a:pPr marL="14007" marR="0" lvl="0" indent="0" algn="l" rtl="0">
              <a:spcBef>
                <a:spcPts val="0"/>
              </a:spcBef>
              <a:spcAft>
                <a:spcPts val="0"/>
              </a:spcAft>
              <a:buNone/>
            </a:pPr>
            <a:r>
              <a:rPr lang="en-US" sz="1544" b="1">
                <a:solidFill>
                  <a:srgbClr val="FFFFFF"/>
                </a:solidFill>
                <a:latin typeface="Arial"/>
                <a:ea typeface="Arial"/>
                <a:cs typeface="Arial"/>
                <a:sym typeface="Arial"/>
              </a:rPr>
              <a:t>CZ.1.07/1.1.38/02.0032</a:t>
            </a:r>
            <a:endParaRPr sz="1544">
              <a:solidFill>
                <a:schemeClr val="dk1"/>
              </a:solidFill>
              <a:latin typeface="Arial"/>
              <a:ea typeface="Arial"/>
              <a:cs typeface="Arial"/>
              <a:sym typeface="Arial"/>
            </a:endParaRPr>
          </a:p>
        </p:txBody>
      </p:sp>
    </p:spTree>
  </p:cSld>
  <p:clrMapOvr>
    <a:masterClrMapping/>
  </p:clrMapOvr>
</p:sld>
</file>

<file path=ppt/slides/slide282.xml><?xml version="1.0" encoding="utf-8"?>
<p:sld xmlns:a="http://schemas.openxmlformats.org/drawingml/2006/main" xmlns:r="http://schemas.openxmlformats.org/officeDocument/2006/relationships" xmlns:p="http://schemas.openxmlformats.org/presentationml/2006/main">
  <p:cSld>
    <p:spTree>
      <p:nvGrpSpPr>
        <p:cNvPr id="1" name="Shape 2862"/>
        <p:cNvGrpSpPr/>
        <p:nvPr/>
      </p:nvGrpSpPr>
      <p:grpSpPr>
        <a:xfrm>
          <a:off x="0" y="0"/>
          <a:ext cx="0" cy="0"/>
          <a:chOff x="0" y="0"/>
          <a:chExt cx="0" cy="0"/>
        </a:xfrm>
      </p:grpSpPr>
      <p:pic>
        <p:nvPicPr>
          <p:cNvPr id="2863" name="Google Shape;2863;p282"/>
          <p:cNvPicPr preferRelativeResize="0"/>
          <p:nvPr/>
        </p:nvPicPr>
        <p:blipFill rotWithShape="1">
          <a:blip r:embed="rId3">
            <a:alphaModFix/>
          </a:blip>
          <a:srcRect/>
          <a:stretch/>
        </p:blipFill>
        <p:spPr>
          <a:xfrm>
            <a:off x="5299643" y="1890713"/>
            <a:ext cx="4851988" cy="4727621"/>
          </a:xfrm>
          <a:prstGeom prst="rect">
            <a:avLst/>
          </a:prstGeom>
          <a:noFill/>
          <a:ln>
            <a:noFill/>
          </a:ln>
        </p:spPr>
      </p:pic>
      <p:sp>
        <p:nvSpPr>
          <p:cNvPr id="2864" name="Google Shape;2864;p282"/>
          <p:cNvSpPr txBox="1"/>
          <p:nvPr/>
        </p:nvSpPr>
        <p:spPr>
          <a:xfrm>
            <a:off x="541769" y="1363882"/>
            <a:ext cx="4428469" cy="6004323"/>
          </a:xfrm>
          <a:prstGeom prst="rect">
            <a:avLst/>
          </a:prstGeom>
          <a:noFill/>
          <a:ln>
            <a:noFill/>
          </a:ln>
        </p:spPr>
        <p:txBody>
          <a:bodyPr spcFirstLastPara="1" wrap="square" lIns="0" tIns="148450" rIns="0" bIns="0" anchor="t" anchorCtr="0">
            <a:spAutoFit/>
          </a:bodyPr>
          <a:lstStyle/>
          <a:p>
            <a:pPr marL="14007" marR="0" lvl="0" indent="0" algn="l" rtl="0">
              <a:spcBef>
                <a:spcPts val="0"/>
              </a:spcBef>
              <a:spcAft>
                <a:spcPts val="0"/>
              </a:spcAft>
              <a:buNone/>
            </a:pPr>
            <a:r>
              <a:rPr lang="en-US" sz="2206" b="1" i="1" dirty="0">
                <a:solidFill>
                  <a:schemeClr val="dk1"/>
                </a:solidFill>
                <a:latin typeface="Arial"/>
                <a:ea typeface="Arial"/>
                <a:cs typeface="Arial"/>
                <a:sym typeface="Arial"/>
              </a:rPr>
              <a:t>Definition of the method:</a:t>
            </a:r>
            <a:endParaRPr sz="2206" dirty="0">
              <a:solidFill>
                <a:schemeClr val="dk1"/>
              </a:solidFill>
              <a:latin typeface="Arial"/>
              <a:ea typeface="Arial"/>
              <a:cs typeface="Arial"/>
              <a:sym typeface="Arial"/>
            </a:endParaRPr>
          </a:p>
          <a:p>
            <a:pPr marL="14007" marR="257016" lvl="0">
              <a:spcBef>
                <a:spcPts val="1059"/>
              </a:spcBef>
            </a:pPr>
            <a:r>
              <a:rPr lang="en-US" sz="2206" i="1" dirty="0">
                <a:solidFill>
                  <a:schemeClr val="dk1"/>
                </a:solidFill>
              </a:rPr>
              <a:t>Resistance welding is a method in which the </a:t>
            </a:r>
            <a:r>
              <a:rPr lang="en-US" sz="2206" i="1" u="sng" dirty="0">
                <a:solidFill>
                  <a:schemeClr val="dk1"/>
                </a:solidFill>
              </a:rPr>
              <a:t>resistance (Joule) heat</a:t>
            </a:r>
            <a:r>
              <a:rPr lang="en-US" sz="2206" i="1" dirty="0">
                <a:solidFill>
                  <a:schemeClr val="dk1"/>
                </a:solidFill>
              </a:rPr>
              <a:t> generated by the passage of the welding current through the materials to be joined that form part of the welding circuit is used.</a:t>
            </a:r>
          </a:p>
          <a:p>
            <a:pPr marL="14007" marR="257016" lvl="0">
              <a:spcBef>
                <a:spcPts val="1059"/>
              </a:spcBef>
            </a:pPr>
            <a:r>
              <a:rPr lang="en-US" sz="2206" i="1" dirty="0">
                <a:solidFill>
                  <a:schemeClr val="dk1"/>
                </a:solidFill>
              </a:rPr>
              <a:t>After heating, the parts are compressed and welded.</a:t>
            </a:r>
          </a:p>
          <a:p>
            <a:pPr marL="14007" marR="257016" lvl="0">
              <a:spcBef>
                <a:spcPts val="1059"/>
              </a:spcBef>
            </a:pPr>
            <a:r>
              <a:rPr lang="en-US" sz="2206" i="1" dirty="0">
                <a:solidFill>
                  <a:schemeClr val="dk1"/>
                </a:solidFill>
              </a:rPr>
              <a:t>Resistance welding methods belong to the group of </a:t>
            </a:r>
            <a:r>
              <a:rPr lang="en-US" sz="2206" i="1" u="sng" dirty="0">
                <a:solidFill>
                  <a:schemeClr val="dk1"/>
                </a:solidFill>
              </a:rPr>
              <a:t>pressure welding</a:t>
            </a:r>
            <a:r>
              <a:rPr lang="en-US" sz="2206" i="1" dirty="0">
                <a:solidFill>
                  <a:schemeClr val="dk1"/>
                </a:solidFill>
              </a:rPr>
              <a:t>, because a force must be used to create a plastic deformation, and weld the part to create a welded joint.</a:t>
            </a:r>
            <a:endParaRPr sz="2206" dirty="0">
              <a:solidFill>
                <a:schemeClr val="dk1"/>
              </a:solidFill>
              <a:latin typeface="Arial"/>
              <a:ea typeface="Arial"/>
              <a:cs typeface="Arial"/>
              <a:sym typeface="Arial"/>
            </a:endParaRPr>
          </a:p>
        </p:txBody>
      </p:sp>
      <p:sp>
        <p:nvSpPr>
          <p:cNvPr id="2865" name="Google Shape;2865;p282"/>
          <p:cNvSpPr txBox="1">
            <a:spLocks noGrp="1"/>
          </p:cNvSpPr>
          <p:nvPr>
            <p:ph type="title"/>
          </p:nvPr>
        </p:nvSpPr>
        <p:spPr>
          <a:xfrm>
            <a:off x="541768" y="774807"/>
            <a:ext cx="6044561"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Resistance welding</a:t>
            </a:r>
            <a:endParaRPr sz="3253" dirty="0">
              <a:latin typeface="Tahoma"/>
              <a:ea typeface="Tahoma"/>
              <a:cs typeface="Tahoma"/>
              <a:sym typeface="Tahoma"/>
            </a:endParaRPr>
          </a:p>
        </p:txBody>
      </p:sp>
    </p:spTree>
  </p:cSld>
  <p:clrMapOvr>
    <a:masterClrMapping/>
  </p:clrMapOvr>
</p:sld>
</file>

<file path=ppt/slides/slide283.xml><?xml version="1.0" encoding="utf-8"?>
<p:sld xmlns:a="http://schemas.openxmlformats.org/drawingml/2006/main" xmlns:r="http://schemas.openxmlformats.org/officeDocument/2006/relationships" xmlns:p="http://schemas.openxmlformats.org/presentationml/2006/main">
  <p:cSld>
    <p:spTree>
      <p:nvGrpSpPr>
        <p:cNvPr id="1" name="Shape 2869"/>
        <p:cNvGrpSpPr/>
        <p:nvPr/>
      </p:nvGrpSpPr>
      <p:grpSpPr>
        <a:xfrm>
          <a:off x="0" y="0"/>
          <a:ext cx="0" cy="0"/>
          <a:chOff x="0" y="0"/>
          <a:chExt cx="0" cy="0"/>
        </a:xfrm>
      </p:grpSpPr>
      <p:sp>
        <p:nvSpPr>
          <p:cNvPr id="2870" name="Google Shape;2870;p283"/>
          <p:cNvSpPr txBox="1">
            <a:spLocks noGrp="1"/>
          </p:cNvSpPr>
          <p:nvPr>
            <p:ph type="body" idx="1"/>
          </p:nvPr>
        </p:nvSpPr>
        <p:spPr>
          <a:xfrm>
            <a:off x="1084796" y="2282601"/>
            <a:ext cx="10232451" cy="3356590"/>
          </a:xfrm>
          <a:prstGeom prst="rect">
            <a:avLst/>
          </a:prstGeom>
          <a:noFill/>
          <a:ln>
            <a:noFill/>
          </a:ln>
        </p:spPr>
        <p:txBody>
          <a:bodyPr spcFirstLastPara="1" wrap="square" lIns="0" tIns="14000" rIns="0" bIns="0" anchor="t" anchorCtr="0">
            <a:spAutoFit/>
          </a:bodyPr>
          <a:lstStyle/>
          <a:p>
            <a:pPr marL="18208" marR="1563108" lvl="0" indent="0">
              <a:lnSpc>
                <a:spcPct val="120000"/>
              </a:lnSpc>
            </a:pPr>
            <a:r>
              <a:rPr lang="en-US" dirty="0"/>
              <a:t>According to the structural arrangement of the electrodes and the working procedure, </a:t>
            </a:r>
            <a:r>
              <a:rPr lang="en-US" i="1" dirty="0"/>
              <a:t>we divide the methods of resistance welding into:</a:t>
            </a:r>
            <a:endParaRPr i="1" dirty="0"/>
          </a:p>
          <a:p>
            <a:pPr marL="396380" lvl="0" indent="-378171">
              <a:spcBef>
                <a:spcPts val="2117"/>
              </a:spcBef>
              <a:buClr>
                <a:schemeClr val="dk1"/>
              </a:buClr>
              <a:buSzPts val="1800"/>
              <a:buFont typeface="Noto Sans Symbols"/>
              <a:buChar char="⮚"/>
            </a:pPr>
            <a:r>
              <a:rPr lang="en-US" b="1" dirty="0">
                <a:latin typeface="Arial"/>
                <a:ea typeface="Arial"/>
                <a:cs typeface="Arial"/>
                <a:sym typeface="Arial"/>
              </a:rPr>
              <a:t>spot </a:t>
            </a:r>
            <a:r>
              <a:rPr lang="en-US" dirty="0">
                <a:latin typeface="Arial"/>
                <a:ea typeface="Arial"/>
                <a:cs typeface="Arial"/>
                <a:sym typeface="Arial"/>
              </a:rPr>
              <a:t>- welded joints are created in the form of welded lenses (spot welds) between overlapped parts </a:t>
            </a:r>
            <a:endParaRPr dirty="0"/>
          </a:p>
          <a:p>
            <a:pPr marL="396380" marR="687712" lvl="0" indent="-378171">
              <a:spcBef>
                <a:spcPts val="529"/>
              </a:spcBef>
              <a:buClr>
                <a:schemeClr val="dk1"/>
              </a:buClr>
              <a:buSzPts val="1800"/>
              <a:buFont typeface="Noto Sans Symbols"/>
              <a:buChar char="⮚"/>
            </a:pPr>
            <a:r>
              <a:rPr lang="en-US" b="1" dirty="0">
                <a:latin typeface="Arial"/>
                <a:ea typeface="Arial"/>
                <a:cs typeface="Arial"/>
                <a:sym typeface="Arial"/>
              </a:rPr>
              <a:t>seam </a:t>
            </a:r>
            <a:r>
              <a:rPr lang="en-US" dirty="0">
                <a:latin typeface="Arial"/>
                <a:ea typeface="Arial"/>
                <a:cs typeface="Arial"/>
                <a:sym typeface="Arial"/>
              </a:rPr>
              <a:t>- welded joints are formed using disk electrodes </a:t>
            </a:r>
            <a:r>
              <a:rPr lang="en-US" i="1" dirty="0">
                <a:latin typeface="Arial"/>
                <a:ea typeface="Arial"/>
                <a:cs typeface="Arial"/>
                <a:sym typeface="Arial"/>
              </a:rPr>
              <a:t>usually between overlapped parts as continuous or intermittent </a:t>
            </a:r>
            <a:endParaRPr i="1" dirty="0"/>
          </a:p>
          <a:p>
            <a:pPr marL="396380" marR="301837" lvl="0" indent="-378171">
              <a:spcBef>
                <a:spcPts val="529"/>
              </a:spcBef>
              <a:buClr>
                <a:schemeClr val="dk1"/>
              </a:buClr>
              <a:buSzPts val="1800"/>
              <a:buFont typeface="Noto Sans Symbols"/>
              <a:buChar char="⮚"/>
            </a:pPr>
            <a:r>
              <a:rPr lang="en-US" b="1" dirty="0">
                <a:latin typeface="Arial"/>
                <a:ea typeface="Arial"/>
                <a:cs typeface="Arial"/>
                <a:sym typeface="Arial"/>
              </a:rPr>
              <a:t>protrusions </a:t>
            </a:r>
            <a:r>
              <a:rPr lang="en-US" dirty="0">
                <a:latin typeface="Arial"/>
                <a:ea typeface="Arial"/>
                <a:cs typeface="Arial"/>
                <a:sym typeface="Arial"/>
              </a:rPr>
              <a:t>- welded joints are created in places of natural or</a:t>
            </a:r>
            <a:r>
              <a:rPr lang="en-US" i="1" dirty="0">
                <a:latin typeface="Arial"/>
                <a:ea typeface="Arial"/>
                <a:cs typeface="Arial"/>
                <a:sym typeface="Arial"/>
              </a:rPr>
              <a:t> intentionally created protrusions</a:t>
            </a:r>
            <a:r>
              <a:rPr lang="en-US" dirty="0">
                <a:latin typeface="Arial"/>
                <a:ea typeface="Arial"/>
                <a:cs typeface="Arial"/>
                <a:sym typeface="Arial"/>
              </a:rPr>
              <a:t> (sometimes referred to as press resistance welding)</a:t>
            </a:r>
            <a:endParaRPr dirty="0"/>
          </a:p>
          <a:p>
            <a:pPr marL="396380" marR="5602" lvl="0" indent="-378171">
              <a:spcBef>
                <a:spcPts val="529"/>
              </a:spcBef>
              <a:buClr>
                <a:schemeClr val="dk1"/>
              </a:buClr>
              <a:buSzPts val="1800"/>
              <a:buFont typeface="Noto Sans Symbols"/>
              <a:buChar char="⮚"/>
            </a:pPr>
            <a:r>
              <a:rPr lang="en-US" b="1" dirty="0">
                <a:latin typeface="Arial"/>
                <a:ea typeface="Arial"/>
                <a:cs typeface="Arial"/>
                <a:sym typeface="Arial"/>
              </a:rPr>
              <a:t>joints </a:t>
            </a:r>
            <a:r>
              <a:rPr lang="en-US" dirty="0">
                <a:latin typeface="Arial"/>
                <a:ea typeface="Arial"/>
                <a:cs typeface="Arial"/>
                <a:sym typeface="Arial"/>
              </a:rPr>
              <a:t>- welded joints are created in the entire joint area with </a:t>
            </a:r>
            <a:r>
              <a:rPr lang="en-US" i="1" dirty="0">
                <a:latin typeface="Arial"/>
                <a:ea typeface="Arial"/>
                <a:cs typeface="Arial"/>
                <a:sym typeface="Arial"/>
              </a:rPr>
              <a:t>or without the use of the </a:t>
            </a:r>
            <a:r>
              <a:rPr lang="en-US" i="1" dirty="0" err="1">
                <a:latin typeface="Arial"/>
                <a:ea typeface="Arial"/>
                <a:cs typeface="Arial"/>
                <a:sym typeface="Arial"/>
              </a:rPr>
              <a:t>desoldering</a:t>
            </a:r>
            <a:r>
              <a:rPr lang="en-US" i="1" dirty="0">
                <a:latin typeface="Arial"/>
                <a:ea typeface="Arial"/>
                <a:cs typeface="Arial"/>
                <a:sym typeface="Arial"/>
              </a:rPr>
              <a:t> phase of the welding process, </a:t>
            </a:r>
            <a:r>
              <a:rPr lang="en-US" dirty="0">
                <a:latin typeface="Arial"/>
                <a:ea typeface="Arial"/>
                <a:cs typeface="Arial"/>
                <a:sym typeface="Arial"/>
              </a:rPr>
              <a:t>(i.e. </a:t>
            </a:r>
            <a:r>
              <a:rPr lang="en-US" dirty="0" err="1">
                <a:latin typeface="Arial"/>
                <a:ea typeface="Arial"/>
                <a:cs typeface="Arial"/>
                <a:sym typeface="Arial"/>
              </a:rPr>
              <a:t>desoldering</a:t>
            </a:r>
            <a:r>
              <a:rPr lang="en-US" dirty="0">
                <a:latin typeface="Arial"/>
                <a:ea typeface="Arial"/>
                <a:cs typeface="Arial"/>
                <a:sym typeface="Arial"/>
              </a:rPr>
              <a:t> and compaction welding)</a:t>
            </a:r>
            <a:endParaRPr dirty="0"/>
          </a:p>
        </p:txBody>
      </p:sp>
      <p:sp>
        <p:nvSpPr>
          <p:cNvPr id="2871" name="Google Shape;2871;p283"/>
          <p:cNvSpPr txBox="1">
            <a:spLocks noGrp="1"/>
          </p:cNvSpPr>
          <p:nvPr>
            <p:ph type="title"/>
          </p:nvPr>
        </p:nvSpPr>
        <p:spPr>
          <a:xfrm>
            <a:off x="391633" y="774807"/>
            <a:ext cx="10037828" cy="514723"/>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Division of resistance welding methods</a:t>
            </a:r>
            <a:endParaRPr sz="3253" dirty="0">
              <a:latin typeface="Tahoma"/>
              <a:ea typeface="Tahoma"/>
              <a:cs typeface="Tahoma"/>
              <a:sym typeface="Tahoma"/>
            </a:endParaRPr>
          </a:p>
        </p:txBody>
      </p:sp>
    </p:spTree>
  </p:cSld>
  <p:clrMapOvr>
    <a:masterClrMapping/>
  </p:clrMapOvr>
</p:sld>
</file>

<file path=ppt/slides/slide284.xml><?xml version="1.0" encoding="utf-8"?>
<p:sld xmlns:a="http://schemas.openxmlformats.org/drawingml/2006/main" xmlns:r="http://schemas.openxmlformats.org/officeDocument/2006/relationships" xmlns:p="http://schemas.openxmlformats.org/presentationml/2006/main">
  <p:cSld>
    <p:spTree>
      <p:nvGrpSpPr>
        <p:cNvPr id="1" name="Shape 2875"/>
        <p:cNvGrpSpPr/>
        <p:nvPr/>
      </p:nvGrpSpPr>
      <p:grpSpPr>
        <a:xfrm>
          <a:off x="0" y="0"/>
          <a:ext cx="0" cy="0"/>
          <a:chOff x="0" y="0"/>
          <a:chExt cx="0" cy="0"/>
        </a:xfrm>
      </p:grpSpPr>
      <p:sp>
        <p:nvSpPr>
          <p:cNvPr id="2877" name="Google Shape;2877;p284"/>
          <p:cNvSpPr txBox="1">
            <a:spLocks noGrp="1"/>
          </p:cNvSpPr>
          <p:nvPr>
            <p:ph type="title"/>
          </p:nvPr>
        </p:nvSpPr>
        <p:spPr>
          <a:xfrm>
            <a:off x="391630" y="768085"/>
            <a:ext cx="10753447" cy="383469"/>
          </a:xfrm>
          <a:prstGeom prst="rect">
            <a:avLst/>
          </a:prstGeom>
          <a:noFill/>
          <a:ln>
            <a:noFill/>
          </a:ln>
        </p:spPr>
        <p:txBody>
          <a:bodyPr spcFirstLastPara="1" wrap="square" lIns="0" tIns="14000" rIns="0" bIns="0" anchor="t" anchorCtr="0">
            <a:spAutoFit/>
          </a:bodyPr>
          <a:lstStyle/>
          <a:p>
            <a:pPr marL="14007" lvl="0"/>
            <a:r>
              <a:rPr lang="en-US" sz="2400" i="1" dirty="0">
                <a:solidFill>
                  <a:srgbClr val="FF3300"/>
                </a:solidFill>
                <a:latin typeface="Tahoma"/>
                <a:ea typeface="Tahoma"/>
                <a:cs typeface="Tahoma"/>
                <a:sym typeface="Tahoma"/>
              </a:rPr>
              <a:t>Method designation – </a:t>
            </a:r>
            <a:r>
              <a:rPr lang="en-US" sz="2400" i="1" dirty="0">
                <a:solidFill>
                  <a:srgbClr val="000000"/>
                </a:solidFill>
                <a:latin typeface="Arial"/>
                <a:ea typeface="Arial"/>
                <a:cs typeface="Arial"/>
                <a:sym typeface="Arial"/>
              </a:rPr>
              <a:t>according to standard ČSN EN ISO 4063</a:t>
            </a:r>
            <a:endParaRPr sz="2400" dirty="0">
              <a:latin typeface="Arial"/>
              <a:ea typeface="Arial"/>
              <a:cs typeface="Arial"/>
              <a:sym typeface="Arial"/>
            </a:endParaRPr>
          </a:p>
        </p:txBody>
      </p:sp>
      <p:sp>
        <p:nvSpPr>
          <p:cNvPr id="2878" name="Google Shape;2878;p284"/>
          <p:cNvSpPr txBox="1"/>
          <p:nvPr/>
        </p:nvSpPr>
        <p:spPr>
          <a:xfrm>
            <a:off x="469900" y="1454279"/>
            <a:ext cx="4464182" cy="3631218"/>
          </a:xfrm>
          <a:prstGeom prst="rect">
            <a:avLst/>
          </a:prstGeom>
          <a:noFill/>
          <a:ln>
            <a:noFill/>
          </a:ln>
        </p:spPr>
        <p:txBody>
          <a:bodyPr spcFirstLastPara="1" wrap="square" lIns="0" tIns="14700" rIns="0" bIns="0" anchor="t" anchorCtr="0">
            <a:spAutoFit/>
          </a:bodyPr>
          <a:lstStyle/>
          <a:p>
            <a:pPr marL="14007" marR="0" lvl="0" indent="0" algn="l" rtl="0">
              <a:spcBef>
                <a:spcPts val="0"/>
              </a:spcBef>
              <a:spcAft>
                <a:spcPts val="0"/>
              </a:spcAft>
              <a:buNone/>
            </a:pPr>
            <a:r>
              <a:rPr lang="en-US" sz="2000" i="1" u="sng" dirty="0">
                <a:solidFill>
                  <a:schemeClr val="dk1"/>
                </a:solidFill>
                <a:latin typeface="Arial"/>
                <a:ea typeface="Arial"/>
                <a:cs typeface="Arial"/>
                <a:sym typeface="Arial"/>
              </a:rPr>
              <a:t>2</a:t>
            </a:r>
            <a:r>
              <a:rPr lang="en-US" sz="2000" dirty="0">
                <a:solidFill>
                  <a:schemeClr val="dk1"/>
                </a:solidFill>
              </a:rPr>
              <a:t> </a:t>
            </a:r>
            <a:r>
              <a:rPr lang="en-US" sz="2000" b="1" i="1" u="sng" dirty="0">
                <a:solidFill>
                  <a:schemeClr val="dk1"/>
                </a:solidFill>
                <a:latin typeface="Arial"/>
                <a:ea typeface="Arial"/>
                <a:cs typeface="Arial"/>
                <a:sym typeface="Arial"/>
              </a:rPr>
              <a:t>RW </a:t>
            </a:r>
            <a:r>
              <a:rPr lang="en-US" sz="2000" i="1" u="sng" dirty="0">
                <a:solidFill>
                  <a:schemeClr val="dk1"/>
                </a:solidFill>
                <a:latin typeface="Arial"/>
                <a:ea typeface="Arial"/>
                <a:cs typeface="Arial"/>
                <a:sym typeface="Arial"/>
              </a:rPr>
              <a:t>– Resistance Welding (AWS)</a:t>
            </a:r>
            <a:endParaRPr sz="2000" dirty="0">
              <a:solidFill>
                <a:schemeClr val="dk1"/>
              </a:solidFill>
              <a:latin typeface="Arial"/>
              <a:ea typeface="Arial"/>
              <a:cs typeface="Arial"/>
              <a:sym typeface="Arial"/>
            </a:endParaRPr>
          </a:p>
          <a:p>
            <a:pPr marL="401982" marR="0" lvl="0" indent="-388676" algn="l" rtl="0">
              <a:spcBef>
                <a:spcPts val="1059"/>
              </a:spcBef>
              <a:spcAft>
                <a:spcPts val="0"/>
              </a:spcAft>
              <a:buClr>
                <a:schemeClr val="dk1"/>
              </a:buClr>
              <a:buSzPts val="2000"/>
              <a:buFont typeface="Arial"/>
              <a:buAutoNum type="arabicPlain" startAt="21"/>
            </a:pPr>
            <a:r>
              <a:rPr lang="en-US" sz="2000" i="1" dirty="0">
                <a:solidFill>
                  <a:schemeClr val="dk1"/>
                </a:solidFill>
                <a:latin typeface="Arial"/>
                <a:ea typeface="Arial"/>
                <a:cs typeface="Arial"/>
                <a:sym typeface="Arial"/>
              </a:rPr>
              <a:t>– </a:t>
            </a:r>
            <a:r>
              <a:rPr lang="en-US" sz="2000" b="1" i="1" dirty="0">
                <a:solidFill>
                  <a:schemeClr val="dk1"/>
                </a:solidFill>
                <a:latin typeface="Arial"/>
                <a:ea typeface="Arial"/>
                <a:cs typeface="Arial"/>
                <a:sym typeface="Arial"/>
              </a:rPr>
              <a:t>RSW </a:t>
            </a:r>
            <a:r>
              <a:rPr lang="en-US" sz="2000" i="1" dirty="0">
                <a:solidFill>
                  <a:schemeClr val="dk1"/>
                </a:solidFill>
                <a:latin typeface="Arial"/>
                <a:ea typeface="Arial"/>
                <a:cs typeface="Arial"/>
                <a:sym typeface="Arial"/>
              </a:rPr>
              <a:t>– Resistance Spot Welding</a:t>
            </a:r>
            <a:endParaRPr sz="2000" dirty="0">
              <a:solidFill>
                <a:schemeClr val="dk1"/>
              </a:solidFill>
              <a:latin typeface="Arial"/>
              <a:ea typeface="Arial"/>
              <a:cs typeface="Arial"/>
              <a:sym typeface="Arial"/>
            </a:endParaRPr>
          </a:p>
          <a:p>
            <a:pPr marL="401982" marR="0" lvl="0" indent="-388676" algn="l" rtl="0">
              <a:spcBef>
                <a:spcPts val="1059"/>
              </a:spcBef>
              <a:spcAft>
                <a:spcPts val="0"/>
              </a:spcAft>
              <a:buClr>
                <a:schemeClr val="dk1"/>
              </a:buClr>
              <a:buSzPts val="2000"/>
              <a:buFont typeface="Arial"/>
              <a:buAutoNum type="arabicPlain" startAt="22"/>
            </a:pPr>
            <a:r>
              <a:rPr lang="en-US" sz="2000" i="1" dirty="0">
                <a:solidFill>
                  <a:schemeClr val="dk1"/>
                </a:solidFill>
                <a:latin typeface="Arial"/>
                <a:ea typeface="Arial"/>
                <a:cs typeface="Arial"/>
                <a:sym typeface="Arial"/>
              </a:rPr>
              <a:t>– </a:t>
            </a:r>
            <a:r>
              <a:rPr lang="en-US" sz="2000" b="1" i="1" dirty="0">
                <a:solidFill>
                  <a:schemeClr val="dk1"/>
                </a:solidFill>
                <a:latin typeface="Arial"/>
                <a:ea typeface="Arial"/>
                <a:cs typeface="Arial"/>
                <a:sym typeface="Arial"/>
              </a:rPr>
              <a:t>RSEW </a:t>
            </a:r>
            <a:r>
              <a:rPr lang="en-US" sz="2000" i="1" dirty="0">
                <a:solidFill>
                  <a:schemeClr val="dk1"/>
                </a:solidFill>
                <a:latin typeface="Arial"/>
                <a:ea typeface="Arial"/>
                <a:cs typeface="Arial"/>
                <a:sym typeface="Arial"/>
              </a:rPr>
              <a:t>– Resistance Seam Welding</a:t>
            </a:r>
            <a:endParaRPr sz="2000" dirty="0">
              <a:solidFill>
                <a:schemeClr val="dk1"/>
              </a:solidFill>
              <a:latin typeface="Arial"/>
              <a:ea typeface="Arial"/>
              <a:cs typeface="Arial"/>
              <a:sym typeface="Arial"/>
            </a:endParaRPr>
          </a:p>
          <a:p>
            <a:pPr marL="401982" marR="0" lvl="0" indent="-388676" algn="l" rtl="0">
              <a:spcBef>
                <a:spcPts val="1059"/>
              </a:spcBef>
              <a:spcAft>
                <a:spcPts val="0"/>
              </a:spcAft>
              <a:buClr>
                <a:schemeClr val="dk1"/>
              </a:buClr>
              <a:buSzPts val="2000"/>
              <a:buFont typeface="Arial"/>
              <a:buAutoNum type="arabicPlain" startAt="23"/>
            </a:pPr>
            <a:r>
              <a:rPr lang="en-US" sz="2000" i="1" dirty="0">
                <a:solidFill>
                  <a:schemeClr val="dk1"/>
                </a:solidFill>
                <a:latin typeface="Arial"/>
                <a:ea typeface="Arial"/>
                <a:cs typeface="Arial"/>
                <a:sym typeface="Arial"/>
              </a:rPr>
              <a:t>– </a:t>
            </a:r>
            <a:r>
              <a:rPr lang="en-US" sz="2000" b="1" i="1" dirty="0">
                <a:solidFill>
                  <a:schemeClr val="dk1"/>
                </a:solidFill>
                <a:latin typeface="Arial"/>
                <a:ea typeface="Arial"/>
                <a:cs typeface="Arial"/>
                <a:sym typeface="Arial"/>
              </a:rPr>
              <a:t>PW </a:t>
            </a:r>
            <a:r>
              <a:rPr lang="en-US" sz="2000" i="1" dirty="0">
                <a:solidFill>
                  <a:schemeClr val="dk1"/>
                </a:solidFill>
                <a:latin typeface="Arial"/>
                <a:ea typeface="Arial"/>
                <a:cs typeface="Arial"/>
                <a:sym typeface="Arial"/>
              </a:rPr>
              <a:t>– Projection Welding</a:t>
            </a:r>
            <a:endParaRPr sz="2000" dirty="0">
              <a:solidFill>
                <a:schemeClr val="dk1"/>
              </a:solidFill>
              <a:latin typeface="Arial"/>
              <a:ea typeface="Arial"/>
              <a:cs typeface="Arial"/>
              <a:sym typeface="Arial"/>
            </a:endParaRPr>
          </a:p>
          <a:p>
            <a:pPr marL="401982" marR="0" lvl="0" indent="-388676" algn="l" rtl="0">
              <a:spcBef>
                <a:spcPts val="1059"/>
              </a:spcBef>
              <a:spcAft>
                <a:spcPts val="0"/>
              </a:spcAft>
              <a:buClr>
                <a:schemeClr val="dk1"/>
              </a:buClr>
              <a:buSzPts val="2000"/>
              <a:buFont typeface="Arial"/>
              <a:buAutoNum type="arabicPlain" startAt="24"/>
            </a:pPr>
            <a:r>
              <a:rPr lang="en-US" sz="2000" i="1" dirty="0">
                <a:solidFill>
                  <a:schemeClr val="dk1"/>
                </a:solidFill>
                <a:latin typeface="Arial"/>
                <a:ea typeface="Arial"/>
                <a:cs typeface="Arial"/>
                <a:sym typeface="Arial"/>
              </a:rPr>
              <a:t>– </a:t>
            </a:r>
            <a:r>
              <a:rPr lang="en-US" sz="2000" b="1" i="1" dirty="0">
                <a:solidFill>
                  <a:schemeClr val="dk1"/>
                </a:solidFill>
                <a:latin typeface="Arial"/>
                <a:ea typeface="Arial"/>
                <a:cs typeface="Arial"/>
                <a:sym typeface="Arial"/>
              </a:rPr>
              <a:t>FW </a:t>
            </a:r>
            <a:r>
              <a:rPr lang="en-US" sz="2000" i="1" dirty="0">
                <a:solidFill>
                  <a:schemeClr val="dk1"/>
                </a:solidFill>
                <a:latin typeface="Arial"/>
                <a:ea typeface="Arial"/>
                <a:cs typeface="Arial"/>
                <a:sym typeface="Arial"/>
              </a:rPr>
              <a:t>– Flash Welding</a:t>
            </a:r>
            <a:endParaRPr sz="2000" dirty="0">
              <a:solidFill>
                <a:schemeClr val="dk1"/>
              </a:solidFill>
              <a:latin typeface="Arial"/>
              <a:ea typeface="Arial"/>
              <a:cs typeface="Arial"/>
              <a:sym typeface="Arial"/>
            </a:endParaRPr>
          </a:p>
          <a:p>
            <a:pPr marL="401982" marR="0" lvl="0" indent="-388676" algn="l" rtl="0">
              <a:spcBef>
                <a:spcPts val="1059"/>
              </a:spcBef>
              <a:spcAft>
                <a:spcPts val="0"/>
              </a:spcAft>
              <a:buClr>
                <a:schemeClr val="dk1"/>
              </a:buClr>
              <a:buSzPts val="2000"/>
              <a:buFont typeface="Arial"/>
              <a:buAutoNum type="arabicPlain" startAt="25"/>
            </a:pPr>
            <a:r>
              <a:rPr lang="en-US" sz="2000" i="1" dirty="0">
                <a:solidFill>
                  <a:schemeClr val="dk1"/>
                </a:solidFill>
                <a:latin typeface="Arial"/>
                <a:ea typeface="Arial"/>
                <a:cs typeface="Arial"/>
                <a:sym typeface="Arial"/>
              </a:rPr>
              <a:t>– </a:t>
            </a:r>
            <a:r>
              <a:rPr lang="en-US" sz="2000" b="1" i="1" dirty="0">
                <a:solidFill>
                  <a:schemeClr val="dk1"/>
                </a:solidFill>
                <a:latin typeface="Arial"/>
                <a:ea typeface="Arial"/>
                <a:cs typeface="Arial"/>
                <a:sym typeface="Arial"/>
              </a:rPr>
              <a:t>RBW </a:t>
            </a:r>
            <a:r>
              <a:rPr lang="en-US" sz="2000" i="1" dirty="0">
                <a:solidFill>
                  <a:schemeClr val="dk1"/>
                </a:solidFill>
                <a:latin typeface="Arial"/>
                <a:ea typeface="Arial"/>
                <a:cs typeface="Arial"/>
                <a:sym typeface="Arial"/>
              </a:rPr>
              <a:t>– Resistance Butt Welding</a:t>
            </a:r>
            <a:endParaRPr sz="2000" dirty="0">
              <a:solidFill>
                <a:schemeClr val="dk1"/>
              </a:solidFill>
              <a:latin typeface="Arial"/>
              <a:ea typeface="Arial"/>
              <a:cs typeface="Arial"/>
              <a:sym typeface="Arial"/>
            </a:endParaRPr>
          </a:p>
          <a:p>
            <a:pPr marL="14007" marR="0" lvl="0" indent="0" algn="l" rtl="0">
              <a:spcBef>
                <a:spcPts val="1059"/>
              </a:spcBef>
              <a:spcAft>
                <a:spcPts val="0"/>
              </a:spcAft>
              <a:buNone/>
            </a:pPr>
            <a:r>
              <a:rPr lang="en-US" sz="2000" b="1" i="1" dirty="0">
                <a:solidFill>
                  <a:schemeClr val="dk1"/>
                </a:solidFill>
                <a:latin typeface="Arial"/>
                <a:ea typeface="Arial"/>
                <a:cs typeface="Arial"/>
                <a:sym typeface="Arial"/>
              </a:rPr>
              <a:t>291 </a:t>
            </a:r>
            <a:r>
              <a:rPr lang="en-US" sz="2000" i="1" dirty="0">
                <a:solidFill>
                  <a:schemeClr val="dk1"/>
                </a:solidFill>
                <a:latin typeface="Arial"/>
                <a:ea typeface="Arial"/>
                <a:cs typeface="Arial"/>
                <a:sym typeface="Arial"/>
              </a:rPr>
              <a:t>– </a:t>
            </a:r>
            <a:r>
              <a:rPr lang="en-US" sz="2000" b="1" i="1" dirty="0">
                <a:solidFill>
                  <a:schemeClr val="dk1"/>
                </a:solidFill>
                <a:latin typeface="Arial"/>
                <a:ea typeface="Arial"/>
                <a:cs typeface="Arial"/>
                <a:sym typeface="Arial"/>
              </a:rPr>
              <a:t>RSEW – HF </a:t>
            </a:r>
            <a:r>
              <a:rPr lang="en-US" sz="2000" i="1" dirty="0">
                <a:solidFill>
                  <a:schemeClr val="dk1"/>
                </a:solidFill>
                <a:latin typeface="Arial"/>
                <a:ea typeface="Arial"/>
                <a:cs typeface="Arial"/>
                <a:sym typeface="Arial"/>
              </a:rPr>
              <a:t>– High Frequency Welding</a:t>
            </a:r>
            <a:endParaRPr sz="2000" dirty="0">
              <a:solidFill>
                <a:schemeClr val="dk1"/>
              </a:solidFill>
              <a:latin typeface="Arial"/>
              <a:ea typeface="Arial"/>
              <a:cs typeface="Arial"/>
              <a:sym typeface="Arial"/>
            </a:endParaRPr>
          </a:p>
        </p:txBody>
      </p:sp>
      <p:pic>
        <p:nvPicPr>
          <p:cNvPr id="2879" name="Google Shape;2879;p284"/>
          <p:cNvPicPr preferRelativeResize="0"/>
          <p:nvPr/>
        </p:nvPicPr>
        <p:blipFill rotWithShape="1">
          <a:blip r:embed="rId3">
            <a:alphaModFix/>
          </a:blip>
          <a:srcRect/>
          <a:stretch/>
        </p:blipFill>
        <p:spPr>
          <a:xfrm>
            <a:off x="6240797" y="1419225"/>
            <a:ext cx="3694031" cy="5240215"/>
          </a:xfrm>
          <a:prstGeom prst="rect">
            <a:avLst/>
          </a:prstGeom>
          <a:noFill/>
          <a:ln>
            <a:noFill/>
          </a:ln>
        </p:spPr>
      </p:pic>
    </p:spTree>
  </p:cSld>
  <p:clrMapOvr>
    <a:masterClrMapping/>
  </p:clrMapOvr>
</p:sld>
</file>

<file path=ppt/slides/slide285.xml><?xml version="1.0" encoding="utf-8"?>
<p:sld xmlns:a="http://schemas.openxmlformats.org/drawingml/2006/main" xmlns:r="http://schemas.openxmlformats.org/officeDocument/2006/relationships" xmlns:p="http://schemas.openxmlformats.org/presentationml/2006/main">
  <p:cSld>
    <p:spTree>
      <p:nvGrpSpPr>
        <p:cNvPr id="1" name="Shape 2884"/>
        <p:cNvGrpSpPr/>
        <p:nvPr/>
      </p:nvGrpSpPr>
      <p:grpSpPr>
        <a:xfrm>
          <a:off x="0" y="0"/>
          <a:ext cx="0" cy="0"/>
          <a:chOff x="0" y="0"/>
          <a:chExt cx="0" cy="0"/>
        </a:xfrm>
      </p:grpSpPr>
      <p:sp>
        <p:nvSpPr>
          <p:cNvPr id="2886" name="Google Shape;2886;p285"/>
          <p:cNvSpPr txBox="1">
            <a:spLocks noGrp="1"/>
          </p:cNvSpPr>
          <p:nvPr>
            <p:ph type="title"/>
          </p:nvPr>
        </p:nvSpPr>
        <p:spPr>
          <a:xfrm>
            <a:off x="391632" y="774807"/>
            <a:ext cx="7057960"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Range of basic parameters (21)</a:t>
            </a:r>
            <a:endParaRPr sz="3253" dirty="0">
              <a:latin typeface="Tahoma"/>
              <a:ea typeface="Tahoma"/>
              <a:cs typeface="Tahoma"/>
              <a:sym typeface="Tahoma"/>
            </a:endParaRPr>
          </a:p>
        </p:txBody>
      </p:sp>
      <p:sp>
        <p:nvSpPr>
          <p:cNvPr id="2887" name="Google Shape;2887;p285"/>
          <p:cNvSpPr txBox="1">
            <a:spLocks noGrp="1"/>
          </p:cNvSpPr>
          <p:nvPr>
            <p:ph type="body" idx="1"/>
          </p:nvPr>
        </p:nvSpPr>
        <p:spPr>
          <a:xfrm>
            <a:off x="894424" y="1918234"/>
            <a:ext cx="5129713" cy="3504323"/>
          </a:xfrm>
          <a:prstGeom prst="rect">
            <a:avLst/>
          </a:prstGeom>
          <a:noFill/>
          <a:ln>
            <a:noFill/>
          </a:ln>
        </p:spPr>
        <p:txBody>
          <a:bodyPr spcFirstLastPara="1" wrap="square" lIns="0" tIns="14000" rIns="0" bIns="0" anchor="t" anchorCtr="0">
            <a:spAutoFit/>
          </a:bodyPr>
          <a:lstStyle/>
          <a:p>
            <a:pPr marL="14007" marR="1016160" lvl="0" indent="0">
              <a:lnSpc>
                <a:spcPct val="140000"/>
              </a:lnSpc>
            </a:pPr>
            <a:r>
              <a:rPr lang="en-US" i="1" dirty="0"/>
              <a:t>Welding position </a:t>
            </a:r>
          </a:p>
          <a:p>
            <a:pPr marL="14007" marR="1016160" lvl="0" indent="0">
              <a:lnSpc>
                <a:spcPct val="140000"/>
              </a:lnSpc>
            </a:pPr>
            <a:r>
              <a:rPr lang="en-US" i="1" dirty="0"/>
              <a:t>Thickness range ZM</a:t>
            </a:r>
          </a:p>
          <a:p>
            <a:pPr marL="14007" marR="1016160" lvl="0" indent="0">
              <a:lnSpc>
                <a:spcPct val="140000"/>
              </a:lnSpc>
            </a:pPr>
            <a:r>
              <a:rPr lang="en-US" i="1" dirty="0"/>
              <a:t>Type of basic material</a:t>
            </a:r>
          </a:p>
          <a:p>
            <a:pPr marL="14007" marR="1016160" lvl="0" indent="0">
              <a:lnSpc>
                <a:spcPct val="140000"/>
              </a:lnSpc>
            </a:pPr>
            <a:r>
              <a:rPr lang="en-US" i="1" dirty="0"/>
              <a:t>Welding current range </a:t>
            </a:r>
          </a:p>
          <a:p>
            <a:pPr marL="14007" marR="1016160" lvl="0" indent="0">
              <a:lnSpc>
                <a:spcPct val="140000"/>
              </a:lnSpc>
            </a:pPr>
            <a:r>
              <a:rPr lang="en-US" i="1" dirty="0"/>
              <a:t>Voltage range (secondary) </a:t>
            </a:r>
          </a:p>
          <a:p>
            <a:pPr marL="14007" marR="1016160" lvl="0" indent="0">
              <a:lnSpc>
                <a:spcPct val="140000"/>
              </a:lnSpc>
            </a:pPr>
            <a:r>
              <a:rPr lang="en-US" i="1" dirty="0"/>
              <a:t>Welding current type </a:t>
            </a:r>
          </a:p>
          <a:p>
            <a:pPr marL="14007" marR="1016160" lvl="0" indent="0">
              <a:lnSpc>
                <a:spcPct val="140000"/>
              </a:lnSpc>
            </a:pPr>
            <a:r>
              <a:rPr lang="en-US" i="1" dirty="0"/>
              <a:t>Welding time</a:t>
            </a:r>
          </a:p>
          <a:p>
            <a:pPr marL="14007" marR="1016160" lvl="0" indent="0">
              <a:lnSpc>
                <a:spcPct val="140000"/>
              </a:lnSpc>
            </a:pPr>
            <a:r>
              <a:rPr lang="en-US" i="1" dirty="0"/>
              <a:t>Compression force</a:t>
            </a:r>
          </a:p>
          <a:p>
            <a:pPr marL="14007" marR="1016160" lvl="0" indent="0">
              <a:lnSpc>
                <a:spcPct val="140000"/>
              </a:lnSpc>
            </a:pPr>
            <a:r>
              <a:rPr lang="en-US" i="1" dirty="0"/>
              <a:t>Electrode diameter</a:t>
            </a:r>
            <a:endParaRPr dirty="0"/>
          </a:p>
        </p:txBody>
      </p:sp>
      <p:sp>
        <p:nvSpPr>
          <p:cNvPr id="2888" name="Google Shape;2888;p285"/>
          <p:cNvSpPr txBox="1"/>
          <p:nvPr/>
        </p:nvSpPr>
        <p:spPr>
          <a:xfrm>
            <a:off x="4638262" y="1669681"/>
            <a:ext cx="5227522" cy="3544419"/>
          </a:xfrm>
          <a:prstGeom prst="rect">
            <a:avLst/>
          </a:prstGeom>
          <a:noFill/>
          <a:ln>
            <a:noFill/>
          </a:ln>
        </p:spPr>
        <p:txBody>
          <a:bodyPr spcFirstLastPara="1" wrap="square" lIns="0" tIns="148450" rIns="0" bIns="0" anchor="t" anchorCtr="0">
            <a:spAutoFit/>
          </a:bodyPr>
          <a:lstStyle/>
          <a:p>
            <a:pPr marL="14007" lvl="0"/>
            <a:r>
              <a:rPr lang="en-US" sz="2206" i="1" dirty="0">
                <a:solidFill>
                  <a:schemeClr val="dk1"/>
                </a:solidFill>
                <a:latin typeface="Arial"/>
                <a:ea typeface="Arial"/>
                <a:cs typeface="Arial"/>
                <a:sym typeface="Arial"/>
              </a:rPr>
              <a:t>: </a:t>
            </a:r>
            <a:r>
              <a:rPr lang="en-US" sz="2206" i="1" dirty="0">
                <a:solidFill>
                  <a:schemeClr val="dk1"/>
                </a:solidFill>
              </a:rPr>
              <a:t>all</a:t>
            </a:r>
          </a:p>
          <a:p>
            <a:pPr marL="14007" lvl="0"/>
            <a:r>
              <a:rPr lang="en-US" sz="2206" i="1" dirty="0">
                <a:solidFill>
                  <a:schemeClr val="dk1"/>
                </a:solidFill>
              </a:rPr>
              <a:t>: 0.4 to 4 mm or more</a:t>
            </a:r>
          </a:p>
          <a:p>
            <a:pPr marL="14007" lvl="0"/>
            <a:r>
              <a:rPr lang="en-US" sz="2206" i="1" dirty="0">
                <a:solidFill>
                  <a:schemeClr val="dk1"/>
                </a:solidFill>
              </a:rPr>
              <a:t>: non-alloy and alloy steels, Ni, Al, Cu and their alloys</a:t>
            </a:r>
          </a:p>
          <a:p>
            <a:pPr marL="14007" lvl="0"/>
            <a:r>
              <a:rPr lang="en-US" sz="2206" i="1" dirty="0">
                <a:solidFill>
                  <a:schemeClr val="dk1"/>
                </a:solidFill>
              </a:rPr>
              <a:t>: 1000-100,000 A</a:t>
            </a:r>
          </a:p>
          <a:p>
            <a:pPr marL="14007" lvl="0"/>
            <a:r>
              <a:rPr lang="en-US" sz="2206" i="1" dirty="0">
                <a:solidFill>
                  <a:schemeClr val="dk1"/>
                </a:solidFill>
              </a:rPr>
              <a:t>: 0.5-10 V</a:t>
            </a:r>
          </a:p>
          <a:p>
            <a:pPr marL="14007" lvl="0"/>
            <a:r>
              <a:rPr lang="en-US" sz="2206" i="1" dirty="0">
                <a:solidFill>
                  <a:schemeClr val="dk1"/>
                </a:solidFill>
              </a:rPr>
              <a:t>: AC and DC</a:t>
            </a:r>
          </a:p>
          <a:p>
            <a:pPr marL="14007" lvl="0"/>
            <a:r>
              <a:rPr lang="en-US" sz="2206" i="1" dirty="0">
                <a:solidFill>
                  <a:schemeClr val="dk1"/>
                </a:solidFill>
              </a:rPr>
              <a:t>: 0.04-2 s</a:t>
            </a:r>
          </a:p>
          <a:p>
            <a:pPr marL="14007" lvl="0"/>
            <a:r>
              <a:rPr lang="en-US" sz="2206" i="1" dirty="0">
                <a:solidFill>
                  <a:schemeClr val="dk1"/>
                </a:solidFill>
              </a:rPr>
              <a:t>: 500-10,000 N</a:t>
            </a:r>
          </a:p>
          <a:p>
            <a:pPr marL="14007" lvl="0"/>
            <a:r>
              <a:rPr lang="en-US" sz="2206" i="1" dirty="0">
                <a:solidFill>
                  <a:schemeClr val="dk1"/>
                </a:solidFill>
              </a:rPr>
              <a:t>: 2-3 mm and larger</a:t>
            </a:r>
            <a:endParaRPr sz="2206" dirty="0">
              <a:solidFill>
                <a:schemeClr val="dk1"/>
              </a:solidFill>
              <a:latin typeface="Arial"/>
              <a:ea typeface="Arial"/>
              <a:cs typeface="Arial"/>
              <a:sym typeface="Arial"/>
            </a:endParaRPr>
          </a:p>
        </p:txBody>
      </p:sp>
      <p:pic>
        <p:nvPicPr>
          <p:cNvPr id="2889" name="Google Shape;2889;p285"/>
          <p:cNvPicPr preferRelativeResize="0"/>
          <p:nvPr/>
        </p:nvPicPr>
        <p:blipFill rotWithShape="1">
          <a:blip r:embed="rId3">
            <a:alphaModFix/>
          </a:blip>
          <a:srcRect/>
          <a:stretch/>
        </p:blipFill>
        <p:spPr>
          <a:xfrm>
            <a:off x="7173548" y="5036860"/>
            <a:ext cx="3215052" cy="2159613"/>
          </a:xfrm>
          <a:prstGeom prst="rect">
            <a:avLst/>
          </a:prstGeom>
          <a:noFill/>
          <a:ln>
            <a:noFill/>
          </a:ln>
        </p:spPr>
      </p:pic>
    </p:spTree>
  </p:cSld>
  <p:clrMapOvr>
    <a:masterClrMapping/>
  </p:clrMapOvr>
</p:sld>
</file>

<file path=ppt/slides/slide286.xml><?xml version="1.0" encoding="utf-8"?>
<p:sld xmlns:a="http://schemas.openxmlformats.org/drawingml/2006/main" xmlns:r="http://schemas.openxmlformats.org/officeDocument/2006/relationships" xmlns:p="http://schemas.openxmlformats.org/presentationml/2006/main">
  <p:cSld>
    <p:spTree>
      <p:nvGrpSpPr>
        <p:cNvPr id="1" name="Shape 2894"/>
        <p:cNvGrpSpPr/>
        <p:nvPr/>
      </p:nvGrpSpPr>
      <p:grpSpPr>
        <a:xfrm>
          <a:off x="0" y="0"/>
          <a:ext cx="0" cy="0"/>
          <a:chOff x="0" y="0"/>
          <a:chExt cx="0" cy="0"/>
        </a:xfrm>
      </p:grpSpPr>
      <p:sp>
        <p:nvSpPr>
          <p:cNvPr id="2896" name="Google Shape;2896;p286"/>
          <p:cNvSpPr txBox="1">
            <a:spLocks noGrp="1"/>
          </p:cNvSpPr>
          <p:nvPr>
            <p:ph type="title"/>
          </p:nvPr>
        </p:nvSpPr>
        <p:spPr>
          <a:xfrm>
            <a:off x="391633" y="774807"/>
            <a:ext cx="4471915"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Resistance heating</a:t>
            </a:r>
            <a:endParaRPr sz="3253" dirty="0">
              <a:latin typeface="Tahoma"/>
              <a:ea typeface="Tahoma"/>
              <a:cs typeface="Tahoma"/>
              <a:sym typeface="Tahoma"/>
            </a:endParaRPr>
          </a:p>
        </p:txBody>
      </p:sp>
      <p:sp>
        <p:nvSpPr>
          <p:cNvPr id="2898" name="Google Shape;2898;p286"/>
          <p:cNvSpPr txBox="1"/>
          <p:nvPr/>
        </p:nvSpPr>
        <p:spPr>
          <a:xfrm>
            <a:off x="706920" y="1847156"/>
            <a:ext cx="9092927" cy="4755122"/>
          </a:xfrm>
          <a:prstGeom prst="rect">
            <a:avLst/>
          </a:prstGeom>
          <a:noFill/>
          <a:ln>
            <a:noFill/>
          </a:ln>
        </p:spPr>
        <p:txBody>
          <a:bodyPr spcFirstLastPara="1" wrap="square" lIns="0" tIns="14700" rIns="0" bIns="0" anchor="t" anchorCtr="0">
            <a:spAutoFit/>
          </a:bodyPr>
          <a:lstStyle/>
          <a:p>
            <a:pPr marL="14007" marR="14007" lvl="0" indent="-140080">
              <a:buClr>
                <a:schemeClr val="dk1"/>
              </a:buClr>
              <a:buSzPts val="2206"/>
              <a:buFont typeface="Noto Sans Symbols"/>
              <a:buChar char="⮚"/>
            </a:pPr>
            <a:r>
              <a:rPr lang="en-US" sz="2206" i="1" dirty="0">
                <a:solidFill>
                  <a:schemeClr val="dk1"/>
                </a:solidFill>
              </a:rPr>
              <a:t> Resistance welding uses the phenomenon that heat is generated when an electric current passes through a conductor.</a:t>
            </a:r>
          </a:p>
          <a:p>
            <a:pPr marL="14007" marR="14007" lvl="0" indent="-140080">
              <a:buClr>
                <a:schemeClr val="dk1"/>
              </a:buClr>
              <a:buSzPts val="2206"/>
              <a:buFont typeface="Noto Sans Symbols"/>
              <a:buChar char="⮚"/>
            </a:pPr>
            <a:r>
              <a:rPr lang="en-US" sz="2206" i="1" dirty="0">
                <a:solidFill>
                  <a:schemeClr val="dk1"/>
                </a:solidFill>
              </a:rPr>
              <a:t> In this method of welding, a weld is created when the current passes through the compressed welded parts due to the electrical resistance at the point of contact (so-called transition resistance).</a:t>
            </a:r>
          </a:p>
          <a:p>
            <a:pPr marL="14007" marR="14007" lvl="0" indent="-140080">
              <a:buClr>
                <a:schemeClr val="dk1"/>
              </a:buClr>
              <a:buSzPts val="2206"/>
              <a:buFont typeface="Noto Sans Symbols"/>
              <a:buChar char="⮚"/>
            </a:pPr>
            <a:r>
              <a:rPr lang="en-US" sz="2206" i="1" dirty="0">
                <a:solidFill>
                  <a:schemeClr val="dk1"/>
                </a:solidFill>
              </a:rPr>
              <a:t> As a result, the material of the welded parts heats up and becomes malleable or melts, after which the material is compressed to form a metallurgical joint.</a:t>
            </a:r>
          </a:p>
          <a:p>
            <a:pPr marL="14007" marR="14007" lvl="0" indent="-140080">
              <a:buClr>
                <a:schemeClr val="dk1"/>
              </a:buClr>
              <a:buSzPts val="2206"/>
              <a:buFont typeface="Noto Sans Symbols"/>
              <a:buChar char="⮚"/>
            </a:pPr>
            <a:r>
              <a:rPr lang="en-US" sz="2206" i="1" dirty="0">
                <a:solidFill>
                  <a:schemeClr val="dk1"/>
                </a:solidFill>
              </a:rPr>
              <a:t> The influence of the surrounding atmosphere on the quality of the welds is practically eliminated due to the pressing force that acts during the entire welding process.</a:t>
            </a:r>
          </a:p>
          <a:p>
            <a:pPr marL="14007" marR="14007" lvl="0" indent="-140080">
              <a:buClr>
                <a:schemeClr val="dk1"/>
              </a:buClr>
              <a:buSzPts val="2206"/>
              <a:buFont typeface="Noto Sans Symbols"/>
              <a:buChar char="⮚"/>
            </a:pPr>
            <a:r>
              <a:rPr lang="en-US" sz="2206" i="1" dirty="0">
                <a:solidFill>
                  <a:schemeClr val="dk1"/>
                </a:solidFill>
              </a:rPr>
              <a:t> Thus, heat is generated directly in the materials to be welded and is not supplied from the outside, as is usual with other welding methods (e.g. flame welding, electric arc welding, etc.).</a:t>
            </a:r>
            <a:endParaRPr sz="2206" dirty="0">
              <a:solidFill>
                <a:schemeClr val="dk1"/>
              </a:solidFill>
              <a:latin typeface="Arial"/>
              <a:ea typeface="Arial"/>
              <a:cs typeface="Arial"/>
              <a:sym typeface="Arial"/>
            </a:endParaRPr>
          </a:p>
        </p:txBody>
      </p:sp>
    </p:spTree>
  </p:cSld>
  <p:clrMapOvr>
    <a:masterClrMapping/>
  </p:clrMapOvr>
</p:sld>
</file>

<file path=ppt/slides/slide287.xml><?xml version="1.0" encoding="utf-8"?>
<p:sld xmlns:a="http://schemas.openxmlformats.org/drawingml/2006/main" xmlns:r="http://schemas.openxmlformats.org/officeDocument/2006/relationships" xmlns:p="http://schemas.openxmlformats.org/presentationml/2006/main">
  <p:cSld>
    <p:spTree>
      <p:nvGrpSpPr>
        <p:cNvPr id="1" name="Shape 2902"/>
        <p:cNvGrpSpPr/>
        <p:nvPr/>
      </p:nvGrpSpPr>
      <p:grpSpPr>
        <a:xfrm>
          <a:off x="0" y="0"/>
          <a:ext cx="0" cy="0"/>
          <a:chOff x="0" y="0"/>
          <a:chExt cx="0" cy="0"/>
        </a:xfrm>
      </p:grpSpPr>
      <p:sp>
        <p:nvSpPr>
          <p:cNvPr id="2903" name="Google Shape;2903;p287"/>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sp>
        <p:nvSpPr>
          <p:cNvPr id="2904" name="Google Shape;2904;p287"/>
          <p:cNvSpPr txBox="1">
            <a:spLocks noGrp="1"/>
          </p:cNvSpPr>
          <p:nvPr>
            <p:ph type="title"/>
          </p:nvPr>
        </p:nvSpPr>
        <p:spPr>
          <a:xfrm>
            <a:off x="391633" y="774807"/>
            <a:ext cx="5982663" cy="514723"/>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Resistance heating</a:t>
            </a:r>
            <a:endParaRPr sz="3253" dirty="0">
              <a:latin typeface="Tahoma"/>
              <a:ea typeface="Tahoma"/>
              <a:cs typeface="Tahoma"/>
              <a:sym typeface="Tahoma"/>
            </a:endParaRPr>
          </a:p>
        </p:txBody>
      </p:sp>
      <p:sp>
        <p:nvSpPr>
          <p:cNvPr id="2905" name="Google Shape;2905;p287"/>
          <p:cNvSpPr txBox="1">
            <a:spLocks noGrp="1"/>
          </p:cNvSpPr>
          <p:nvPr>
            <p:ph type="ftr" idx="11"/>
          </p:nvPr>
        </p:nvSpPr>
        <p:spPr>
          <a:xfrm>
            <a:off x="4314231" y="7756332"/>
            <a:ext cx="3773582" cy="442429"/>
          </a:xfrm>
          <a:prstGeom prst="rect">
            <a:avLst/>
          </a:prstGeom>
          <a:noFill/>
          <a:ln>
            <a:noFill/>
          </a:ln>
        </p:spPr>
        <p:txBody>
          <a:bodyPr spcFirstLastPara="1" wrap="square" lIns="0" tIns="0" rIns="0" bIns="0" anchor="t" anchorCtr="0">
            <a:spAutoFit/>
          </a:bodyPr>
          <a:lstStyle/>
          <a:p>
            <a:pPr marL="14007" lvl="0" indent="0" algn="ctr" rtl="0">
              <a:lnSpc>
                <a:spcPct val="94055"/>
              </a:lnSpc>
              <a:spcBef>
                <a:spcPts val="0"/>
              </a:spcBef>
              <a:spcAft>
                <a:spcPts val="0"/>
              </a:spcAft>
              <a:buNone/>
            </a:pPr>
            <a:r>
              <a:rPr lang="en-US"/>
              <a:t>ČVUT, Fakulta strojní, Ústav strojírenské technologie, skupina svařování</a:t>
            </a:r>
            <a:endParaRPr/>
          </a:p>
        </p:txBody>
      </p:sp>
      <p:sp>
        <p:nvSpPr>
          <p:cNvPr id="2906" name="Google Shape;2906;p287"/>
          <p:cNvSpPr txBox="1"/>
          <p:nvPr/>
        </p:nvSpPr>
        <p:spPr>
          <a:xfrm>
            <a:off x="706918" y="1514922"/>
            <a:ext cx="10292385" cy="2887388"/>
          </a:xfrm>
          <a:prstGeom prst="rect">
            <a:avLst/>
          </a:prstGeom>
          <a:noFill/>
          <a:ln>
            <a:noFill/>
          </a:ln>
        </p:spPr>
        <p:txBody>
          <a:bodyPr spcFirstLastPara="1" wrap="square" lIns="0" tIns="182050" rIns="0" bIns="0" anchor="t" anchorCtr="0">
            <a:spAutoFit/>
          </a:bodyPr>
          <a:lstStyle/>
          <a:p>
            <a:pPr marL="14007" lvl="0"/>
            <a:r>
              <a:rPr lang="en-US" sz="2206" i="1" dirty="0">
                <a:solidFill>
                  <a:schemeClr val="dk1"/>
                </a:solidFill>
              </a:rPr>
              <a:t>The amount of heat Q is greater the greater the following factors are:</a:t>
            </a:r>
            <a:endParaRPr sz="2206" dirty="0">
              <a:solidFill>
                <a:schemeClr val="dk1"/>
              </a:solidFill>
              <a:latin typeface="Arial"/>
              <a:ea typeface="Arial"/>
              <a:cs typeface="Arial"/>
              <a:sym typeface="Arial"/>
            </a:endParaRPr>
          </a:p>
          <a:p>
            <a:pPr marL="390077" lvl="0" indent="-376771">
              <a:spcBef>
                <a:spcPts val="1329"/>
              </a:spcBef>
              <a:buClr>
                <a:schemeClr val="dk1"/>
              </a:buClr>
              <a:buSzPts val="2206"/>
              <a:buFont typeface="Noto Sans Symbols"/>
              <a:buChar char="⮚"/>
            </a:pPr>
            <a:r>
              <a:rPr lang="en-US" sz="2206" i="1" dirty="0">
                <a:solidFill>
                  <a:schemeClr val="dk1"/>
                </a:solidFill>
              </a:rPr>
              <a:t>flowing electric current </a:t>
            </a:r>
            <a:r>
              <a:rPr lang="en-US" sz="2206" b="1" i="1" dirty="0">
                <a:solidFill>
                  <a:schemeClr val="dk1"/>
                </a:solidFill>
              </a:rPr>
              <a:t>I</a:t>
            </a:r>
            <a:r>
              <a:rPr lang="en-US" sz="2206" i="1" dirty="0">
                <a:solidFill>
                  <a:schemeClr val="dk1"/>
                </a:solidFill>
              </a:rPr>
              <a:t> [A]</a:t>
            </a:r>
          </a:p>
          <a:p>
            <a:pPr marL="390077" lvl="0" indent="-376771">
              <a:spcBef>
                <a:spcPts val="1329"/>
              </a:spcBef>
              <a:buClr>
                <a:schemeClr val="dk1"/>
              </a:buClr>
              <a:buSzPts val="2206"/>
              <a:buFont typeface="Noto Sans Symbols"/>
              <a:buChar char="⮚"/>
            </a:pPr>
            <a:r>
              <a:rPr lang="en-US" sz="2206" i="1" dirty="0">
                <a:solidFill>
                  <a:schemeClr val="dk1"/>
                </a:solidFill>
              </a:rPr>
              <a:t>electrical resistance of the conductor </a:t>
            </a:r>
            <a:r>
              <a:rPr lang="en-US" sz="2206" b="1" i="1" dirty="0">
                <a:solidFill>
                  <a:schemeClr val="dk1"/>
                </a:solidFill>
              </a:rPr>
              <a:t>R</a:t>
            </a:r>
            <a:r>
              <a:rPr lang="en-US" sz="2206" i="1" dirty="0">
                <a:solidFill>
                  <a:schemeClr val="dk1"/>
                </a:solidFill>
              </a:rPr>
              <a:t> [</a:t>
            </a:r>
            <a:r>
              <a:rPr lang="el-GR" sz="2206" i="1" dirty="0">
                <a:solidFill>
                  <a:schemeClr val="dk1"/>
                </a:solidFill>
              </a:rPr>
              <a:t>Ω] - </a:t>
            </a:r>
            <a:r>
              <a:rPr lang="en-US" sz="2206" i="1" dirty="0">
                <a:solidFill>
                  <a:schemeClr val="dk1"/>
                </a:solidFill>
              </a:rPr>
              <a:t>consists of several partial resistors</a:t>
            </a:r>
          </a:p>
          <a:p>
            <a:pPr marL="390077" lvl="0" indent="-376771">
              <a:spcBef>
                <a:spcPts val="1329"/>
              </a:spcBef>
              <a:buClr>
                <a:schemeClr val="dk1"/>
              </a:buClr>
              <a:buSzPts val="2206"/>
              <a:buFont typeface="Noto Sans Symbols"/>
              <a:buChar char="⮚"/>
            </a:pPr>
            <a:r>
              <a:rPr lang="en-US" sz="2206" i="1" dirty="0">
                <a:solidFill>
                  <a:schemeClr val="dk1"/>
                </a:solidFill>
              </a:rPr>
              <a:t>current flow time </a:t>
            </a:r>
            <a:r>
              <a:rPr lang="en-US" sz="2206" b="1" i="1" dirty="0">
                <a:solidFill>
                  <a:schemeClr val="dk1"/>
                </a:solidFill>
              </a:rPr>
              <a:t>t</a:t>
            </a:r>
            <a:r>
              <a:rPr lang="en-US" sz="2206" i="1" dirty="0">
                <a:solidFill>
                  <a:schemeClr val="dk1"/>
                </a:solidFill>
              </a:rPr>
              <a:t> [s]</a:t>
            </a:r>
          </a:p>
          <a:p>
            <a:pPr marL="13306" lvl="0">
              <a:spcBef>
                <a:spcPts val="1329"/>
              </a:spcBef>
              <a:buClr>
                <a:schemeClr val="dk1"/>
              </a:buClr>
              <a:buSzPts val="2206"/>
            </a:pPr>
            <a:r>
              <a:rPr lang="en-US" sz="2206" i="1" dirty="0">
                <a:solidFill>
                  <a:schemeClr val="dk1"/>
                </a:solidFill>
              </a:rPr>
              <a:t>This dependence can be expressed mathematically by the so-called Joule-Lenz law in the equation:</a:t>
            </a:r>
            <a:endParaRPr sz="2206" dirty="0">
              <a:solidFill>
                <a:schemeClr val="dk1"/>
              </a:solidFill>
              <a:latin typeface="Arial"/>
              <a:ea typeface="Arial"/>
              <a:cs typeface="Arial"/>
              <a:sym typeface="Arial"/>
            </a:endParaRPr>
          </a:p>
        </p:txBody>
      </p:sp>
      <p:sp>
        <p:nvSpPr>
          <p:cNvPr id="2907" name="Google Shape;2907;p287"/>
          <p:cNvSpPr txBox="1"/>
          <p:nvPr/>
        </p:nvSpPr>
        <p:spPr>
          <a:xfrm>
            <a:off x="2682056" y="4367070"/>
            <a:ext cx="2816461" cy="557947"/>
          </a:xfrm>
          <a:prstGeom prst="rect">
            <a:avLst/>
          </a:prstGeom>
          <a:noFill/>
          <a:ln>
            <a:noFill/>
          </a:ln>
        </p:spPr>
        <p:txBody>
          <a:bodyPr spcFirstLastPara="1" wrap="square" lIns="0" tIns="14700" rIns="0" bIns="0" anchor="t" anchorCtr="0">
            <a:spAutoFit/>
          </a:bodyPr>
          <a:lstStyle/>
          <a:p>
            <a:pPr marL="56025" marR="0" lvl="0" indent="0" algn="l" rtl="0">
              <a:spcBef>
                <a:spcPts val="0"/>
              </a:spcBef>
              <a:spcAft>
                <a:spcPts val="0"/>
              </a:spcAft>
              <a:buNone/>
            </a:pPr>
            <a:r>
              <a:rPr lang="en-US" sz="3529" b="1" i="1" dirty="0">
                <a:solidFill>
                  <a:schemeClr val="dk1"/>
                </a:solidFill>
                <a:latin typeface="Arial"/>
                <a:ea typeface="Arial"/>
                <a:cs typeface="Arial"/>
                <a:sym typeface="Arial"/>
              </a:rPr>
              <a:t>Q = R.I</a:t>
            </a:r>
            <a:r>
              <a:rPr lang="en-US" sz="3474" b="1" i="1" baseline="30000" dirty="0">
                <a:solidFill>
                  <a:schemeClr val="dk1"/>
                </a:solidFill>
                <a:latin typeface="Arial"/>
                <a:ea typeface="Arial"/>
                <a:cs typeface="Arial"/>
                <a:sym typeface="Arial"/>
              </a:rPr>
              <a:t>2</a:t>
            </a:r>
            <a:r>
              <a:rPr lang="en-US" sz="3529" b="1" i="1" dirty="0">
                <a:solidFill>
                  <a:schemeClr val="dk1"/>
                </a:solidFill>
                <a:latin typeface="Arial"/>
                <a:ea typeface="Arial"/>
                <a:cs typeface="Arial"/>
                <a:sym typeface="Arial"/>
              </a:rPr>
              <a:t>.t	</a:t>
            </a:r>
            <a:r>
              <a:rPr lang="en-US" sz="3529" i="1" dirty="0">
                <a:solidFill>
                  <a:schemeClr val="dk1"/>
                </a:solidFill>
                <a:latin typeface="Arial"/>
                <a:ea typeface="Arial"/>
                <a:cs typeface="Arial"/>
                <a:sym typeface="Arial"/>
              </a:rPr>
              <a:t>[J]</a:t>
            </a:r>
            <a:endParaRPr sz="3529" dirty="0">
              <a:solidFill>
                <a:schemeClr val="dk1"/>
              </a:solidFill>
              <a:latin typeface="Arial"/>
              <a:ea typeface="Arial"/>
              <a:cs typeface="Arial"/>
              <a:sym typeface="Arial"/>
            </a:endParaRPr>
          </a:p>
        </p:txBody>
      </p:sp>
      <p:sp>
        <p:nvSpPr>
          <p:cNvPr id="2908" name="Google Shape;2908;p287"/>
          <p:cNvSpPr txBox="1"/>
          <p:nvPr/>
        </p:nvSpPr>
        <p:spPr>
          <a:xfrm>
            <a:off x="5939405" y="4535469"/>
            <a:ext cx="1986649" cy="353589"/>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2206" i="1" dirty="0">
                <a:solidFill>
                  <a:schemeClr val="dk1"/>
                </a:solidFill>
                <a:latin typeface="Arial"/>
                <a:ea typeface="Arial"/>
                <a:cs typeface="Arial"/>
                <a:sym typeface="Arial"/>
              </a:rPr>
              <a:t>or </a:t>
            </a:r>
            <a:r>
              <a:rPr lang="en-US" sz="2206" i="1" dirty="0">
                <a:solidFill>
                  <a:schemeClr val="dk1"/>
                </a:solidFill>
                <a:latin typeface="Times New Roman"/>
                <a:ea typeface="Times New Roman"/>
                <a:cs typeface="Times New Roman"/>
                <a:sym typeface="Times New Roman"/>
              </a:rPr>
              <a:t>[*0.24 </a:t>
            </a:r>
            <a:r>
              <a:rPr lang="en-US" sz="2206" i="1" dirty="0" err="1">
                <a:solidFill>
                  <a:schemeClr val="dk1"/>
                </a:solidFill>
                <a:latin typeface="Times New Roman"/>
                <a:ea typeface="Times New Roman"/>
                <a:cs typeface="Times New Roman"/>
                <a:sym typeface="Times New Roman"/>
              </a:rPr>
              <a:t>cal</a:t>
            </a:r>
            <a:r>
              <a:rPr lang="en-US" sz="2206" i="1" dirty="0">
                <a:solidFill>
                  <a:schemeClr val="dk1"/>
                </a:solidFill>
                <a:latin typeface="Times New Roman"/>
                <a:ea typeface="Times New Roman"/>
                <a:cs typeface="Times New Roman"/>
                <a:sym typeface="Times New Roman"/>
              </a:rPr>
              <a:t>]</a:t>
            </a:r>
            <a:endParaRPr sz="2206" dirty="0">
              <a:solidFill>
                <a:schemeClr val="dk1"/>
              </a:solidFill>
              <a:latin typeface="Times New Roman"/>
              <a:ea typeface="Times New Roman"/>
              <a:cs typeface="Times New Roman"/>
              <a:sym typeface="Times New Roman"/>
            </a:endParaRPr>
          </a:p>
        </p:txBody>
      </p:sp>
      <p:sp>
        <p:nvSpPr>
          <p:cNvPr id="2909" name="Google Shape;2909;p287"/>
          <p:cNvSpPr txBox="1"/>
          <p:nvPr/>
        </p:nvSpPr>
        <p:spPr>
          <a:xfrm>
            <a:off x="706918" y="5590843"/>
            <a:ext cx="9986482" cy="1371944"/>
          </a:xfrm>
          <a:prstGeom prst="rect">
            <a:avLst/>
          </a:prstGeom>
          <a:noFill/>
          <a:ln>
            <a:noFill/>
          </a:ln>
        </p:spPr>
        <p:txBody>
          <a:bodyPr spcFirstLastPara="1" wrap="square" lIns="0" tIns="14000" rIns="0" bIns="0" anchor="t" anchorCtr="0">
            <a:spAutoFit/>
          </a:bodyPr>
          <a:lstStyle/>
          <a:p>
            <a:pPr marL="42019" marR="33615" lvl="0"/>
            <a:r>
              <a:rPr lang="en-US" sz="2206" i="1" dirty="0">
                <a:solidFill>
                  <a:schemeClr val="dk1"/>
                </a:solidFill>
              </a:rPr>
              <a:t>In the practical use of this dependence for welding, the control elements of the welding source can affect: the current </a:t>
            </a:r>
            <a:r>
              <a:rPr lang="en-US" sz="2206" i="1" dirty="0" err="1">
                <a:solidFill>
                  <a:schemeClr val="dk1"/>
                </a:solidFill>
              </a:rPr>
              <a:t>Isv</a:t>
            </a:r>
            <a:r>
              <a:rPr lang="en-US" sz="2206" i="1" dirty="0">
                <a:solidFill>
                  <a:schemeClr val="dk1"/>
                </a:solidFill>
              </a:rPr>
              <a:t>, the current transit time </a:t>
            </a:r>
            <a:r>
              <a:rPr lang="en-US" sz="2206" i="1" dirty="0" err="1">
                <a:solidFill>
                  <a:schemeClr val="dk1"/>
                </a:solidFill>
              </a:rPr>
              <a:t>tsv</a:t>
            </a:r>
            <a:r>
              <a:rPr lang="en-US" sz="2206" i="1" dirty="0">
                <a:solidFill>
                  <a:schemeClr val="dk1"/>
                </a:solidFill>
              </a:rPr>
              <a:t> and the value of the pressing force </a:t>
            </a:r>
            <a:r>
              <a:rPr lang="en-US" sz="2206" i="1" dirty="0" err="1">
                <a:solidFill>
                  <a:schemeClr val="dk1"/>
                </a:solidFill>
              </a:rPr>
              <a:t>Fsv</a:t>
            </a:r>
            <a:r>
              <a:rPr lang="en-US" sz="2206" i="1" dirty="0">
                <a:solidFill>
                  <a:schemeClr val="dk1"/>
                </a:solidFill>
              </a:rPr>
              <a:t>, which partially affects the resistance R, which is otherwise fixed by the welded material and electrode types.</a:t>
            </a:r>
            <a:endParaRPr sz="2206" dirty="0">
              <a:solidFill>
                <a:schemeClr val="dk1"/>
              </a:solidFill>
              <a:latin typeface="Arial"/>
              <a:ea typeface="Arial"/>
              <a:cs typeface="Arial"/>
              <a:sym typeface="Arial"/>
            </a:endParaRPr>
          </a:p>
        </p:txBody>
      </p:sp>
    </p:spTree>
  </p:cSld>
  <p:clrMapOvr>
    <a:masterClrMapping/>
  </p:clrMapOvr>
</p:sld>
</file>

<file path=ppt/slides/slide288.xml><?xml version="1.0" encoding="utf-8"?>
<p:sld xmlns:a="http://schemas.openxmlformats.org/drawingml/2006/main" xmlns:r="http://schemas.openxmlformats.org/officeDocument/2006/relationships" xmlns:p="http://schemas.openxmlformats.org/presentationml/2006/main">
  <p:cSld>
    <p:spTree>
      <p:nvGrpSpPr>
        <p:cNvPr id="1" name="Shape 2913"/>
        <p:cNvGrpSpPr/>
        <p:nvPr/>
      </p:nvGrpSpPr>
      <p:grpSpPr>
        <a:xfrm>
          <a:off x="0" y="0"/>
          <a:ext cx="0" cy="0"/>
          <a:chOff x="0" y="0"/>
          <a:chExt cx="0" cy="0"/>
        </a:xfrm>
      </p:grpSpPr>
      <p:sp>
        <p:nvSpPr>
          <p:cNvPr id="2915" name="Google Shape;2915;p288"/>
          <p:cNvSpPr txBox="1">
            <a:spLocks noGrp="1"/>
          </p:cNvSpPr>
          <p:nvPr>
            <p:ph type="title"/>
          </p:nvPr>
        </p:nvSpPr>
        <p:spPr>
          <a:xfrm>
            <a:off x="391633" y="774807"/>
            <a:ext cx="9092927"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Transitional and material resistances</a:t>
            </a:r>
            <a:endParaRPr sz="3253" dirty="0">
              <a:latin typeface="Tahoma"/>
              <a:ea typeface="Tahoma"/>
              <a:cs typeface="Tahoma"/>
              <a:sym typeface="Tahoma"/>
            </a:endParaRPr>
          </a:p>
        </p:txBody>
      </p:sp>
      <p:sp>
        <p:nvSpPr>
          <p:cNvPr id="2917" name="Google Shape;2917;p288"/>
          <p:cNvSpPr txBox="1"/>
          <p:nvPr/>
        </p:nvSpPr>
        <p:spPr>
          <a:xfrm>
            <a:off x="800237" y="1419226"/>
            <a:ext cx="9092927" cy="4631364"/>
          </a:xfrm>
          <a:prstGeom prst="rect">
            <a:avLst/>
          </a:prstGeom>
          <a:noFill/>
          <a:ln>
            <a:noFill/>
          </a:ln>
        </p:spPr>
        <p:txBody>
          <a:bodyPr spcFirstLastPara="1" wrap="square" lIns="0" tIns="14700" rIns="0" bIns="0" anchor="t" anchorCtr="0">
            <a:spAutoFit/>
          </a:bodyPr>
          <a:lstStyle/>
          <a:p>
            <a:pPr marL="56025" lvl="0"/>
            <a:r>
              <a:rPr lang="en-US" sz="2206" i="1" dirty="0">
                <a:solidFill>
                  <a:schemeClr val="dk1"/>
                </a:solidFill>
              </a:rPr>
              <a:t>At the weld site we can trace several partial electrical resistances,</a:t>
            </a:r>
          </a:p>
          <a:p>
            <a:pPr marL="56025" lvl="0"/>
            <a:r>
              <a:rPr lang="en-US" sz="2206" i="1" dirty="0">
                <a:solidFill>
                  <a:schemeClr val="dk1"/>
                </a:solidFill>
              </a:rPr>
              <a:t>whose sum forms the resulting resistance </a:t>
            </a:r>
            <a:r>
              <a:rPr lang="en-US" sz="2206" i="1" dirty="0" err="1">
                <a:solidFill>
                  <a:schemeClr val="dk1"/>
                </a:solidFill>
              </a:rPr>
              <a:t>Rsv</a:t>
            </a:r>
            <a:r>
              <a:rPr lang="en-US" sz="2206" i="1" dirty="0">
                <a:solidFill>
                  <a:schemeClr val="dk1"/>
                </a:solidFill>
              </a:rPr>
              <a:t>, which contributes to heat generation:</a:t>
            </a:r>
          </a:p>
          <a:p>
            <a:pPr marL="56025" lvl="0"/>
            <a:r>
              <a:rPr lang="en-US" sz="2206" b="1" i="1" dirty="0">
                <a:solidFill>
                  <a:schemeClr val="dk1"/>
                </a:solidFill>
              </a:rPr>
              <a:t>electrode contact resistances </a:t>
            </a:r>
            <a:r>
              <a:rPr lang="en-US" sz="2206" i="1" dirty="0">
                <a:solidFill>
                  <a:schemeClr val="dk1"/>
                </a:solidFill>
              </a:rPr>
              <a:t>(Rd), which, in special cases, may differ and are undesirable in resistance welding;</a:t>
            </a:r>
          </a:p>
          <a:p>
            <a:pPr marL="56025" lvl="0"/>
            <a:r>
              <a:rPr lang="en-US" sz="2206" b="1" i="1" dirty="0">
                <a:solidFill>
                  <a:schemeClr val="dk1"/>
                </a:solidFill>
              </a:rPr>
              <a:t>actual resistances of the welded materials </a:t>
            </a:r>
            <a:r>
              <a:rPr lang="en-US" sz="2206" i="1" dirty="0">
                <a:solidFill>
                  <a:schemeClr val="dk1"/>
                </a:solidFill>
              </a:rPr>
              <a:t>(Rm), which can also differ, either due to the thickness (or cross-sections) of individual parts or the internal resistance when welding unequal types of material;</a:t>
            </a:r>
          </a:p>
          <a:p>
            <a:pPr marL="56025" lvl="0"/>
            <a:r>
              <a:rPr lang="en-US" sz="2206" b="1" i="1" dirty="0">
                <a:solidFill>
                  <a:schemeClr val="dk1"/>
                </a:solidFill>
              </a:rPr>
              <a:t>resistances between welded materials </a:t>
            </a:r>
            <a:r>
              <a:rPr lang="en-US" sz="2206" i="1" dirty="0">
                <a:solidFill>
                  <a:schemeClr val="dk1"/>
                </a:solidFill>
              </a:rPr>
              <a:t>(</a:t>
            </a:r>
            <a:r>
              <a:rPr lang="en-US" sz="2206" i="1" dirty="0" err="1">
                <a:solidFill>
                  <a:schemeClr val="dk1"/>
                </a:solidFill>
              </a:rPr>
              <a:t>Rk</a:t>
            </a:r>
            <a:r>
              <a:rPr lang="en-US" sz="2206" i="1" dirty="0">
                <a:solidFill>
                  <a:schemeClr val="dk1"/>
                </a:solidFill>
              </a:rPr>
              <a:t>), which are a function of thickness and resistance of the oxide layer, surface irregularities, magnitude of the pressing force, etc. = so-called transient resistances.</a:t>
            </a:r>
          </a:p>
          <a:p>
            <a:pPr marL="56025" lvl="0"/>
            <a:r>
              <a:rPr lang="en-US" sz="2206" i="1" dirty="0">
                <a:solidFill>
                  <a:schemeClr val="dk1"/>
                </a:solidFill>
              </a:rPr>
              <a:t>The resulting resistance can therefore be expressed by the relation:</a:t>
            </a:r>
          </a:p>
          <a:p>
            <a:pPr marL="56025" lvl="0"/>
            <a:r>
              <a:rPr lang="en-US" sz="3529" b="1" i="1" dirty="0" err="1">
                <a:solidFill>
                  <a:schemeClr val="dk1"/>
                </a:solidFill>
                <a:latin typeface="Arial"/>
                <a:ea typeface="Arial"/>
                <a:cs typeface="Arial"/>
                <a:sym typeface="Arial"/>
              </a:rPr>
              <a:t>R</a:t>
            </a:r>
            <a:r>
              <a:rPr lang="en-US" sz="3474" b="1" i="1" baseline="-25000" dirty="0" err="1">
                <a:solidFill>
                  <a:schemeClr val="dk1"/>
                </a:solidFill>
                <a:latin typeface="Arial"/>
                <a:ea typeface="Arial"/>
                <a:cs typeface="Arial"/>
                <a:sym typeface="Arial"/>
              </a:rPr>
              <a:t>sv</a:t>
            </a:r>
            <a:r>
              <a:rPr lang="en-US" sz="3474" b="1" i="1" baseline="-25000" dirty="0">
                <a:solidFill>
                  <a:schemeClr val="dk1"/>
                </a:solidFill>
                <a:latin typeface="Arial"/>
                <a:ea typeface="Arial"/>
                <a:cs typeface="Arial"/>
                <a:sym typeface="Arial"/>
              </a:rPr>
              <a:t> </a:t>
            </a:r>
            <a:r>
              <a:rPr lang="en-US" sz="3529" b="1" i="1" dirty="0">
                <a:solidFill>
                  <a:schemeClr val="dk1"/>
                </a:solidFill>
                <a:latin typeface="Arial"/>
                <a:ea typeface="Arial"/>
                <a:cs typeface="Arial"/>
                <a:sym typeface="Arial"/>
              </a:rPr>
              <a:t>= R</a:t>
            </a:r>
            <a:r>
              <a:rPr lang="en-US" sz="3474" b="1" i="1" baseline="-25000" dirty="0">
                <a:solidFill>
                  <a:schemeClr val="dk1"/>
                </a:solidFill>
                <a:latin typeface="Arial"/>
                <a:ea typeface="Arial"/>
                <a:cs typeface="Arial"/>
                <a:sym typeface="Arial"/>
              </a:rPr>
              <a:t>m1 </a:t>
            </a:r>
            <a:r>
              <a:rPr lang="en-US" sz="3529" b="1" i="1" dirty="0">
                <a:solidFill>
                  <a:schemeClr val="dk1"/>
                </a:solidFill>
                <a:latin typeface="Arial"/>
                <a:ea typeface="Arial"/>
                <a:cs typeface="Arial"/>
                <a:sym typeface="Arial"/>
              </a:rPr>
              <a:t>+ R</a:t>
            </a:r>
            <a:r>
              <a:rPr lang="en-US" sz="3474" b="1" i="1" baseline="-25000" dirty="0">
                <a:solidFill>
                  <a:schemeClr val="dk1"/>
                </a:solidFill>
                <a:latin typeface="Arial"/>
                <a:ea typeface="Arial"/>
                <a:cs typeface="Arial"/>
                <a:sym typeface="Arial"/>
              </a:rPr>
              <a:t>m2 </a:t>
            </a:r>
            <a:r>
              <a:rPr lang="en-US" sz="3529" b="1" i="1" dirty="0">
                <a:solidFill>
                  <a:schemeClr val="dk1"/>
                </a:solidFill>
                <a:latin typeface="Arial"/>
                <a:ea typeface="Arial"/>
                <a:cs typeface="Arial"/>
                <a:sym typeface="Arial"/>
              </a:rPr>
              <a:t>+ R</a:t>
            </a:r>
            <a:r>
              <a:rPr lang="en-US" sz="3474" b="1" i="1" baseline="-25000" dirty="0">
                <a:solidFill>
                  <a:schemeClr val="dk1"/>
                </a:solidFill>
                <a:latin typeface="Arial"/>
                <a:ea typeface="Arial"/>
                <a:cs typeface="Arial"/>
                <a:sym typeface="Arial"/>
              </a:rPr>
              <a:t>d1 </a:t>
            </a:r>
            <a:r>
              <a:rPr lang="en-US" sz="3529" b="1" i="1" dirty="0">
                <a:solidFill>
                  <a:schemeClr val="dk1"/>
                </a:solidFill>
                <a:latin typeface="Arial"/>
                <a:ea typeface="Arial"/>
                <a:cs typeface="Arial"/>
                <a:sym typeface="Arial"/>
              </a:rPr>
              <a:t>+ R</a:t>
            </a:r>
            <a:r>
              <a:rPr lang="en-US" sz="3474" b="1" i="1" baseline="-25000" dirty="0">
                <a:solidFill>
                  <a:schemeClr val="dk1"/>
                </a:solidFill>
                <a:latin typeface="Arial"/>
                <a:ea typeface="Arial"/>
                <a:cs typeface="Arial"/>
                <a:sym typeface="Arial"/>
              </a:rPr>
              <a:t>d2 </a:t>
            </a:r>
            <a:r>
              <a:rPr lang="en-US" sz="3529" b="1" i="1" dirty="0">
                <a:solidFill>
                  <a:schemeClr val="dk1"/>
                </a:solidFill>
                <a:latin typeface="Arial"/>
                <a:ea typeface="Arial"/>
                <a:cs typeface="Arial"/>
                <a:sym typeface="Arial"/>
              </a:rPr>
              <a:t>+ </a:t>
            </a:r>
            <a:r>
              <a:rPr lang="en-US" sz="3529" b="1" i="1" dirty="0" err="1">
                <a:solidFill>
                  <a:schemeClr val="dk1"/>
                </a:solidFill>
                <a:latin typeface="Arial"/>
                <a:ea typeface="Arial"/>
                <a:cs typeface="Arial"/>
                <a:sym typeface="Arial"/>
              </a:rPr>
              <a:t>R</a:t>
            </a:r>
            <a:r>
              <a:rPr lang="en-US" sz="3474" b="1" i="1" baseline="-25000" dirty="0" err="1">
                <a:solidFill>
                  <a:schemeClr val="dk1"/>
                </a:solidFill>
                <a:latin typeface="Arial"/>
                <a:ea typeface="Arial"/>
                <a:cs typeface="Arial"/>
                <a:sym typeface="Arial"/>
              </a:rPr>
              <a:t>k</a:t>
            </a:r>
            <a:endParaRPr sz="3474" baseline="-25000" dirty="0">
              <a:solidFill>
                <a:schemeClr val="dk1"/>
              </a:solidFill>
              <a:latin typeface="Arial"/>
              <a:ea typeface="Arial"/>
              <a:cs typeface="Arial"/>
              <a:sym typeface="Arial"/>
            </a:endParaRPr>
          </a:p>
        </p:txBody>
      </p:sp>
    </p:spTree>
  </p:cSld>
  <p:clrMapOvr>
    <a:masterClrMapping/>
  </p:clrMapOvr>
</p:sld>
</file>

<file path=ppt/slides/slide289.xml><?xml version="1.0" encoding="utf-8"?>
<p:sld xmlns:a="http://schemas.openxmlformats.org/drawingml/2006/main" xmlns:r="http://schemas.openxmlformats.org/officeDocument/2006/relationships" xmlns:p="http://schemas.openxmlformats.org/presentationml/2006/main">
  <p:cSld>
    <p:spTree>
      <p:nvGrpSpPr>
        <p:cNvPr id="1" name="Shape 2921"/>
        <p:cNvGrpSpPr/>
        <p:nvPr/>
      </p:nvGrpSpPr>
      <p:grpSpPr>
        <a:xfrm>
          <a:off x="0" y="0"/>
          <a:ext cx="0" cy="0"/>
          <a:chOff x="0" y="0"/>
          <a:chExt cx="0" cy="0"/>
        </a:xfrm>
      </p:grpSpPr>
      <p:sp>
        <p:nvSpPr>
          <p:cNvPr id="2923" name="Google Shape;2923;p289"/>
          <p:cNvSpPr txBox="1">
            <a:spLocks noGrp="1"/>
          </p:cNvSpPr>
          <p:nvPr>
            <p:ph type="title"/>
          </p:nvPr>
        </p:nvSpPr>
        <p:spPr>
          <a:xfrm>
            <a:off x="391633" y="774807"/>
            <a:ext cx="9428228"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Transitional and material resistances</a:t>
            </a:r>
            <a:endParaRPr sz="3253" dirty="0">
              <a:latin typeface="Tahoma"/>
              <a:ea typeface="Tahoma"/>
              <a:cs typeface="Tahoma"/>
              <a:sym typeface="Tahoma"/>
            </a:endParaRPr>
          </a:p>
        </p:txBody>
      </p:sp>
      <p:grpSp>
        <p:nvGrpSpPr>
          <p:cNvPr id="2924" name="Google Shape;2924;p289"/>
          <p:cNvGrpSpPr/>
          <p:nvPr/>
        </p:nvGrpSpPr>
        <p:grpSpPr>
          <a:xfrm>
            <a:off x="383789" y="1574754"/>
            <a:ext cx="6539343" cy="5567938"/>
            <a:chOff x="71627" y="1427988"/>
            <a:chExt cx="5929883" cy="5049012"/>
          </a:xfrm>
        </p:grpSpPr>
        <p:pic>
          <p:nvPicPr>
            <p:cNvPr id="2925" name="Google Shape;2925;p289"/>
            <p:cNvPicPr preferRelativeResize="0"/>
            <p:nvPr/>
          </p:nvPicPr>
          <p:blipFill rotWithShape="1">
            <a:blip r:embed="rId3">
              <a:alphaModFix/>
            </a:blip>
            <a:srcRect/>
            <a:stretch/>
          </p:blipFill>
          <p:spPr>
            <a:xfrm>
              <a:off x="428243" y="1427988"/>
              <a:ext cx="5573267" cy="5049012"/>
            </a:xfrm>
            <a:prstGeom prst="rect">
              <a:avLst/>
            </a:prstGeom>
            <a:noFill/>
            <a:ln>
              <a:noFill/>
            </a:ln>
          </p:spPr>
        </p:pic>
        <p:sp>
          <p:nvSpPr>
            <p:cNvPr id="2926" name="Google Shape;2926;p289"/>
            <p:cNvSpPr/>
            <p:nvPr/>
          </p:nvSpPr>
          <p:spPr>
            <a:xfrm>
              <a:off x="71627" y="2286000"/>
              <a:ext cx="1214755" cy="923925"/>
            </a:xfrm>
            <a:custGeom>
              <a:avLst/>
              <a:gdLst/>
              <a:ahLst/>
              <a:cxnLst/>
              <a:rect l="l" t="t" r="r" b="b"/>
              <a:pathLst>
                <a:path w="1214755" h="923925" extrusionOk="0">
                  <a:moveTo>
                    <a:pt x="1214628" y="0"/>
                  </a:moveTo>
                  <a:lnTo>
                    <a:pt x="0" y="0"/>
                  </a:lnTo>
                  <a:lnTo>
                    <a:pt x="0" y="923544"/>
                  </a:lnTo>
                  <a:lnTo>
                    <a:pt x="1214628" y="923544"/>
                  </a:lnTo>
                  <a:lnTo>
                    <a:pt x="1214628" y="0"/>
                  </a:lnTo>
                  <a:close/>
                </a:path>
              </a:pathLst>
            </a:custGeom>
            <a:solidFill>
              <a:srgbClr val="DDF3F3"/>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2927" name="Google Shape;2927;p289"/>
          <p:cNvSpPr txBox="1"/>
          <p:nvPr/>
        </p:nvSpPr>
        <p:spPr>
          <a:xfrm>
            <a:off x="470286" y="2853855"/>
            <a:ext cx="1147032" cy="625078"/>
          </a:xfrm>
          <a:prstGeom prst="rect">
            <a:avLst/>
          </a:prstGeom>
          <a:noFill/>
          <a:ln>
            <a:noFill/>
          </a:ln>
        </p:spPr>
        <p:txBody>
          <a:bodyPr spcFirstLastPara="1" wrap="square" lIns="0" tIns="14000" rIns="0" bIns="0" anchor="t" anchorCtr="0">
            <a:spAutoFit/>
          </a:bodyPr>
          <a:lstStyle/>
          <a:p>
            <a:pPr marL="14007" lvl="0"/>
            <a:r>
              <a:rPr lang="en-US" sz="1985" i="1" dirty="0">
                <a:solidFill>
                  <a:schemeClr val="dk1"/>
                </a:solidFill>
              </a:rPr>
              <a:t>Welding</a:t>
            </a:r>
          </a:p>
          <a:p>
            <a:pPr marL="14007" lvl="0"/>
            <a:r>
              <a:rPr lang="en-US" sz="1985" i="1" dirty="0">
                <a:solidFill>
                  <a:schemeClr val="dk1"/>
                </a:solidFill>
              </a:rPr>
              <a:t>source</a:t>
            </a:r>
            <a:endParaRPr sz="1985" dirty="0">
              <a:solidFill>
                <a:schemeClr val="dk1"/>
              </a:solidFill>
              <a:latin typeface="Arial"/>
              <a:ea typeface="Arial"/>
              <a:cs typeface="Arial"/>
              <a:sym typeface="Arial"/>
            </a:endParaRPr>
          </a:p>
        </p:txBody>
      </p:sp>
      <p:sp>
        <p:nvSpPr>
          <p:cNvPr id="2929" name="Google Shape;2929;p289"/>
          <p:cNvSpPr txBox="1"/>
          <p:nvPr/>
        </p:nvSpPr>
        <p:spPr>
          <a:xfrm>
            <a:off x="1958544" y="2914219"/>
            <a:ext cx="1260475" cy="656191"/>
          </a:xfrm>
          <a:prstGeom prst="rect">
            <a:avLst/>
          </a:prstGeom>
          <a:solidFill>
            <a:srgbClr val="DDF3F3"/>
          </a:solidFill>
          <a:ln>
            <a:noFill/>
          </a:ln>
        </p:spPr>
        <p:txBody>
          <a:bodyPr spcFirstLastPara="1" wrap="square" lIns="0" tIns="44800" rIns="0" bIns="0" anchor="t" anchorCtr="0">
            <a:spAutoFit/>
          </a:bodyPr>
          <a:lstStyle/>
          <a:p>
            <a:pPr marR="155470" lvl="0" algn="r"/>
            <a:r>
              <a:rPr lang="en-US" sz="1985" i="1" dirty="0">
                <a:solidFill>
                  <a:schemeClr val="dk1"/>
                </a:solidFill>
              </a:rPr>
              <a:t>Welding lens</a:t>
            </a:r>
            <a:endParaRPr sz="1985" dirty="0">
              <a:solidFill>
                <a:schemeClr val="dk1"/>
              </a:solidFill>
              <a:latin typeface="Arial"/>
              <a:ea typeface="Arial"/>
              <a:cs typeface="Arial"/>
              <a:sym typeface="Arial"/>
            </a:endParaRPr>
          </a:p>
        </p:txBody>
      </p:sp>
      <p:sp>
        <p:nvSpPr>
          <p:cNvPr id="2930" name="Google Shape;2930;p289"/>
          <p:cNvSpPr txBox="1"/>
          <p:nvPr/>
        </p:nvSpPr>
        <p:spPr>
          <a:xfrm>
            <a:off x="1958545" y="5041900"/>
            <a:ext cx="1339605" cy="961659"/>
          </a:xfrm>
          <a:prstGeom prst="rect">
            <a:avLst/>
          </a:prstGeom>
          <a:solidFill>
            <a:srgbClr val="DDF3F3"/>
          </a:solidFill>
          <a:ln>
            <a:noFill/>
          </a:ln>
        </p:spPr>
        <p:txBody>
          <a:bodyPr spcFirstLastPara="1" wrap="square" lIns="0" tIns="44800" rIns="0" bIns="0" anchor="t" anchorCtr="0">
            <a:spAutoFit/>
          </a:bodyPr>
          <a:lstStyle/>
          <a:p>
            <a:pPr marL="101546" marR="168077" lvl="0"/>
            <a:r>
              <a:rPr lang="en-US" sz="1985" i="1" dirty="0">
                <a:solidFill>
                  <a:schemeClr val="dk1"/>
                </a:solidFill>
              </a:rPr>
              <a:t>Heat-affected area</a:t>
            </a:r>
            <a:endParaRPr sz="1985" dirty="0">
              <a:solidFill>
                <a:schemeClr val="dk1"/>
              </a:solidFill>
              <a:latin typeface="Arial"/>
              <a:ea typeface="Arial"/>
              <a:cs typeface="Arial"/>
              <a:sym typeface="Arial"/>
            </a:endParaRPr>
          </a:p>
        </p:txBody>
      </p:sp>
      <p:sp>
        <p:nvSpPr>
          <p:cNvPr id="2931" name="Google Shape;2931;p289"/>
          <p:cNvSpPr txBox="1"/>
          <p:nvPr/>
        </p:nvSpPr>
        <p:spPr>
          <a:xfrm>
            <a:off x="2195514" y="6460353"/>
            <a:ext cx="1654023" cy="961642"/>
          </a:xfrm>
          <a:prstGeom prst="rect">
            <a:avLst/>
          </a:prstGeom>
          <a:solidFill>
            <a:srgbClr val="DDF3F3"/>
          </a:solidFill>
          <a:ln>
            <a:noFill/>
          </a:ln>
        </p:spPr>
        <p:txBody>
          <a:bodyPr spcFirstLastPara="1" wrap="square" lIns="0" tIns="44800" rIns="0" bIns="0" anchor="t" anchorCtr="0">
            <a:spAutoFit/>
          </a:bodyPr>
          <a:lstStyle/>
          <a:p>
            <a:pPr marL="100846" marR="114850" lvl="0"/>
            <a:r>
              <a:rPr lang="en-US" sz="1985" i="1" dirty="0">
                <a:solidFill>
                  <a:schemeClr val="dk1"/>
                </a:solidFill>
              </a:rPr>
              <a:t>Welding pressure force</a:t>
            </a:r>
            <a:endParaRPr sz="1985" dirty="0">
              <a:solidFill>
                <a:schemeClr val="dk1"/>
              </a:solidFill>
              <a:latin typeface="Arial"/>
              <a:ea typeface="Arial"/>
              <a:cs typeface="Arial"/>
              <a:sym typeface="Arial"/>
            </a:endParaRPr>
          </a:p>
        </p:txBody>
      </p:sp>
      <p:sp>
        <p:nvSpPr>
          <p:cNvPr id="2932" name="Google Shape;2932;p289"/>
          <p:cNvSpPr txBox="1"/>
          <p:nvPr/>
        </p:nvSpPr>
        <p:spPr>
          <a:xfrm>
            <a:off x="7000442" y="1890714"/>
            <a:ext cx="3151188" cy="655467"/>
          </a:xfrm>
          <a:prstGeom prst="rect">
            <a:avLst/>
          </a:prstGeom>
          <a:solidFill>
            <a:srgbClr val="DDF3F3"/>
          </a:solidFill>
          <a:ln>
            <a:noFill/>
          </a:ln>
        </p:spPr>
        <p:txBody>
          <a:bodyPr spcFirstLastPara="1" wrap="square" lIns="0" tIns="44100" rIns="0" bIns="0" anchor="t" anchorCtr="0">
            <a:spAutoFit/>
          </a:bodyPr>
          <a:lstStyle/>
          <a:p>
            <a:pPr marL="102247" marR="0" lvl="0" indent="0" algn="l" rtl="0">
              <a:spcBef>
                <a:spcPts val="0"/>
              </a:spcBef>
              <a:spcAft>
                <a:spcPts val="0"/>
              </a:spcAft>
              <a:buNone/>
            </a:pPr>
            <a:r>
              <a:rPr lang="en-US" sz="1985" i="1" dirty="0">
                <a:solidFill>
                  <a:schemeClr val="dk1"/>
                </a:solidFill>
                <a:latin typeface="Arial"/>
                <a:ea typeface="Arial"/>
                <a:cs typeface="Arial"/>
                <a:sym typeface="Arial"/>
              </a:rPr>
              <a:t>= electrode resistance </a:t>
            </a:r>
            <a:r>
              <a:rPr lang="en-US" sz="1985" b="1" i="1" dirty="0">
                <a:solidFill>
                  <a:schemeClr val="dk1"/>
                </a:solidFill>
                <a:latin typeface="Arial"/>
                <a:ea typeface="Arial"/>
                <a:cs typeface="Arial"/>
                <a:sym typeface="Arial"/>
              </a:rPr>
              <a:t>(Rd1)</a:t>
            </a:r>
            <a:endParaRPr sz="1985" dirty="0">
              <a:solidFill>
                <a:schemeClr val="dk1"/>
              </a:solidFill>
              <a:latin typeface="Arial"/>
              <a:ea typeface="Arial"/>
              <a:cs typeface="Arial"/>
              <a:sym typeface="Arial"/>
            </a:endParaRPr>
          </a:p>
        </p:txBody>
      </p:sp>
      <p:sp>
        <p:nvSpPr>
          <p:cNvPr id="2933" name="Google Shape;2933;p289"/>
          <p:cNvSpPr txBox="1"/>
          <p:nvPr/>
        </p:nvSpPr>
        <p:spPr>
          <a:xfrm>
            <a:off x="7000442" y="6381365"/>
            <a:ext cx="3151188" cy="656174"/>
          </a:xfrm>
          <a:prstGeom prst="rect">
            <a:avLst/>
          </a:prstGeom>
          <a:solidFill>
            <a:srgbClr val="DDF3F3"/>
          </a:solidFill>
          <a:ln>
            <a:noFill/>
          </a:ln>
        </p:spPr>
        <p:txBody>
          <a:bodyPr spcFirstLastPara="1" wrap="square" lIns="0" tIns="44800" rIns="0" bIns="0" anchor="t" anchorCtr="0">
            <a:spAutoFit/>
          </a:bodyPr>
          <a:lstStyle/>
          <a:p>
            <a:pPr marL="102247" lvl="0"/>
            <a:r>
              <a:rPr lang="en-US" sz="1985" i="1" dirty="0">
                <a:solidFill>
                  <a:schemeClr val="dk1"/>
                </a:solidFill>
                <a:latin typeface="Arial"/>
                <a:ea typeface="Arial"/>
                <a:cs typeface="Arial"/>
                <a:sym typeface="Arial"/>
              </a:rPr>
              <a:t>= </a:t>
            </a:r>
            <a:r>
              <a:rPr lang="en-US" sz="1985" i="1" dirty="0">
                <a:solidFill>
                  <a:schemeClr val="dk1"/>
                </a:solidFill>
              </a:rPr>
              <a:t>electrode resistance </a:t>
            </a:r>
            <a:r>
              <a:rPr lang="en-US" sz="1985" b="1" i="1" dirty="0">
                <a:solidFill>
                  <a:schemeClr val="dk1"/>
                </a:solidFill>
                <a:latin typeface="Arial"/>
                <a:ea typeface="Arial"/>
                <a:cs typeface="Arial"/>
                <a:sym typeface="Arial"/>
              </a:rPr>
              <a:t>(Rd2)</a:t>
            </a:r>
            <a:endParaRPr sz="1985" dirty="0">
              <a:solidFill>
                <a:schemeClr val="dk1"/>
              </a:solidFill>
              <a:latin typeface="Arial"/>
              <a:ea typeface="Arial"/>
              <a:cs typeface="Arial"/>
              <a:sym typeface="Arial"/>
            </a:endParaRPr>
          </a:p>
        </p:txBody>
      </p:sp>
      <p:sp>
        <p:nvSpPr>
          <p:cNvPr id="2934" name="Google Shape;2934;p289"/>
          <p:cNvSpPr txBox="1"/>
          <p:nvPr/>
        </p:nvSpPr>
        <p:spPr>
          <a:xfrm>
            <a:off x="7000442" y="2665486"/>
            <a:ext cx="3151188" cy="349292"/>
          </a:xfrm>
          <a:prstGeom prst="rect">
            <a:avLst/>
          </a:prstGeom>
          <a:solidFill>
            <a:srgbClr val="DDF3F3"/>
          </a:solidFill>
          <a:ln>
            <a:noFill/>
          </a:ln>
        </p:spPr>
        <p:txBody>
          <a:bodyPr spcFirstLastPara="1" wrap="square" lIns="0" tIns="43400" rIns="0" bIns="0" anchor="t" anchorCtr="0">
            <a:spAutoFit/>
          </a:bodyPr>
          <a:lstStyle/>
          <a:p>
            <a:pPr marL="102247" marR="0" lvl="0" indent="0" algn="l" rtl="0">
              <a:spcBef>
                <a:spcPts val="0"/>
              </a:spcBef>
              <a:spcAft>
                <a:spcPts val="0"/>
              </a:spcAft>
              <a:buNone/>
            </a:pPr>
            <a:r>
              <a:rPr lang="en-US" sz="1985" i="1" dirty="0">
                <a:solidFill>
                  <a:schemeClr val="dk1"/>
                </a:solidFill>
                <a:latin typeface="Arial"/>
                <a:ea typeface="Arial"/>
                <a:cs typeface="Arial"/>
                <a:sym typeface="Arial"/>
              </a:rPr>
              <a:t>= transitional resistance</a:t>
            </a:r>
            <a:endParaRPr sz="1985" dirty="0">
              <a:solidFill>
                <a:schemeClr val="dk1"/>
              </a:solidFill>
              <a:latin typeface="Arial"/>
              <a:ea typeface="Arial"/>
              <a:cs typeface="Arial"/>
              <a:sym typeface="Arial"/>
            </a:endParaRPr>
          </a:p>
        </p:txBody>
      </p:sp>
      <p:sp>
        <p:nvSpPr>
          <p:cNvPr id="2935" name="Google Shape;2935;p289"/>
          <p:cNvSpPr txBox="1"/>
          <p:nvPr/>
        </p:nvSpPr>
        <p:spPr>
          <a:xfrm>
            <a:off x="7000442" y="3374713"/>
            <a:ext cx="3151188" cy="655467"/>
          </a:xfrm>
          <a:prstGeom prst="rect">
            <a:avLst/>
          </a:prstGeom>
          <a:solidFill>
            <a:srgbClr val="DDF3F3"/>
          </a:solidFill>
          <a:ln>
            <a:noFill/>
          </a:ln>
        </p:spPr>
        <p:txBody>
          <a:bodyPr spcFirstLastPara="1" wrap="square" lIns="0" tIns="44100" rIns="0" bIns="0" anchor="t" anchorCtr="0">
            <a:spAutoFit/>
          </a:bodyPr>
          <a:lstStyle/>
          <a:p>
            <a:pPr marL="102247" marR="0" lvl="0" indent="0" algn="l" rtl="0">
              <a:spcBef>
                <a:spcPts val="0"/>
              </a:spcBef>
              <a:spcAft>
                <a:spcPts val="0"/>
              </a:spcAft>
              <a:buNone/>
            </a:pPr>
            <a:r>
              <a:rPr lang="en-US" sz="1985" i="1" dirty="0">
                <a:solidFill>
                  <a:schemeClr val="dk1"/>
                </a:solidFill>
                <a:latin typeface="Arial"/>
                <a:ea typeface="Arial"/>
                <a:cs typeface="Arial"/>
                <a:sym typeface="Arial"/>
              </a:rPr>
              <a:t>= material resistance 1 </a:t>
            </a:r>
            <a:r>
              <a:rPr lang="en-US" sz="1985" b="1" i="1" dirty="0">
                <a:solidFill>
                  <a:schemeClr val="dk1"/>
                </a:solidFill>
                <a:latin typeface="Arial"/>
                <a:ea typeface="Arial"/>
                <a:cs typeface="Arial"/>
                <a:sym typeface="Arial"/>
              </a:rPr>
              <a:t>(Rm</a:t>
            </a:r>
            <a:r>
              <a:rPr lang="en-US" sz="1544" b="1" i="1" dirty="0">
                <a:solidFill>
                  <a:schemeClr val="dk1"/>
                </a:solidFill>
                <a:latin typeface="Arial"/>
                <a:ea typeface="Arial"/>
                <a:cs typeface="Arial"/>
                <a:sym typeface="Arial"/>
              </a:rPr>
              <a:t>1</a:t>
            </a:r>
            <a:r>
              <a:rPr lang="en-US" sz="1985" b="1" i="1" dirty="0">
                <a:solidFill>
                  <a:schemeClr val="dk1"/>
                </a:solidFill>
                <a:latin typeface="Arial"/>
                <a:ea typeface="Arial"/>
                <a:cs typeface="Arial"/>
                <a:sym typeface="Arial"/>
              </a:rPr>
              <a:t>)</a:t>
            </a:r>
            <a:endParaRPr sz="1985" dirty="0">
              <a:solidFill>
                <a:schemeClr val="dk1"/>
              </a:solidFill>
              <a:latin typeface="Arial"/>
              <a:ea typeface="Arial"/>
              <a:cs typeface="Arial"/>
              <a:sym typeface="Arial"/>
            </a:endParaRPr>
          </a:p>
        </p:txBody>
      </p:sp>
      <p:sp>
        <p:nvSpPr>
          <p:cNvPr id="2936" name="Google Shape;2936;p289"/>
          <p:cNvSpPr txBox="1"/>
          <p:nvPr/>
        </p:nvSpPr>
        <p:spPr>
          <a:xfrm>
            <a:off x="7000442" y="4161247"/>
            <a:ext cx="3151188" cy="656881"/>
          </a:xfrm>
          <a:prstGeom prst="rect">
            <a:avLst/>
          </a:prstGeom>
          <a:solidFill>
            <a:srgbClr val="DDF3F3"/>
          </a:solidFill>
          <a:ln>
            <a:noFill/>
          </a:ln>
        </p:spPr>
        <p:txBody>
          <a:bodyPr spcFirstLastPara="1" wrap="square" lIns="0" tIns="45500" rIns="0" bIns="0" anchor="t" anchorCtr="0">
            <a:spAutoFit/>
          </a:bodyPr>
          <a:lstStyle/>
          <a:p>
            <a:pPr marL="102247" lvl="0"/>
            <a:r>
              <a:rPr lang="en-US" sz="1985" i="1" dirty="0">
                <a:solidFill>
                  <a:schemeClr val="dk1"/>
                </a:solidFill>
                <a:latin typeface="Arial"/>
                <a:ea typeface="Arial"/>
                <a:cs typeface="Arial"/>
                <a:sym typeface="Arial"/>
              </a:rPr>
              <a:t>= </a:t>
            </a:r>
            <a:r>
              <a:rPr lang="en-US" sz="1985" i="1" dirty="0">
                <a:solidFill>
                  <a:schemeClr val="dk1"/>
                </a:solidFill>
              </a:rPr>
              <a:t>transitional resistance </a:t>
            </a:r>
            <a:r>
              <a:rPr lang="en-US" sz="1985" i="1" dirty="0">
                <a:solidFill>
                  <a:schemeClr val="dk1"/>
                </a:solidFill>
                <a:latin typeface="Arial"/>
                <a:ea typeface="Arial"/>
                <a:cs typeface="Arial"/>
                <a:sym typeface="Arial"/>
              </a:rPr>
              <a:t>	</a:t>
            </a:r>
            <a:r>
              <a:rPr lang="en-US" sz="1985" b="1" i="1" dirty="0">
                <a:solidFill>
                  <a:schemeClr val="dk1"/>
                </a:solidFill>
                <a:latin typeface="Arial"/>
                <a:ea typeface="Arial"/>
                <a:cs typeface="Arial"/>
                <a:sym typeface="Arial"/>
              </a:rPr>
              <a:t>(</a:t>
            </a:r>
            <a:r>
              <a:rPr lang="en-US" sz="1985" b="1" i="1" dirty="0" err="1">
                <a:solidFill>
                  <a:schemeClr val="dk1"/>
                </a:solidFill>
                <a:latin typeface="Arial"/>
                <a:ea typeface="Arial"/>
                <a:cs typeface="Arial"/>
                <a:sym typeface="Arial"/>
              </a:rPr>
              <a:t>Rk</a:t>
            </a:r>
            <a:r>
              <a:rPr lang="en-US" sz="1985" b="1" i="1" dirty="0">
                <a:solidFill>
                  <a:schemeClr val="dk1"/>
                </a:solidFill>
                <a:latin typeface="Arial"/>
                <a:ea typeface="Arial"/>
                <a:cs typeface="Arial"/>
                <a:sym typeface="Arial"/>
              </a:rPr>
              <a:t>)</a:t>
            </a:r>
            <a:endParaRPr sz="1985" dirty="0">
              <a:solidFill>
                <a:schemeClr val="dk1"/>
              </a:solidFill>
              <a:latin typeface="Arial"/>
              <a:ea typeface="Arial"/>
              <a:cs typeface="Arial"/>
              <a:sym typeface="Arial"/>
            </a:endParaRPr>
          </a:p>
        </p:txBody>
      </p:sp>
      <p:sp>
        <p:nvSpPr>
          <p:cNvPr id="2937" name="Google Shape;2937;p289"/>
          <p:cNvSpPr txBox="1"/>
          <p:nvPr/>
        </p:nvSpPr>
        <p:spPr>
          <a:xfrm>
            <a:off x="7000442" y="4870477"/>
            <a:ext cx="3151188" cy="656881"/>
          </a:xfrm>
          <a:prstGeom prst="rect">
            <a:avLst/>
          </a:prstGeom>
          <a:solidFill>
            <a:srgbClr val="DDF3F3"/>
          </a:solidFill>
          <a:ln>
            <a:noFill/>
          </a:ln>
        </p:spPr>
        <p:txBody>
          <a:bodyPr spcFirstLastPara="1" wrap="square" lIns="0" tIns="45500" rIns="0" bIns="0" anchor="t" anchorCtr="0">
            <a:spAutoFit/>
          </a:bodyPr>
          <a:lstStyle/>
          <a:p>
            <a:pPr marL="102247" lvl="0"/>
            <a:r>
              <a:rPr lang="en-US" sz="1985" i="1" dirty="0">
                <a:solidFill>
                  <a:schemeClr val="dk1"/>
                </a:solidFill>
                <a:latin typeface="Arial"/>
                <a:ea typeface="Arial"/>
                <a:cs typeface="Arial"/>
                <a:sym typeface="Arial"/>
              </a:rPr>
              <a:t>= </a:t>
            </a:r>
            <a:r>
              <a:rPr lang="en-US" sz="1985" i="1" dirty="0">
                <a:solidFill>
                  <a:schemeClr val="dk1"/>
                </a:solidFill>
              </a:rPr>
              <a:t>material resistance 2 </a:t>
            </a:r>
            <a:r>
              <a:rPr lang="en-US" sz="1985" b="1" i="1" dirty="0">
                <a:solidFill>
                  <a:schemeClr val="dk1"/>
                </a:solidFill>
                <a:latin typeface="Arial"/>
                <a:ea typeface="Arial"/>
                <a:cs typeface="Arial"/>
                <a:sym typeface="Arial"/>
              </a:rPr>
              <a:t>(Rm</a:t>
            </a:r>
            <a:r>
              <a:rPr lang="en-US" sz="1544" b="1" i="1" dirty="0">
                <a:solidFill>
                  <a:schemeClr val="dk1"/>
                </a:solidFill>
                <a:latin typeface="Arial"/>
                <a:ea typeface="Arial"/>
                <a:cs typeface="Arial"/>
                <a:sym typeface="Arial"/>
              </a:rPr>
              <a:t>2</a:t>
            </a:r>
            <a:r>
              <a:rPr lang="en-US" sz="1985" b="1" i="1" dirty="0">
                <a:solidFill>
                  <a:schemeClr val="dk1"/>
                </a:solidFill>
                <a:latin typeface="Arial"/>
                <a:ea typeface="Arial"/>
                <a:cs typeface="Arial"/>
                <a:sym typeface="Arial"/>
              </a:rPr>
              <a:t>)</a:t>
            </a:r>
            <a:endParaRPr sz="1985" dirty="0">
              <a:solidFill>
                <a:schemeClr val="dk1"/>
              </a:solidFill>
              <a:latin typeface="Arial"/>
              <a:ea typeface="Arial"/>
              <a:cs typeface="Arial"/>
              <a:sym typeface="Arial"/>
            </a:endParaRPr>
          </a:p>
        </p:txBody>
      </p:sp>
      <p:sp>
        <p:nvSpPr>
          <p:cNvPr id="2938" name="Google Shape;2938;p289"/>
          <p:cNvSpPr txBox="1"/>
          <p:nvPr/>
        </p:nvSpPr>
        <p:spPr>
          <a:xfrm>
            <a:off x="7000442" y="5579701"/>
            <a:ext cx="3151188" cy="350723"/>
          </a:xfrm>
          <a:prstGeom prst="rect">
            <a:avLst/>
          </a:prstGeom>
          <a:solidFill>
            <a:srgbClr val="DDF3F3"/>
          </a:solidFill>
          <a:ln>
            <a:noFill/>
          </a:ln>
        </p:spPr>
        <p:txBody>
          <a:bodyPr spcFirstLastPara="1" wrap="square" lIns="0" tIns="44800" rIns="0" bIns="0" anchor="t" anchorCtr="0">
            <a:spAutoFit/>
          </a:bodyPr>
          <a:lstStyle/>
          <a:p>
            <a:pPr marL="102247" lvl="0"/>
            <a:r>
              <a:rPr lang="en-US" sz="1985" i="1" dirty="0">
                <a:solidFill>
                  <a:schemeClr val="dk1"/>
                </a:solidFill>
                <a:latin typeface="Arial"/>
                <a:ea typeface="Arial"/>
                <a:cs typeface="Arial"/>
                <a:sym typeface="Arial"/>
              </a:rPr>
              <a:t>= </a:t>
            </a:r>
            <a:r>
              <a:rPr lang="en-US" sz="1985" i="1" dirty="0">
                <a:solidFill>
                  <a:schemeClr val="dk1"/>
                </a:solidFill>
              </a:rPr>
              <a:t>transitional resistance</a:t>
            </a:r>
            <a:endParaRPr sz="1985" dirty="0">
              <a:solidFill>
                <a:schemeClr val="dk1"/>
              </a:solidFill>
              <a:latin typeface="Arial"/>
              <a:ea typeface="Arial"/>
              <a:cs typeface="Arial"/>
              <a:sym typeface="Arial"/>
            </a:endParaRPr>
          </a:p>
        </p:txBody>
      </p:sp>
    </p:spTree>
  </p:cSld>
  <p:clrMapOvr>
    <a:masterClrMapping/>
  </p:clrMapOvr>
</p:sld>
</file>

<file path=ppt/slides/slide290.xml><?xml version="1.0" encoding="utf-8"?>
<p:sld xmlns:a="http://schemas.openxmlformats.org/drawingml/2006/main" xmlns:r="http://schemas.openxmlformats.org/officeDocument/2006/relationships" xmlns:p="http://schemas.openxmlformats.org/presentationml/2006/main">
  <p:cSld>
    <p:spTree>
      <p:nvGrpSpPr>
        <p:cNvPr id="1" name="Shape 2942"/>
        <p:cNvGrpSpPr/>
        <p:nvPr/>
      </p:nvGrpSpPr>
      <p:grpSpPr>
        <a:xfrm>
          <a:off x="0" y="0"/>
          <a:ext cx="0" cy="0"/>
          <a:chOff x="0" y="0"/>
          <a:chExt cx="0" cy="0"/>
        </a:xfrm>
      </p:grpSpPr>
      <p:sp>
        <p:nvSpPr>
          <p:cNvPr id="2944" name="Google Shape;2944;p290"/>
          <p:cNvSpPr txBox="1"/>
          <p:nvPr/>
        </p:nvSpPr>
        <p:spPr>
          <a:xfrm>
            <a:off x="622300" y="1402328"/>
            <a:ext cx="8836630" cy="693753"/>
          </a:xfrm>
          <a:prstGeom prst="rect">
            <a:avLst/>
          </a:prstGeom>
          <a:noFill/>
          <a:ln>
            <a:noFill/>
          </a:ln>
        </p:spPr>
        <p:txBody>
          <a:bodyPr spcFirstLastPara="1" wrap="square" lIns="0" tIns="14700" rIns="0" bIns="0" anchor="t" anchorCtr="0">
            <a:spAutoFit/>
          </a:bodyPr>
          <a:lstStyle/>
          <a:p>
            <a:pPr marL="14007" lvl="0"/>
            <a:r>
              <a:rPr lang="en-US" sz="2206" i="1" dirty="0">
                <a:solidFill>
                  <a:schemeClr val="dk1"/>
                </a:solidFill>
              </a:rPr>
              <a:t>The nature of the distribution of electrical resistance at the start of the welding process for individual methods of resistance welding:</a:t>
            </a:r>
            <a:endParaRPr sz="2206" dirty="0">
              <a:solidFill>
                <a:schemeClr val="dk1"/>
              </a:solidFill>
              <a:latin typeface="Arial"/>
              <a:ea typeface="Arial"/>
              <a:cs typeface="Arial"/>
              <a:sym typeface="Arial"/>
            </a:endParaRPr>
          </a:p>
        </p:txBody>
      </p:sp>
      <p:sp>
        <p:nvSpPr>
          <p:cNvPr id="2945" name="Google Shape;2945;p290"/>
          <p:cNvSpPr txBox="1">
            <a:spLocks noGrp="1"/>
          </p:cNvSpPr>
          <p:nvPr>
            <p:ph type="title"/>
          </p:nvPr>
        </p:nvSpPr>
        <p:spPr>
          <a:xfrm>
            <a:off x="391633" y="774807"/>
            <a:ext cx="10301767" cy="514723"/>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Transitional and material resistances</a:t>
            </a:r>
            <a:endParaRPr sz="3253" dirty="0">
              <a:latin typeface="Tahoma"/>
              <a:ea typeface="Tahoma"/>
              <a:cs typeface="Tahoma"/>
              <a:sym typeface="Tahoma"/>
            </a:endParaRPr>
          </a:p>
        </p:txBody>
      </p:sp>
      <p:pic>
        <p:nvPicPr>
          <p:cNvPr id="2946" name="Google Shape;2946;p290"/>
          <p:cNvPicPr preferRelativeResize="0"/>
          <p:nvPr/>
        </p:nvPicPr>
        <p:blipFill rotWithShape="1">
          <a:blip r:embed="rId3">
            <a:alphaModFix/>
          </a:blip>
          <a:srcRect/>
          <a:stretch/>
        </p:blipFill>
        <p:spPr>
          <a:xfrm>
            <a:off x="850900" y="2186601"/>
            <a:ext cx="2984106" cy="1937833"/>
          </a:xfrm>
          <a:prstGeom prst="rect">
            <a:avLst/>
          </a:prstGeom>
          <a:noFill/>
          <a:ln>
            <a:noFill/>
          </a:ln>
        </p:spPr>
      </p:pic>
      <p:pic>
        <p:nvPicPr>
          <p:cNvPr id="2947" name="Google Shape;2947;p290"/>
          <p:cNvPicPr preferRelativeResize="0"/>
          <p:nvPr/>
        </p:nvPicPr>
        <p:blipFill rotWithShape="1">
          <a:blip r:embed="rId4">
            <a:alphaModFix/>
          </a:blip>
          <a:srcRect/>
          <a:stretch/>
        </p:blipFill>
        <p:spPr>
          <a:xfrm>
            <a:off x="5490430" y="2107611"/>
            <a:ext cx="2658162" cy="2075289"/>
          </a:xfrm>
          <a:prstGeom prst="rect">
            <a:avLst/>
          </a:prstGeom>
          <a:noFill/>
          <a:ln>
            <a:noFill/>
          </a:ln>
        </p:spPr>
      </p:pic>
      <p:pic>
        <p:nvPicPr>
          <p:cNvPr id="2948" name="Google Shape;2948;p290"/>
          <p:cNvPicPr preferRelativeResize="0"/>
          <p:nvPr/>
        </p:nvPicPr>
        <p:blipFill rotWithShape="1">
          <a:blip r:embed="rId5">
            <a:alphaModFix/>
          </a:blip>
          <a:srcRect/>
          <a:stretch/>
        </p:blipFill>
        <p:spPr>
          <a:xfrm>
            <a:off x="837037" y="4214482"/>
            <a:ext cx="2790448" cy="2075608"/>
          </a:xfrm>
          <a:prstGeom prst="rect">
            <a:avLst/>
          </a:prstGeom>
          <a:noFill/>
          <a:ln>
            <a:noFill/>
          </a:ln>
        </p:spPr>
      </p:pic>
      <p:pic>
        <p:nvPicPr>
          <p:cNvPr id="2949" name="Google Shape;2949;p290"/>
          <p:cNvPicPr preferRelativeResize="0"/>
          <p:nvPr/>
        </p:nvPicPr>
        <p:blipFill rotWithShape="1">
          <a:blip r:embed="rId6">
            <a:alphaModFix/>
          </a:blip>
          <a:srcRect/>
          <a:stretch/>
        </p:blipFill>
        <p:spPr>
          <a:xfrm>
            <a:off x="5327689" y="4370782"/>
            <a:ext cx="2599940" cy="1991020"/>
          </a:xfrm>
          <a:prstGeom prst="rect">
            <a:avLst/>
          </a:prstGeom>
          <a:noFill/>
          <a:ln>
            <a:noFill/>
          </a:ln>
        </p:spPr>
      </p:pic>
      <p:sp>
        <p:nvSpPr>
          <p:cNvPr id="2950" name="Google Shape;2950;p290"/>
          <p:cNvSpPr txBox="1"/>
          <p:nvPr/>
        </p:nvSpPr>
        <p:spPr>
          <a:xfrm>
            <a:off x="3214014" y="3870036"/>
            <a:ext cx="2023763" cy="353589"/>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2206" i="1" dirty="0">
                <a:solidFill>
                  <a:schemeClr val="dk1"/>
                </a:solidFill>
              </a:rPr>
              <a:t>Spot and seam</a:t>
            </a:r>
            <a:endParaRPr sz="2206" dirty="0">
              <a:solidFill>
                <a:schemeClr val="dk1"/>
              </a:solidFill>
              <a:latin typeface="Arial"/>
              <a:ea typeface="Arial"/>
              <a:cs typeface="Arial"/>
              <a:sym typeface="Arial"/>
            </a:endParaRPr>
          </a:p>
        </p:txBody>
      </p:sp>
      <p:sp>
        <p:nvSpPr>
          <p:cNvPr id="2952" name="Google Shape;2952;p290"/>
          <p:cNvSpPr txBox="1"/>
          <p:nvPr/>
        </p:nvSpPr>
        <p:spPr>
          <a:xfrm>
            <a:off x="7772871" y="3791324"/>
            <a:ext cx="1481058" cy="353589"/>
          </a:xfrm>
          <a:prstGeom prst="rect">
            <a:avLst/>
          </a:prstGeom>
          <a:noFill/>
          <a:ln>
            <a:noFill/>
          </a:ln>
        </p:spPr>
        <p:txBody>
          <a:bodyPr spcFirstLastPara="1" wrap="square" lIns="0" tIns="14000" rIns="0" bIns="0" anchor="t" anchorCtr="0">
            <a:spAutoFit/>
          </a:bodyPr>
          <a:lstStyle/>
          <a:p>
            <a:pPr marL="14007" marR="0" lvl="0" indent="0" algn="l" rtl="0">
              <a:spcBef>
                <a:spcPts val="0"/>
              </a:spcBef>
              <a:spcAft>
                <a:spcPts val="0"/>
              </a:spcAft>
              <a:buNone/>
            </a:pPr>
            <a:r>
              <a:rPr lang="en-US" sz="2206" i="1" dirty="0">
                <a:solidFill>
                  <a:schemeClr val="dk1"/>
                </a:solidFill>
                <a:latin typeface="Arial"/>
                <a:ea typeface="Arial"/>
                <a:cs typeface="Arial"/>
                <a:sym typeface="Arial"/>
              </a:rPr>
              <a:t>Protrusions</a:t>
            </a:r>
            <a:endParaRPr sz="2206" dirty="0">
              <a:solidFill>
                <a:schemeClr val="dk1"/>
              </a:solidFill>
              <a:latin typeface="Arial"/>
              <a:ea typeface="Arial"/>
              <a:cs typeface="Arial"/>
              <a:sym typeface="Arial"/>
            </a:endParaRPr>
          </a:p>
        </p:txBody>
      </p:sp>
      <p:sp>
        <p:nvSpPr>
          <p:cNvPr id="2953" name="Google Shape;2953;p290"/>
          <p:cNvSpPr txBox="1"/>
          <p:nvPr/>
        </p:nvSpPr>
        <p:spPr>
          <a:xfrm>
            <a:off x="2342323" y="6291186"/>
            <a:ext cx="2383698" cy="354295"/>
          </a:xfrm>
          <a:prstGeom prst="rect">
            <a:avLst/>
          </a:prstGeom>
          <a:noFill/>
          <a:ln>
            <a:noFill/>
          </a:ln>
        </p:spPr>
        <p:txBody>
          <a:bodyPr spcFirstLastPara="1" wrap="square" lIns="0" tIns="14700" rIns="0" bIns="0" anchor="t" anchorCtr="0">
            <a:spAutoFit/>
          </a:bodyPr>
          <a:lstStyle/>
          <a:p>
            <a:pPr marL="14007" marR="0" lvl="0" indent="0" algn="l" rtl="0">
              <a:spcBef>
                <a:spcPts val="0"/>
              </a:spcBef>
              <a:spcAft>
                <a:spcPts val="0"/>
              </a:spcAft>
              <a:buNone/>
            </a:pPr>
            <a:r>
              <a:rPr lang="en-US" sz="2206" i="1" dirty="0">
                <a:solidFill>
                  <a:schemeClr val="dk1"/>
                </a:solidFill>
              </a:rPr>
              <a:t>Flash welding</a:t>
            </a:r>
            <a:endParaRPr sz="2206" dirty="0">
              <a:solidFill>
                <a:schemeClr val="dk1"/>
              </a:solidFill>
              <a:latin typeface="Arial"/>
              <a:ea typeface="Arial"/>
              <a:cs typeface="Arial"/>
              <a:sym typeface="Arial"/>
            </a:endParaRPr>
          </a:p>
        </p:txBody>
      </p:sp>
      <p:sp>
        <p:nvSpPr>
          <p:cNvPr id="2954" name="Google Shape;2954;p290"/>
          <p:cNvSpPr txBox="1"/>
          <p:nvPr/>
        </p:nvSpPr>
        <p:spPr>
          <a:xfrm>
            <a:off x="6779477" y="6291186"/>
            <a:ext cx="2460727" cy="354295"/>
          </a:xfrm>
          <a:prstGeom prst="rect">
            <a:avLst/>
          </a:prstGeom>
          <a:noFill/>
          <a:ln>
            <a:noFill/>
          </a:ln>
        </p:spPr>
        <p:txBody>
          <a:bodyPr spcFirstLastPara="1" wrap="square" lIns="0" tIns="14700" rIns="0" bIns="0" anchor="t" anchorCtr="0">
            <a:spAutoFit/>
          </a:bodyPr>
          <a:lstStyle/>
          <a:p>
            <a:pPr marL="14007" marR="0" lvl="0" indent="0" algn="l" rtl="0">
              <a:spcBef>
                <a:spcPts val="0"/>
              </a:spcBef>
              <a:spcAft>
                <a:spcPts val="0"/>
              </a:spcAft>
              <a:buNone/>
            </a:pPr>
            <a:r>
              <a:rPr lang="en-US" sz="2206" i="1" dirty="0">
                <a:solidFill>
                  <a:schemeClr val="dk1"/>
                </a:solidFill>
                <a:latin typeface="Arial"/>
                <a:ea typeface="Arial"/>
                <a:cs typeface="Arial"/>
                <a:sym typeface="Arial"/>
              </a:rPr>
              <a:t>Butt welding</a:t>
            </a:r>
            <a:endParaRPr sz="2206" dirty="0">
              <a:solidFill>
                <a:schemeClr val="dk1"/>
              </a:solidFill>
              <a:latin typeface="Arial"/>
              <a:ea typeface="Arial"/>
              <a:cs typeface="Arial"/>
              <a:sym typeface="Arial"/>
            </a:endParaRPr>
          </a:p>
        </p:txBody>
      </p:sp>
    </p:spTree>
  </p:cSld>
  <p:clrMapOvr>
    <a:masterClrMapping/>
  </p:clrMapOvr>
</p:sld>
</file>

<file path=ppt/slides/slide291.xml><?xml version="1.0" encoding="utf-8"?>
<p:sld xmlns:a="http://schemas.openxmlformats.org/drawingml/2006/main" xmlns:r="http://schemas.openxmlformats.org/officeDocument/2006/relationships" xmlns:p="http://schemas.openxmlformats.org/presentationml/2006/main">
  <p:cSld>
    <p:spTree>
      <p:nvGrpSpPr>
        <p:cNvPr id="1" name="Shape 2958"/>
        <p:cNvGrpSpPr/>
        <p:nvPr/>
      </p:nvGrpSpPr>
      <p:grpSpPr>
        <a:xfrm>
          <a:off x="0" y="0"/>
          <a:ext cx="0" cy="0"/>
          <a:chOff x="0" y="0"/>
          <a:chExt cx="0" cy="0"/>
        </a:xfrm>
      </p:grpSpPr>
      <p:pic>
        <p:nvPicPr>
          <p:cNvPr id="2960" name="Google Shape;2960;p291"/>
          <p:cNvPicPr preferRelativeResize="0"/>
          <p:nvPr/>
        </p:nvPicPr>
        <p:blipFill rotWithShape="1">
          <a:blip r:embed="rId3">
            <a:alphaModFix/>
          </a:blip>
          <a:srcRect/>
          <a:stretch/>
        </p:blipFill>
        <p:spPr>
          <a:xfrm>
            <a:off x="1299736" y="1952625"/>
            <a:ext cx="8176280" cy="3707477"/>
          </a:xfrm>
          <a:prstGeom prst="rect">
            <a:avLst/>
          </a:prstGeom>
          <a:noFill/>
          <a:ln>
            <a:noFill/>
          </a:ln>
        </p:spPr>
      </p:pic>
    </p:spTree>
  </p:cSld>
  <p:clrMapOvr>
    <a:masterClrMapping/>
  </p:clrMapOvr>
</p:sld>
</file>

<file path=ppt/slides/slide292.xml><?xml version="1.0" encoding="utf-8"?>
<p:sld xmlns:a="http://schemas.openxmlformats.org/drawingml/2006/main" xmlns:r="http://schemas.openxmlformats.org/officeDocument/2006/relationships" xmlns:p="http://schemas.openxmlformats.org/presentationml/2006/main">
  <p:cSld>
    <p:spTree>
      <p:nvGrpSpPr>
        <p:cNvPr id="1" name="Shape 2964"/>
        <p:cNvGrpSpPr/>
        <p:nvPr/>
      </p:nvGrpSpPr>
      <p:grpSpPr>
        <a:xfrm>
          <a:off x="0" y="0"/>
          <a:ext cx="0" cy="0"/>
          <a:chOff x="0" y="0"/>
          <a:chExt cx="0" cy="0"/>
        </a:xfrm>
      </p:grpSpPr>
      <p:pic>
        <p:nvPicPr>
          <p:cNvPr id="2966" name="Google Shape;2966;p292"/>
          <p:cNvPicPr preferRelativeResize="0"/>
          <p:nvPr/>
        </p:nvPicPr>
        <p:blipFill rotWithShape="1">
          <a:blip r:embed="rId3">
            <a:alphaModFix/>
          </a:blip>
          <a:srcRect/>
          <a:stretch/>
        </p:blipFill>
        <p:spPr>
          <a:xfrm>
            <a:off x="1644264" y="1450387"/>
            <a:ext cx="6750436" cy="5229958"/>
          </a:xfrm>
          <a:prstGeom prst="rect">
            <a:avLst/>
          </a:prstGeom>
          <a:noFill/>
          <a:ln>
            <a:noFill/>
          </a:ln>
        </p:spPr>
      </p:pic>
      <p:sp>
        <p:nvSpPr>
          <p:cNvPr id="2967" name="Google Shape;2967;p292"/>
          <p:cNvSpPr txBox="1">
            <a:spLocks noGrp="1"/>
          </p:cNvSpPr>
          <p:nvPr>
            <p:ph type="title"/>
          </p:nvPr>
        </p:nvSpPr>
        <p:spPr>
          <a:xfrm>
            <a:off x="391633" y="774807"/>
            <a:ext cx="8003067"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Welding process metallurgy</a:t>
            </a:r>
            <a:endParaRPr sz="3253" dirty="0">
              <a:latin typeface="Tahoma"/>
              <a:ea typeface="Tahoma"/>
              <a:cs typeface="Tahoma"/>
              <a:sym typeface="Tahoma"/>
            </a:endParaRPr>
          </a:p>
        </p:txBody>
      </p:sp>
    </p:spTree>
  </p:cSld>
  <p:clrMapOvr>
    <a:masterClrMapping/>
  </p:clrMapOvr>
</p:sld>
</file>

<file path=ppt/slides/slide293.xml><?xml version="1.0" encoding="utf-8"?>
<p:sld xmlns:a="http://schemas.openxmlformats.org/drawingml/2006/main" xmlns:r="http://schemas.openxmlformats.org/officeDocument/2006/relationships" xmlns:p="http://schemas.openxmlformats.org/presentationml/2006/main">
  <p:cSld>
    <p:spTree>
      <p:nvGrpSpPr>
        <p:cNvPr id="1" name="Shape 2972"/>
        <p:cNvGrpSpPr/>
        <p:nvPr/>
      </p:nvGrpSpPr>
      <p:grpSpPr>
        <a:xfrm>
          <a:off x="0" y="0"/>
          <a:ext cx="0" cy="0"/>
          <a:chOff x="0" y="0"/>
          <a:chExt cx="0" cy="0"/>
        </a:xfrm>
      </p:grpSpPr>
      <p:sp>
        <p:nvSpPr>
          <p:cNvPr id="2974" name="Google Shape;2974;p293"/>
          <p:cNvSpPr txBox="1">
            <a:spLocks noGrp="1"/>
          </p:cNvSpPr>
          <p:nvPr>
            <p:ph type="title"/>
          </p:nvPr>
        </p:nvSpPr>
        <p:spPr>
          <a:xfrm>
            <a:off x="391633" y="774807"/>
            <a:ext cx="9161552"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Welding process metallurgy</a:t>
            </a:r>
            <a:endParaRPr sz="3253" dirty="0">
              <a:latin typeface="Tahoma"/>
              <a:ea typeface="Tahoma"/>
              <a:cs typeface="Tahoma"/>
              <a:sym typeface="Tahoma"/>
            </a:endParaRPr>
          </a:p>
        </p:txBody>
      </p:sp>
      <p:sp>
        <p:nvSpPr>
          <p:cNvPr id="2975" name="Google Shape;2975;p293"/>
          <p:cNvSpPr txBox="1"/>
          <p:nvPr/>
        </p:nvSpPr>
        <p:spPr>
          <a:xfrm>
            <a:off x="653673" y="1410463"/>
            <a:ext cx="9161552" cy="2730459"/>
          </a:xfrm>
          <a:prstGeom prst="rect">
            <a:avLst/>
          </a:prstGeom>
          <a:noFill/>
          <a:ln>
            <a:noFill/>
          </a:ln>
        </p:spPr>
        <p:txBody>
          <a:bodyPr spcFirstLastPara="1" wrap="square" lIns="0" tIns="14700" rIns="0" bIns="0" anchor="t" anchorCtr="0">
            <a:spAutoFit/>
          </a:bodyPr>
          <a:lstStyle/>
          <a:p>
            <a:pPr marL="14007" lvl="0"/>
            <a:r>
              <a:rPr lang="en-US" sz="2206" i="1" dirty="0">
                <a:solidFill>
                  <a:schemeClr val="dk1"/>
                </a:solidFill>
              </a:rPr>
              <a:t>The formation of each spot weld is characterized by rapid heating in a confined space up to the melting temperature, followed by very rapid cooling.</a:t>
            </a:r>
          </a:p>
          <a:p>
            <a:pPr marL="14007" lvl="0"/>
            <a:r>
              <a:rPr lang="en-US" sz="2206" i="1" dirty="0">
                <a:solidFill>
                  <a:schemeClr val="dk1"/>
                </a:solidFill>
              </a:rPr>
              <a:t>This cycle takes place when the welded parts are constantly pressed together. The highest temperature is reached in the middle of the molten core.</a:t>
            </a:r>
          </a:p>
          <a:p>
            <a:pPr marL="14007" lvl="0"/>
            <a:r>
              <a:rPr lang="en-US" sz="2206" i="1" dirty="0">
                <a:solidFill>
                  <a:schemeClr val="dk1"/>
                </a:solidFill>
              </a:rPr>
              <a:t>The heating and cooling rates are very high and reach several thousand degrees per second (up to 100,000°C).</a:t>
            </a:r>
            <a:endParaRPr sz="2206" dirty="0">
              <a:solidFill>
                <a:schemeClr val="dk1"/>
              </a:solidFill>
              <a:latin typeface="Arial"/>
              <a:ea typeface="Arial"/>
              <a:cs typeface="Arial"/>
              <a:sym typeface="Arial"/>
            </a:endParaRPr>
          </a:p>
        </p:txBody>
      </p:sp>
      <p:grpSp>
        <p:nvGrpSpPr>
          <p:cNvPr id="2976" name="Google Shape;2976;p293"/>
          <p:cNvGrpSpPr/>
          <p:nvPr/>
        </p:nvGrpSpPr>
        <p:grpSpPr>
          <a:xfrm>
            <a:off x="853663" y="3741019"/>
            <a:ext cx="8937609" cy="2971360"/>
            <a:chOff x="539495" y="3715511"/>
            <a:chExt cx="8104633" cy="2694432"/>
          </a:xfrm>
        </p:grpSpPr>
        <p:pic>
          <p:nvPicPr>
            <p:cNvPr id="2977" name="Google Shape;2977;p293"/>
            <p:cNvPicPr preferRelativeResize="0"/>
            <p:nvPr/>
          </p:nvPicPr>
          <p:blipFill rotWithShape="1">
            <a:blip r:embed="rId3">
              <a:alphaModFix/>
            </a:blip>
            <a:srcRect/>
            <a:stretch/>
          </p:blipFill>
          <p:spPr>
            <a:xfrm>
              <a:off x="4565904" y="3715511"/>
              <a:ext cx="4078224" cy="2694432"/>
            </a:xfrm>
            <a:prstGeom prst="rect">
              <a:avLst/>
            </a:prstGeom>
            <a:noFill/>
            <a:ln>
              <a:noFill/>
            </a:ln>
          </p:spPr>
        </p:pic>
        <p:pic>
          <p:nvPicPr>
            <p:cNvPr id="2978" name="Google Shape;2978;p293"/>
            <p:cNvPicPr preferRelativeResize="0"/>
            <p:nvPr/>
          </p:nvPicPr>
          <p:blipFill rotWithShape="1">
            <a:blip r:embed="rId4">
              <a:alphaModFix/>
            </a:blip>
            <a:srcRect/>
            <a:stretch/>
          </p:blipFill>
          <p:spPr>
            <a:xfrm>
              <a:off x="539495" y="4076699"/>
              <a:ext cx="3857244" cy="2157984"/>
            </a:xfrm>
            <a:prstGeom prst="rect">
              <a:avLst/>
            </a:prstGeom>
            <a:noFill/>
            <a:ln>
              <a:noFill/>
            </a:ln>
          </p:spPr>
        </p:pic>
      </p:grpSp>
    </p:spTree>
  </p:cSld>
  <p:clrMapOvr>
    <a:masterClrMapping/>
  </p:clrMapOvr>
</p:sld>
</file>

<file path=ppt/slides/slide294.xml><?xml version="1.0" encoding="utf-8"?>
<p:sld xmlns:a="http://schemas.openxmlformats.org/drawingml/2006/main" xmlns:r="http://schemas.openxmlformats.org/officeDocument/2006/relationships" xmlns:p="http://schemas.openxmlformats.org/presentationml/2006/main">
  <p:cSld>
    <p:spTree>
      <p:nvGrpSpPr>
        <p:cNvPr id="1" name="Shape 2983"/>
        <p:cNvGrpSpPr/>
        <p:nvPr/>
      </p:nvGrpSpPr>
      <p:grpSpPr>
        <a:xfrm>
          <a:off x="0" y="0"/>
          <a:ext cx="0" cy="0"/>
          <a:chOff x="0" y="0"/>
          <a:chExt cx="0" cy="0"/>
        </a:xfrm>
      </p:grpSpPr>
      <p:sp>
        <p:nvSpPr>
          <p:cNvPr id="2985" name="Google Shape;2985;p294"/>
          <p:cNvSpPr txBox="1"/>
          <p:nvPr/>
        </p:nvSpPr>
        <p:spPr>
          <a:xfrm>
            <a:off x="627929" y="1761724"/>
            <a:ext cx="9237180" cy="693747"/>
          </a:xfrm>
          <a:prstGeom prst="rect">
            <a:avLst/>
          </a:prstGeom>
          <a:noFill/>
          <a:ln>
            <a:noFill/>
          </a:ln>
        </p:spPr>
        <p:txBody>
          <a:bodyPr spcFirstLastPara="1" wrap="square" lIns="0" tIns="14700" rIns="0" bIns="0" anchor="t" anchorCtr="0">
            <a:spAutoFit/>
          </a:bodyPr>
          <a:lstStyle/>
          <a:p>
            <a:pPr marL="14007" lvl="0"/>
            <a:r>
              <a:rPr lang="en-US" sz="2206" b="1" i="1" dirty="0">
                <a:solidFill>
                  <a:schemeClr val="dk1"/>
                </a:solidFill>
              </a:rPr>
              <a:t>Requirements for the basic material       Securing the passage of  							electrical current</a:t>
            </a:r>
            <a:endParaRPr sz="2206" dirty="0">
              <a:solidFill>
                <a:schemeClr val="dk1"/>
              </a:solidFill>
              <a:latin typeface="Arial"/>
              <a:ea typeface="Arial"/>
              <a:cs typeface="Arial"/>
              <a:sym typeface="Arial"/>
            </a:endParaRPr>
          </a:p>
        </p:txBody>
      </p:sp>
      <p:sp>
        <p:nvSpPr>
          <p:cNvPr id="2986" name="Google Shape;2986;p294"/>
          <p:cNvSpPr txBox="1"/>
          <p:nvPr/>
        </p:nvSpPr>
        <p:spPr>
          <a:xfrm>
            <a:off x="627931" y="2300615"/>
            <a:ext cx="3537033" cy="1778571"/>
          </a:xfrm>
          <a:prstGeom prst="rect">
            <a:avLst/>
          </a:prstGeom>
          <a:noFill/>
          <a:ln>
            <a:noFill/>
          </a:ln>
        </p:spPr>
        <p:txBody>
          <a:bodyPr spcFirstLastPara="1" wrap="square" lIns="0" tIns="80525" rIns="0" bIns="0" anchor="t" anchorCtr="0">
            <a:spAutoFit/>
          </a:bodyPr>
          <a:lstStyle/>
          <a:p>
            <a:pPr marL="392178" lvl="0" indent="-378171">
              <a:buClr>
                <a:schemeClr val="dk1"/>
              </a:buClr>
              <a:buSzPts val="2206"/>
              <a:buFont typeface="Arial"/>
              <a:buChar char="-"/>
            </a:pPr>
            <a:r>
              <a:rPr lang="en-US" sz="2206" i="1" dirty="0">
                <a:solidFill>
                  <a:schemeClr val="dk1"/>
                </a:solidFill>
              </a:rPr>
              <a:t>Good electrical conductivity</a:t>
            </a:r>
          </a:p>
          <a:p>
            <a:pPr marL="392178" lvl="0" indent="-378171">
              <a:buClr>
                <a:schemeClr val="dk1"/>
              </a:buClr>
              <a:buSzPts val="2206"/>
              <a:buFont typeface="Arial"/>
              <a:buChar char="-"/>
            </a:pPr>
            <a:r>
              <a:rPr lang="en-US" sz="2206" i="1" dirty="0">
                <a:solidFill>
                  <a:schemeClr val="dk1"/>
                </a:solidFill>
              </a:rPr>
              <a:t>Good malleability</a:t>
            </a:r>
          </a:p>
          <a:p>
            <a:pPr marL="392178" lvl="0" indent="-378171">
              <a:buClr>
                <a:schemeClr val="dk1"/>
              </a:buClr>
              <a:buSzPts val="2206"/>
              <a:buFont typeface="Arial"/>
              <a:buChar char="-"/>
            </a:pPr>
            <a:r>
              <a:rPr lang="en-US" sz="2206" i="1" dirty="0">
                <a:solidFill>
                  <a:schemeClr val="dk1"/>
                </a:solidFill>
              </a:rPr>
              <a:t>Low thermal conductivity</a:t>
            </a:r>
          </a:p>
          <a:p>
            <a:pPr marL="392178" lvl="0" indent="-378171">
              <a:buClr>
                <a:schemeClr val="dk1"/>
              </a:buClr>
              <a:buSzPts val="2206"/>
              <a:buFont typeface="Arial"/>
              <a:buChar char="-"/>
            </a:pPr>
            <a:r>
              <a:rPr lang="en-US" sz="2206" i="1" dirty="0">
                <a:solidFill>
                  <a:schemeClr val="dk1"/>
                </a:solidFill>
              </a:rPr>
              <a:t>Fusible weldability</a:t>
            </a:r>
            <a:endParaRPr sz="2206" dirty="0">
              <a:solidFill>
                <a:schemeClr val="dk1"/>
              </a:solidFill>
              <a:latin typeface="Arial"/>
              <a:ea typeface="Arial"/>
              <a:cs typeface="Arial"/>
              <a:sym typeface="Arial"/>
            </a:endParaRPr>
          </a:p>
        </p:txBody>
      </p:sp>
      <p:sp>
        <p:nvSpPr>
          <p:cNvPr id="2987" name="Google Shape;2987;p294"/>
          <p:cNvSpPr txBox="1"/>
          <p:nvPr/>
        </p:nvSpPr>
        <p:spPr>
          <a:xfrm>
            <a:off x="5354822" y="2300615"/>
            <a:ext cx="4215589" cy="1099667"/>
          </a:xfrm>
          <a:prstGeom prst="rect">
            <a:avLst/>
          </a:prstGeom>
          <a:noFill/>
          <a:ln>
            <a:noFill/>
          </a:ln>
        </p:spPr>
        <p:txBody>
          <a:bodyPr spcFirstLastPara="1" wrap="square" lIns="0" tIns="80525" rIns="0" bIns="0" anchor="t" anchorCtr="0">
            <a:spAutoFit/>
          </a:bodyPr>
          <a:lstStyle/>
          <a:p>
            <a:pPr marL="184884" lvl="0" indent="-171577">
              <a:buClr>
                <a:schemeClr val="dk1"/>
              </a:buClr>
              <a:buSzPts val="2206"/>
              <a:buFont typeface="Arial"/>
              <a:buChar char="-"/>
            </a:pPr>
            <a:r>
              <a:rPr lang="en-US" sz="2206" i="1" dirty="0">
                <a:solidFill>
                  <a:schemeClr val="dk1"/>
                </a:solidFill>
              </a:rPr>
              <a:t>Metal - clean transition surfaces</a:t>
            </a:r>
          </a:p>
          <a:p>
            <a:pPr marL="184884" lvl="0" indent="-171577">
              <a:buClr>
                <a:schemeClr val="dk1"/>
              </a:buClr>
              <a:buSzPts val="2206"/>
              <a:buFont typeface="Arial"/>
              <a:buChar char="-"/>
            </a:pPr>
            <a:r>
              <a:rPr lang="en-US" sz="2206" i="1" dirty="0">
                <a:solidFill>
                  <a:schemeClr val="dk1"/>
                </a:solidFill>
              </a:rPr>
              <a:t>Sufficient welding electrode pressure</a:t>
            </a:r>
            <a:endParaRPr sz="2206" dirty="0">
              <a:solidFill>
                <a:schemeClr val="dk1"/>
              </a:solidFill>
              <a:latin typeface="Arial"/>
              <a:ea typeface="Arial"/>
              <a:cs typeface="Arial"/>
              <a:sym typeface="Arial"/>
            </a:endParaRPr>
          </a:p>
        </p:txBody>
      </p:sp>
      <p:sp>
        <p:nvSpPr>
          <p:cNvPr id="2988" name="Google Shape;2988;p294"/>
          <p:cNvSpPr txBox="1"/>
          <p:nvPr/>
        </p:nvSpPr>
        <p:spPr>
          <a:xfrm>
            <a:off x="1809667" y="4080951"/>
            <a:ext cx="3537033" cy="693747"/>
          </a:xfrm>
          <a:prstGeom prst="rect">
            <a:avLst/>
          </a:prstGeom>
          <a:noFill/>
          <a:ln>
            <a:noFill/>
          </a:ln>
        </p:spPr>
        <p:txBody>
          <a:bodyPr spcFirstLastPara="1" wrap="square" lIns="0" tIns="14700" rIns="0" bIns="0" anchor="t" anchorCtr="0">
            <a:spAutoFit/>
          </a:bodyPr>
          <a:lstStyle/>
          <a:p>
            <a:pPr marL="14007" lvl="0"/>
            <a:r>
              <a:rPr lang="en-US" sz="2206" b="1" i="1" dirty="0">
                <a:solidFill>
                  <a:schemeClr val="dk1"/>
                </a:solidFill>
              </a:rPr>
              <a:t>Scope of application of the process</a:t>
            </a:r>
            <a:endParaRPr sz="2206" dirty="0">
              <a:solidFill>
                <a:schemeClr val="dk1"/>
              </a:solidFill>
              <a:latin typeface="Arial"/>
              <a:ea typeface="Arial"/>
              <a:cs typeface="Arial"/>
              <a:sym typeface="Arial"/>
            </a:endParaRPr>
          </a:p>
        </p:txBody>
      </p:sp>
      <p:sp>
        <p:nvSpPr>
          <p:cNvPr id="2989" name="Google Shape;2989;p294"/>
          <p:cNvSpPr txBox="1">
            <a:spLocks noGrp="1"/>
          </p:cNvSpPr>
          <p:nvPr>
            <p:ph type="title"/>
          </p:nvPr>
        </p:nvSpPr>
        <p:spPr>
          <a:xfrm>
            <a:off x="391633" y="774807"/>
            <a:ext cx="8063254" cy="101530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Prerequisites for the formation of a weld</a:t>
            </a:r>
            <a:endParaRPr sz="3253" dirty="0">
              <a:latin typeface="Tahoma"/>
              <a:ea typeface="Tahoma"/>
              <a:cs typeface="Tahoma"/>
              <a:sym typeface="Tahoma"/>
            </a:endParaRPr>
          </a:p>
        </p:txBody>
      </p:sp>
      <p:grpSp>
        <p:nvGrpSpPr>
          <p:cNvPr id="2990" name="Google Shape;2990;p294"/>
          <p:cNvGrpSpPr/>
          <p:nvPr/>
        </p:nvGrpSpPr>
        <p:grpSpPr>
          <a:xfrm>
            <a:off x="4796922" y="3986294"/>
            <a:ext cx="3276535" cy="1921244"/>
            <a:chOff x="4043933" y="3859529"/>
            <a:chExt cx="2971165" cy="1742186"/>
          </a:xfrm>
        </p:grpSpPr>
        <p:sp>
          <p:nvSpPr>
            <p:cNvPr id="2991" name="Google Shape;2991;p294"/>
            <p:cNvSpPr/>
            <p:nvPr/>
          </p:nvSpPr>
          <p:spPr>
            <a:xfrm>
              <a:off x="7014209" y="5343905"/>
              <a:ext cx="0" cy="257810"/>
            </a:xfrm>
            <a:custGeom>
              <a:avLst/>
              <a:gdLst/>
              <a:ahLst/>
              <a:cxnLst/>
              <a:rect l="l" t="t" r="r" b="b"/>
              <a:pathLst>
                <a:path w="120000" h="257810" extrusionOk="0">
                  <a:moveTo>
                    <a:pt x="0" y="0"/>
                  </a:moveTo>
                  <a:lnTo>
                    <a:pt x="0" y="257695"/>
                  </a:lnTo>
                </a:path>
              </a:pathLst>
            </a:custGeom>
            <a:noFill/>
            <a:ln w="25900" cap="flat" cmpd="sng">
              <a:solidFill>
                <a:srgbClr val="00B8B8"/>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2992" name="Google Shape;2992;p294"/>
            <p:cNvSpPr/>
            <p:nvPr/>
          </p:nvSpPr>
          <p:spPr>
            <a:xfrm>
              <a:off x="4043933" y="4472177"/>
              <a:ext cx="2971165" cy="257810"/>
            </a:xfrm>
            <a:custGeom>
              <a:avLst/>
              <a:gdLst/>
              <a:ahLst/>
              <a:cxnLst/>
              <a:rect l="l" t="t" r="r" b="b"/>
              <a:pathLst>
                <a:path w="2971165" h="257810" extrusionOk="0">
                  <a:moveTo>
                    <a:pt x="1485900" y="0"/>
                  </a:moveTo>
                  <a:lnTo>
                    <a:pt x="1485900" y="128905"/>
                  </a:lnTo>
                  <a:lnTo>
                    <a:pt x="2970784" y="128905"/>
                  </a:lnTo>
                  <a:lnTo>
                    <a:pt x="2970784" y="257683"/>
                  </a:lnTo>
                </a:path>
                <a:path w="2971165" h="257810" extrusionOk="0">
                  <a:moveTo>
                    <a:pt x="1485900" y="0"/>
                  </a:moveTo>
                  <a:lnTo>
                    <a:pt x="1485900" y="257683"/>
                  </a:lnTo>
                </a:path>
                <a:path w="2971165" h="257810" extrusionOk="0">
                  <a:moveTo>
                    <a:pt x="1484883" y="0"/>
                  </a:moveTo>
                  <a:lnTo>
                    <a:pt x="1484883" y="128905"/>
                  </a:lnTo>
                  <a:lnTo>
                    <a:pt x="0" y="128905"/>
                  </a:lnTo>
                  <a:lnTo>
                    <a:pt x="0" y="257683"/>
                  </a:lnTo>
                </a:path>
              </a:pathLst>
            </a:custGeom>
            <a:noFill/>
            <a:ln w="25900" cap="flat" cmpd="sng">
              <a:solidFill>
                <a:srgbClr val="00A1A1"/>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2993" name="Google Shape;2993;p294"/>
            <p:cNvSpPr/>
            <p:nvPr/>
          </p:nvSpPr>
          <p:spPr>
            <a:xfrm>
              <a:off x="4915661" y="3859529"/>
              <a:ext cx="1226820" cy="612775"/>
            </a:xfrm>
            <a:custGeom>
              <a:avLst/>
              <a:gdLst/>
              <a:ahLst/>
              <a:cxnLst/>
              <a:rect l="l" t="t" r="r" b="b"/>
              <a:pathLst>
                <a:path w="1226820" h="612775" extrusionOk="0">
                  <a:moveTo>
                    <a:pt x="1226819" y="0"/>
                  </a:moveTo>
                  <a:lnTo>
                    <a:pt x="0" y="0"/>
                  </a:lnTo>
                  <a:lnTo>
                    <a:pt x="0" y="612648"/>
                  </a:lnTo>
                  <a:lnTo>
                    <a:pt x="1226819" y="612648"/>
                  </a:lnTo>
                  <a:lnTo>
                    <a:pt x="1226819" y="0"/>
                  </a:lnTo>
                  <a:close/>
                </a:path>
              </a:pathLst>
            </a:custGeom>
            <a:solidFill>
              <a:srgbClr val="00CCCC"/>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2994" name="Google Shape;2994;p294"/>
            <p:cNvSpPr/>
            <p:nvPr/>
          </p:nvSpPr>
          <p:spPr>
            <a:xfrm>
              <a:off x="4915661" y="3859529"/>
              <a:ext cx="1226820" cy="612775"/>
            </a:xfrm>
            <a:custGeom>
              <a:avLst/>
              <a:gdLst/>
              <a:ahLst/>
              <a:cxnLst/>
              <a:rect l="l" t="t" r="r" b="b"/>
              <a:pathLst>
                <a:path w="1226820" h="612775" extrusionOk="0">
                  <a:moveTo>
                    <a:pt x="0" y="612648"/>
                  </a:moveTo>
                  <a:lnTo>
                    <a:pt x="1226819" y="612648"/>
                  </a:lnTo>
                  <a:lnTo>
                    <a:pt x="1226819" y="0"/>
                  </a:lnTo>
                  <a:lnTo>
                    <a:pt x="0" y="0"/>
                  </a:lnTo>
                  <a:lnTo>
                    <a:pt x="0" y="612648"/>
                  </a:lnTo>
                  <a:close/>
                </a:path>
              </a:pathLst>
            </a:custGeom>
            <a:noFill/>
            <a:ln w="25900"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2995" name="Google Shape;2995;p294"/>
            <p:cNvSpPr/>
            <p:nvPr/>
          </p:nvSpPr>
          <p:spPr>
            <a:xfrm>
              <a:off x="4043933" y="5343905"/>
              <a:ext cx="1485900" cy="257810"/>
            </a:xfrm>
            <a:custGeom>
              <a:avLst/>
              <a:gdLst/>
              <a:ahLst/>
              <a:cxnLst/>
              <a:rect l="l" t="t" r="r" b="b"/>
              <a:pathLst>
                <a:path w="1485900" h="257810" extrusionOk="0">
                  <a:moveTo>
                    <a:pt x="0" y="0"/>
                  </a:moveTo>
                  <a:lnTo>
                    <a:pt x="0" y="257695"/>
                  </a:lnTo>
                </a:path>
                <a:path w="1485900" h="257810" extrusionOk="0">
                  <a:moveTo>
                    <a:pt x="1485900" y="0"/>
                  </a:moveTo>
                  <a:lnTo>
                    <a:pt x="1485900" y="257695"/>
                  </a:lnTo>
                </a:path>
              </a:pathLst>
            </a:custGeom>
            <a:noFill/>
            <a:ln w="25900" cap="flat" cmpd="sng">
              <a:solidFill>
                <a:srgbClr val="00B8B8"/>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2996" name="Google Shape;2996;p294"/>
          <p:cNvSpPr txBox="1"/>
          <p:nvPr/>
        </p:nvSpPr>
        <p:spPr>
          <a:xfrm>
            <a:off x="5758245" y="3986295"/>
            <a:ext cx="1352910" cy="707156"/>
          </a:xfrm>
          <a:prstGeom prst="rect">
            <a:avLst/>
          </a:prstGeom>
          <a:noFill/>
          <a:ln>
            <a:noFill/>
          </a:ln>
        </p:spPr>
        <p:txBody>
          <a:bodyPr spcFirstLastPara="1" wrap="square" lIns="0" tIns="65825" rIns="0" bIns="0" anchor="t" anchorCtr="0">
            <a:spAutoFit/>
          </a:bodyPr>
          <a:lstStyle/>
          <a:p>
            <a:pPr marL="0" marR="0" lvl="0" indent="0" algn="ctr" rtl="0">
              <a:lnSpc>
                <a:spcPct val="117517"/>
              </a:lnSpc>
              <a:spcBef>
                <a:spcPts val="0"/>
              </a:spcBef>
              <a:spcAft>
                <a:spcPts val="0"/>
              </a:spcAft>
              <a:buNone/>
            </a:pPr>
            <a:r>
              <a:rPr lang="en-US" sz="1764" b="1" dirty="0">
                <a:solidFill>
                  <a:schemeClr val="dk1"/>
                </a:solidFill>
                <a:latin typeface="Arial"/>
                <a:ea typeface="Arial"/>
                <a:cs typeface="Arial"/>
                <a:sym typeface="Arial"/>
              </a:rPr>
              <a:t>Thickness</a:t>
            </a:r>
            <a:endParaRPr sz="1764" dirty="0">
              <a:solidFill>
                <a:schemeClr val="dk1"/>
              </a:solidFill>
              <a:latin typeface="Arial"/>
              <a:ea typeface="Arial"/>
              <a:cs typeface="Arial"/>
              <a:sym typeface="Arial"/>
            </a:endParaRPr>
          </a:p>
          <a:p>
            <a:pPr marL="0" marR="0" lvl="0" indent="0" algn="ctr" rtl="0">
              <a:lnSpc>
                <a:spcPct val="117517"/>
              </a:lnSpc>
              <a:spcBef>
                <a:spcPts val="0"/>
              </a:spcBef>
              <a:spcAft>
                <a:spcPts val="0"/>
              </a:spcAft>
              <a:buNone/>
            </a:pPr>
            <a:r>
              <a:rPr lang="en-US" sz="1764" dirty="0">
                <a:solidFill>
                  <a:schemeClr val="dk1"/>
                </a:solidFill>
                <a:latin typeface="Arial"/>
                <a:ea typeface="Arial"/>
                <a:cs typeface="Arial"/>
                <a:sym typeface="Arial"/>
              </a:rPr>
              <a:t>ZM</a:t>
            </a:r>
            <a:endParaRPr sz="1764" dirty="0">
              <a:solidFill>
                <a:schemeClr val="dk1"/>
              </a:solidFill>
              <a:latin typeface="Arial"/>
              <a:ea typeface="Arial"/>
              <a:cs typeface="Arial"/>
              <a:sym typeface="Arial"/>
            </a:endParaRPr>
          </a:p>
        </p:txBody>
      </p:sp>
      <p:grpSp>
        <p:nvGrpSpPr>
          <p:cNvPr id="2997" name="Google Shape;2997;p294"/>
          <p:cNvGrpSpPr/>
          <p:nvPr/>
        </p:nvGrpSpPr>
        <p:grpSpPr>
          <a:xfrm>
            <a:off x="4121309" y="4945937"/>
            <a:ext cx="1352910" cy="677855"/>
            <a:chOff x="3431285" y="4729733"/>
            <a:chExt cx="1226820" cy="614680"/>
          </a:xfrm>
        </p:grpSpPr>
        <p:sp>
          <p:nvSpPr>
            <p:cNvPr id="2998" name="Google Shape;2998;p294"/>
            <p:cNvSpPr/>
            <p:nvPr/>
          </p:nvSpPr>
          <p:spPr>
            <a:xfrm>
              <a:off x="3431285" y="4729733"/>
              <a:ext cx="1226820" cy="614680"/>
            </a:xfrm>
            <a:custGeom>
              <a:avLst/>
              <a:gdLst/>
              <a:ahLst/>
              <a:cxnLst/>
              <a:rect l="l" t="t" r="r" b="b"/>
              <a:pathLst>
                <a:path w="1226820" h="614679" extrusionOk="0">
                  <a:moveTo>
                    <a:pt x="1226819" y="0"/>
                  </a:moveTo>
                  <a:lnTo>
                    <a:pt x="0" y="0"/>
                  </a:lnTo>
                  <a:lnTo>
                    <a:pt x="0" y="614171"/>
                  </a:lnTo>
                  <a:lnTo>
                    <a:pt x="1226819" y="614171"/>
                  </a:lnTo>
                  <a:lnTo>
                    <a:pt x="1226819" y="0"/>
                  </a:lnTo>
                  <a:close/>
                </a:path>
              </a:pathLst>
            </a:custGeom>
            <a:solidFill>
              <a:srgbClr val="00CCCC"/>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2999" name="Google Shape;2999;p294"/>
            <p:cNvSpPr/>
            <p:nvPr/>
          </p:nvSpPr>
          <p:spPr>
            <a:xfrm>
              <a:off x="3431285" y="4729733"/>
              <a:ext cx="1226820" cy="614680"/>
            </a:xfrm>
            <a:custGeom>
              <a:avLst/>
              <a:gdLst/>
              <a:ahLst/>
              <a:cxnLst/>
              <a:rect l="l" t="t" r="r" b="b"/>
              <a:pathLst>
                <a:path w="1226820" h="614679" extrusionOk="0">
                  <a:moveTo>
                    <a:pt x="0" y="614171"/>
                  </a:moveTo>
                  <a:lnTo>
                    <a:pt x="1226819" y="614171"/>
                  </a:lnTo>
                  <a:lnTo>
                    <a:pt x="1226819" y="0"/>
                  </a:lnTo>
                  <a:lnTo>
                    <a:pt x="0" y="0"/>
                  </a:lnTo>
                  <a:lnTo>
                    <a:pt x="0" y="614171"/>
                  </a:lnTo>
                  <a:close/>
                </a:path>
              </a:pathLst>
            </a:custGeom>
            <a:noFill/>
            <a:ln w="25900"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3000" name="Google Shape;3000;p294"/>
          <p:cNvSpPr txBox="1"/>
          <p:nvPr/>
        </p:nvSpPr>
        <p:spPr>
          <a:xfrm>
            <a:off x="4121308" y="4945937"/>
            <a:ext cx="1352910" cy="741641"/>
          </a:xfrm>
          <a:prstGeom prst="rect">
            <a:avLst/>
          </a:prstGeom>
          <a:noFill/>
          <a:ln>
            <a:noFill/>
          </a:ln>
        </p:spPr>
        <p:txBody>
          <a:bodyPr spcFirstLastPara="1" wrap="square" lIns="0" tIns="196750" rIns="0" bIns="0" anchor="t" anchorCtr="0">
            <a:spAutoFit/>
          </a:bodyPr>
          <a:lstStyle/>
          <a:p>
            <a:pPr marL="102947" marR="0" lvl="0" indent="0" algn="l" rtl="0">
              <a:spcBef>
                <a:spcPts val="0"/>
              </a:spcBef>
              <a:spcAft>
                <a:spcPts val="0"/>
              </a:spcAft>
              <a:buNone/>
            </a:pPr>
            <a:r>
              <a:rPr lang="en-US" sz="1764" b="1" dirty="0">
                <a:solidFill>
                  <a:schemeClr val="dk1"/>
                </a:solidFill>
                <a:latin typeface="Arial"/>
                <a:ea typeface="Arial"/>
                <a:cs typeface="Arial"/>
                <a:sym typeface="Arial"/>
              </a:rPr>
              <a:t>THE SMALLEST</a:t>
            </a:r>
            <a:endParaRPr sz="1764" dirty="0">
              <a:solidFill>
                <a:schemeClr val="dk1"/>
              </a:solidFill>
              <a:latin typeface="Arial"/>
              <a:ea typeface="Arial"/>
              <a:cs typeface="Arial"/>
              <a:sym typeface="Arial"/>
            </a:endParaRPr>
          </a:p>
        </p:txBody>
      </p:sp>
      <p:grpSp>
        <p:nvGrpSpPr>
          <p:cNvPr id="3001" name="Google Shape;3001;p294"/>
          <p:cNvGrpSpPr/>
          <p:nvPr/>
        </p:nvGrpSpPr>
        <p:grpSpPr>
          <a:xfrm>
            <a:off x="4121309" y="5907261"/>
            <a:ext cx="1352910" cy="677855"/>
            <a:chOff x="3431285" y="5601462"/>
            <a:chExt cx="1226820" cy="614680"/>
          </a:xfrm>
        </p:grpSpPr>
        <p:sp>
          <p:nvSpPr>
            <p:cNvPr id="3002" name="Google Shape;3002;p294"/>
            <p:cNvSpPr/>
            <p:nvPr/>
          </p:nvSpPr>
          <p:spPr>
            <a:xfrm>
              <a:off x="3431285" y="5601462"/>
              <a:ext cx="1226820" cy="614680"/>
            </a:xfrm>
            <a:custGeom>
              <a:avLst/>
              <a:gdLst/>
              <a:ahLst/>
              <a:cxnLst/>
              <a:rect l="l" t="t" r="r" b="b"/>
              <a:pathLst>
                <a:path w="1226820" h="614679" extrusionOk="0">
                  <a:moveTo>
                    <a:pt x="1226819" y="0"/>
                  </a:moveTo>
                  <a:lnTo>
                    <a:pt x="0" y="0"/>
                  </a:lnTo>
                  <a:lnTo>
                    <a:pt x="0" y="614172"/>
                  </a:lnTo>
                  <a:lnTo>
                    <a:pt x="1226819" y="614172"/>
                  </a:lnTo>
                  <a:lnTo>
                    <a:pt x="1226819" y="0"/>
                  </a:lnTo>
                  <a:close/>
                </a:path>
              </a:pathLst>
            </a:custGeom>
            <a:solidFill>
              <a:srgbClr val="00CCCC"/>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3003" name="Google Shape;3003;p294"/>
            <p:cNvSpPr/>
            <p:nvPr/>
          </p:nvSpPr>
          <p:spPr>
            <a:xfrm>
              <a:off x="3431285" y="5601462"/>
              <a:ext cx="1226820" cy="614680"/>
            </a:xfrm>
            <a:custGeom>
              <a:avLst/>
              <a:gdLst/>
              <a:ahLst/>
              <a:cxnLst/>
              <a:rect l="l" t="t" r="r" b="b"/>
              <a:pathLst>
                <a:path w="1226820" h="614679" extrusionOk="0">
                  <a:moveTo>
                    <a:pt x="0" y="614172"/>
                  </a:moveTo>
                  <a:lnTo>
                    <a:pt x="1226819" y="614172"/>
                  </a:lnTo>
                  <a:lnTo>
                    <a:pt x="1226819" y="0"/>
                  </a:lnTo>
                  <a:lnTo>
                    <a:pt x="0" y="0"/>
                  </a:lnTo>
                  <a:lnTo>
                    <a:pt x="0" y="614172"/>
                  </a:lnTo>
                  <a:close/>
                </a:path>
              </a:pathLst>
            </a:custGeom>
            <a:noFill/>
            <a:ln w="25900"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3004" name="Google Shape;3004;p294"/>
          <p:cNvSpPr txBox="1"/>
          <p:nvPr/>
        </p:nvSpPr>
        <p:spPr>
          <a:xfrm>
            <a:off x="4121308" y="5907259"/>
            <a:ext cx="1352910" cy="943611"/>
          </a:xfrm>
          <a:prstGeom prst="rect">
            <a:avLst/>
          </a:prstGeom>
          <a:noFill/>
          <a:ln>
            <a:noFill/>
          </a:ln>
        </p:spPr>
        <p:txBody>
          <a:bodyPr spcFirstLastPara="1" wrap="square" lIns="0" tIns="115525" rIns="0" bIns="0" anchor="t" anchorCtr="0">
            <a:spAutoFit/>
          </a:bodyPr>
          <a:lstStyle/>
          <a:p>
            <a:pPr marL="23810" marR="14707" lvl="0" indent="68631">
              <a:lnSpc>
                <a:spcPct val="115738"/>
              </a:lnSpc>
            </a:pPr>
            <a:r>
              <a:rPr lang="en-US" sz="1544" b="1" dirty="0">
                <a:solidFill>
                  <a:schemeClr val="dk1"/>
                </a:solidFill>
              </a:rPr>
              <a:t>EVERYTHING CAN BE ROLLED</a:t>
            </a:r>
            <a:endParaRPr sz="1544" dirty="0">
              <a:solidFill>
                <a:schemeClr val="dk1"/>
              </a:solidFill>
              <a:latin typeface="Arial"/>
              <a:ea typeface="Arial"/>
              <a:cs typeface="Arial"/>
              <a:sym typeface="Arial"/>
            </a:endParaRPr>
          </a:p>
        </p:txBody>
      </p:sp>
      <p:grpSp>
        <p:nvGrpSpPr>
          <p:cNvPr id="3005" name="Google Shape;3005;p294"/>
          <p:cNvGrpSpPr/>
          <p:nvPr/>
        </p:nvGrpSpPr>
        <p:grpSpPr>
          <a:xfrm>
            <a:off x="5725685" y="4950895"/>
            <a:ext cx="1369192" cy="942805"/>
            <a:chOff x="4915662" y="4489476"/>
            <a:chExt cx="1241584" cy="854937"/>
          </a:xfrm>
        </p:grpSpPr>
        <p:sp>
          <p:nvSpPr>
            <p:cNvPr id="3006" name="Google Shape;3006;p294"/>
            <p:cNvSpPr/>
            <p:nvPr/>
          </p:nvSpPr>
          <p:spPr>
            <a:xfrm>
              <a:off x="4930426" y="4489476"/>
              <a:ext cx="1226820" cy="614680"/>
            </a:xfrm>
            <a:custGeom>
              <a:avLst/>
              <a:gdLst/>
              <a:ahLst/>
              <a:cxnLst/>
              <a:rect l="l" t="t" r="r" b="b"/>
              <a:pathLst>
                <a:path w="1226820" h="614679" extrusionOk="0">
                  <a:moveTo>
                    <a:pt x="1226819" y="0"/>
                  </a:moveTo>
                  <a:lnTo>
                    <a:pt x="0" y="0"/>
                  </a:lnTo>
                  <a:lnTo>
                    <a:pt x="0" y="614171"/>
                  </a:lnTo>
                  <a:lnTo>
                    <a:pt x="1226819" y="614171"/>
                  </a:lnTo>
                  <a:lnTo>
                    <a:pt x="1226819" y="0"/>
                  </a:lnTo>
                  <a:close/>
                </a:path>
              </a:pathLst>
            </a:custGeom>
            <a:solidFill>
              <a:srgbClr val="00CCCC"/>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3007" name="Google Shape;3007;p294"/>
            <p:cNvSpPr/>
            <p:nvPr/>
          </p:nvSpPr>
          <p:spPr>
            <a:xfrm>
              <a:off x="4915662" y="4729733"/>
              <a:ext cx="1226820" cy="614680"/>
            </a:xfrm>
            <a:custGeom>
              <a:avLst/>
              <a:gdLst/>
              <a:ahLst/>
              <a:cxnLst/>
              <a:rect l="l" t="t" r="r" b="b"/>
              <a:pathLst>
                <a:path w="1226820" h="614679" extrusionOk="0">
                  <a:moveTo>
                    <a:pt x="0" y="614171"/>
                  </a:moveTo>
                  <a:lnTo>
                    <a:pt x="1226819" y="614171"/>
                  </a:lnTo>
                  <a:lnTo>
                    <a:pt x="1226819" y="0"/>
                  </a:lnTo>
                  <a:lnTo>
                    <a:pt x="0" y="0"/>
                  </a:lnTo>
                  <a:lnTo>
                    <a:pt x="0" y="614171"/>
                  </a:lnTo>
                  <a:close/>
                </a:path>
              </a:pathLst>
            </a:custGeom>
            <a:noFill/>
            <a:ln w="25900"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3008" name="Google Shape;3008;p294"/>
          <p:cNvSpPr txBox="1"/>
          <p:nvPr/>
        </p:nvSpPr>
        <p:spPr>
          <a:xfrm>
            <a:off x="5758245" y="4945936"/>
            <a:ext cx="1352910" cy="741641"/>
          </a:xfrm>
          <a:prstGeom prst="rect">
            <a:avLst/>
          </a:prstGeom>
          <a:noFill/>
          <a:ln>
            <a:noFill/>
          </a:ln>
        </p:spPr>
        <p:txBody>
          <a:bodyPr spcFirstLastPara="1" wrap="square" lIns="0" tIns="196750" rIns="0" bIns="0" anchor="t" anchorCtr="0">
            <a:spAutoFit/>
          </a:bodyPr>
          <a:lstStyle/>
          <a:p>
            <a:pPr marL="135162" marR="0" lvl="0" indent="0" algn="l" rtl="0">
              <a:spcBef>
                <a:spcPts val="0"/>
              </a:spcBef>
              <a:spcAft>
                <a:spcPts val="0"/>
              </a:spcAft>
              <a:buNone/>
            </a:pPr>
            <a:r>
              <a:rPr lang="en-US" sz="1764" b="1" dirty="0">
                <a:solidFill>
                  <a:schemeClr val="dk1"/>
                </a:solidFill>
                <a:latin typeface="Arial"/>
                <a:ea typeface="Arial"/>
                <a:cs typeface="Arial"/>
                <a:sym typeface="Arial"/>
              </a:rPr>
              <a:t>THE BIGGEST</a:t>
            </a:r>
            <a:endParaRPr sz="1764" dirty="0">
              <a:solidFill>
                <a:schemeClr val="dk1"/>
              </a:solidFill>
              <a:latin typeface="Arial"/>
              <a:ea typeface="Arial"/>
              <a:cs typeface="Arial"/>
              <a:sym typeface="Arial"/>
            </a:endParaRPr>
          </a:p>
        </p:txBody>
      </p:sp>
      <p:grpSp>
        <p:nvGrpSpPr>
          <p:cNvPr id="3009" name="Google Shape;3009;p294"/>
          <p:cNvGrpSpPr/>
          <p:nvPr/>
        </p:nvGrpSpPr>
        <p:grpSpPr>
          <a:xfrm>
            <a:off x="5758247" y="5907261"/>
            <a:ext cx="1352910" cy="677855"/>
            <a:chOff x="4915662" y="5601462"/>
            <a:chExt cx="1226820" cy="614680"/>
          </a:xfrm>
        </p:grpSpPr>
        <p:sp>
          <p:nvSpPr>
            <p:cNvPr id="3010" name="Google Shape;3010;p294"/>
            <p:cNvSpPr/>
            <p:nvPr/>
          </p:nvSpPr>
          <p:spPr>
            <a:xfrm>
              <a:off x="4915662" y="5601462"/>
              <a:ext cx="1226820" cy="614680"/>
            </a:xfrm>
            <a:custGeom>
              <a:avLst/>
              <a:gdLst/>
              <a:ahLst/>
              <a:cxnLst/>
              <a:rect l="l" t="t" r="r" b="b"/>
              <a:pathLst>
                <a:path w="1226820" h="614679" extrusionOk="0">
                  <a:moveTo>
                    <a:pt x="1226819" y="0"/>
                  </a:moveTo>
                  <a:lnTo>
                    <a:pt x="0" y="0"/>
                  </a:lnTo>
                  <a:lnTo>
                    <a:pt x="0" y="614172"/>
                  </a:lnTo>
                  <a:lnTo>
                    <a:pt x="1226819" y="614172"/>
                  </a:lnTo>
                  <a:lnTo>
                    <a:pt x="1226819" y="0"/>
                  </a:lnTo>
                  <a:close/>
                </a:path>
              </a:pathLst>
            </a:custGeom>
            <a:solidFill>
              <a:srgbClr val="00CCCC"/>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3011" name="Google Shape;3011;p294"/>
            <p:cNvSpPr/>
            <p:nvPr/>
          </p:nvSpPr>
          <p:spPr>
            <a:xfrm>
              <a:off x="4915662" y="5601462"/>
              <a:ext cx="1226820" cy="614680"/>
            </a:xfrm>
            <a:custGeom>
              <a:avLst/>
              <a:gdLst/>
              <a:ahLst/>
              <a:cxnLst/>
              <a:rect l="l" t="t" r="r" b="b"/>
              <a:pathLst>
                <a:path w="1226820" h="614679" extrusionOk="0">
                  <a:moveTo>
                    <a:pt x="0" y="614172"/>
                  </a:moveTo>
                  <a:lnTo>
                    <a:pt x="1226819" y="614172"/>
                  </a:lnTo>
                  <a:lnTo>
                    <a:pt x="1226819" y="0"/>
                  </a:lnTo>
                  <a:lnTo>
                    <a:pt x="0" y="0"/>
                  </a:lnTo>
                  <a:lnTo>
                    <a:pt x="0" y="614172"/>
                  </a:lnTo>
                  <a:close/>
                </a:path>
              </a:pathLst>
            </a:custGeom>
            <a:noFill/>
            <a:ln w="25900"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3012" name="Google Shape;3012;p294"/>
          <p:cNvSpPr txBox="1"/>
          <p:nvPr/>
        </p:nvSpPr>
        <p:spPr>
          <a:xfrm>
            <a:off x="5474218" y="5907258"/>
            <a:ext cx="1920543" cy="817468"/>
          </a:xfrm>
          <a:prstGeom prst="rect">
            <a:avLst/>
          </a:prstGeom>
          <a:noFill/>
          <a:ln>
            <a:noFill/>
          </a:ln>
        </p:spPr>
        <p:txBody>
          <a:bodyPr spcFirstLastPara="1" wrap="square" lIns="0" tIns="0" rIns="0" bIns="0" anchor="t" anchorCtr="0">
            <a:spAutoFit/>
          </a:bodyPr>
          <a:lstStyle/>
          <a:p>
            <a:pPr marL="0" marR="0" lvl="0" indent="0" algn="ctr" rtl="0">
              <a:lnSpc>
                <a:spcPct val="111787"/>
              </a:lnSpc>
              <a:spcBef>
                <a:spcPts val="0"/>
              </a:spcBef>
              <a:spcAft>
                <a:spcPts val="0"/>
              </a:spcAft>
              <a:buNone/>
            </a:pPr>
            <a:r>
              <a:rPr lang="en-US" sz="1544" b="1" dirty="0">
                <a:solidFill>
                  <a:schemeClr val="dk1"/>
                </a:solidFill>
                <a:latin typeface="Arial"/>
                <a:ea typeface="Arial"/>
                <a:cs typeface="Arial"/>
                <a:sym typeface="Arial"/>
              </a:rPr>
              <a:t>5-20 mm</a:t>
            </a:r>
            <a:endParaRPr sz="1544" dirty="0">
              <a:solidFill>
                <a:schemeClr val="dk1"/>
              </a:solidFill>
              <a:latin typeface="Arial"/>
              <a:ea typeface="Arial"/>
              <a:cs typeface="Arial"/>
              <a:sym typeface="Arial"/>
            </a:endParaRPr>
          </a:p>
          <a:p>
            <a:pPr marL="700" marR="0" lvl="0" indent="0" algn="ctr" rtl="0">
              <a:lnSpc>
                <a:spcPct val="115284"/>
              </a:lnSpc>
              <a:spcBef>
                <a:spcPts val="0"/>
              </a:spcBef>
              <a:spcAft>
                <a:spcPts val="0"/>
              </a:spcAft>
              <a:buNone/>
            </a:pPr>
            <a:r>
              <a:rPr lang="en-US" sz="1544" dirty="0">
                <a:solidFill>
                  <a:srgbClr val="FFFFFF"/>
                </a:solidFill>
                <a:latin typeface="Arial"/>
                <a:ea typeface="Arial"/>
                <a:cs typeface="Arial"/>
                <a:sym typeface="Arial"/>
              </a:rPr>
              <a:t>USUALLY UP TO</a:t>
            </a:r>
            <a:endParaRPr sz="1544" dirty="0">
              <a:solidFill>
                <a:schemeClr val="dk1"/>
              </a:solidFill>
              <a:latin typeface="Arial"/>
              <a:ea typeface="Arial"/>
              <a:cs typeface="Arial"/>
              <a:sym typeface="Arial"/>
            </a:endParaRPr>
          </a:p>
          <a:p>
            <a:pPr marL="0" marR="0" lvl="0" indent="0" algn="ctr" rtl="0">
              <a:lnSpc>
                <a:spcPct val="117487"/>
              </a:lnSpc>
              <a:spcBef>
                <a:spcPts val="0"/>
              </a:spcBef>
              <a:spcAft>
                <a:spcPts val="0"/>
              </a:spcAft>
              <a:buNone/>
            </a:pPr>
            <a:r>
              <a:rPr lang="en-US" sz="1544" dirty="0">
                <a:solidFill>
                  <a:srgbClr val="FFFFFF"/>
                </a:solidFill>
                <a:latin typeface="Arial"/>
                <a:ea typeface="Arial"/>
                <a:cs typeface="Arial"/>
                <a:sym typeface="Arial"/>
              </a:rPr>
              <a:t>5 mm</a:t>
            </a:r>
            <a:endParaRPr sz="1544" dirty="0">
              <a:solidFill>
                <a:schemeClr val="dk1"/>
              </a:solidFill>
              <a:latin typeface="Arial"/>
              <a:ea typeface="Arial"/>
              <a:cs typeface="Arial"/>
              <a:sym typeface="Arial"/>
            </a:endParaRPr>
          </a:p>
        </p:txBody>
      </p:sp>
      <p:grpSp>
        <p:nvGrpSpPr>
          <p:cNvPr id="3013" name="Google Shape;3013;p294"/>
          <p:cNvGrpSpPr/>
          <p:nvPr/>
        </p:nvGrpSpPr>
        <p:grpSpPr>
          <a:xfrm>
            <a:off x="7395184" y="4945937"/>
            <a:ext cx="1355010" cy="677855"/>
            <a:chOff x="6400038" y="4729733"/>
            <a:chExt cx="1228725" cy="614680"/>
          </a:xfrm>
        </p:grpSpPr>
        <p:sp>
          <p:nvSpPr>
            <p:cNvPr id="3014" name="Google Shape;3014;p294"/>
            <p:cNvSpPr/>
            <p:nvPr/>
          </p:nvSpPr>
          <p:spPr>
            <a:xfrm>
              <a:off x="6400038" y="4729733"/>
              <a:ext cx="1228725" cy="614680"/>
            </a:xfrm>
            <a:custGeom>
              <a:avLst/>
              <a:gdLst/>
              <a:ahLst/>
              <a:cxnLst/>
              <a:rect l="l" t="t" r="r" b="b"/>
              <a:pathLst>
                <a:path w="1228725" h="614679" extrusionOk="0">
                  <a:moveTo>
                    <a:pt x="1228343" y="0"/>
                  </a:moveTo>
                  <a:lnTo>
                    <a:pt x="0" y="0"/>
                  </a:lnTo>
                  <a:lnTo>
                    <a:pt x="0" y="614171"/>
                  </a:lnTo>
                  <a:lnTo>
                    <a:pt x="1228343" y="614171"/>
                  </a:lnTo>
                  <a:lnTo>
                    <a:pt x="1228343" y="0"/>
                  </a:lnTo>
                  <a:close/>
                </a:path>
              </a:pathLst>
            </a:custGeom>
            <a:solidFill>
              <a:srgbClr val="00CCCC"/>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3015" name="Google Shape;3015;p294"/>
            <p:cNvSpPr/>
            <p:nvPr/>
          </p:nvSpPr>
          <p:spPr>
            <a:xfrm>
              <a:off x="6400038" y="4729733"/>
              <a:ext cx="1228725" cy="614680"/>
            </a:xfrm>
            <a:custGeom>
              <a:avLst/>
              <a:gdLst/>
              <a:ahLst/>
              <a:cxnLst/>
              <a:rect l="l" t="t" r="r" b="b"/>
              <a:pathLst>
                <a:path w="1228725" h="614679" extrusionOk="0">
                  <a:moveTo>
                    <a:pt x="0" y="614171"/>
                  </a:moveTo>
                  <a:lnTo>
                    <a:pt x="1228343" y="614171"/>
                  </a:lnTo>
                  <a:lnTo>
                    <a:pt x="1228343" y="0"/>
                  </a:lnTo>
                  <a:lnTo>
                    <a:pt x="0" y="0"/>
                  </a:lnTo>
                  <a:lnTo>
                    <a:pt x="0" y="614171"/>
                  </a:lnTo>
                  <a:close/>
                </a:path>
              </a:pathLst>
            </a:custGeom>
            <a:noFill/>
            <a:ln w="25900"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3016" name="Google Shape;3016;p294"/>
          <p:cNvSpPr txBox="1"/>
          <p:nvPr/>
        </p:nvSpPr>
        <p:spPr>
          <a:xfrm>
            <a:off x="7395184" y="4945936"/>
            <a:ext cx="1801825" cy="470156"/>
          </a:xfrm>
          <a:prstGeom prst="rect">
            <a:avLst/>
          </a:prstGeom>
          <a:noFill/>
          <a:ln>
            <a:noFill/>
          </a:ln>
        </p:spPr>
        <p:txBody>
          <a:bodyPr spcFirstLastPara="1" wrap="square" lIns="0" tIns="196750" rIns="0" bIns="0" anchor="t" anchorCtr="0">
            <a:spAutoFit/>
          </a:bodyPr>
          <a:lstStyle/>
          <a:p>
            <a:pPr marL="182783" marR="0" lvl="0" indent="0" algn="l" rtl="0">
              <a:spcBef>
                <a:spcPts val="0"/>
              </a:spcBef>
              <a:spcAft>
                <a:spcPts val="0"/>
              </a:spcAft>
              <a:buNone/>
            </a:pPr>
            <a:r>
              <a:rPr lang="en-US" sz="1764" b="1" dirty="0">
                <a:solidFill>
                  <a:schemeClr val="dk1"/>
                </a:solidFill>
                <a:latin typeface="Arial"/>
                <a:ea typeface="Arial"/>
                <a:cs typeface="Arial"/>
                <a:sym typeface="Arial"/>
              </a:rPr>
              <a:t>EXCEPTION</a:t>
            </a:r>
            <a:endParaRPr sz="1764" dirty="0">
              <a:solidFill>
                <a:schemeClr val="dk1"/>
              </a:solidFill>
              <a:latin typeface="Arial"/>
              <a:ea typeface="Arial"/>
              <a:cs typeface="Arial"/>
              <a:sym typeface="Arial"/>
            </a:endParaRPr>
          </a:p>
        </p:txBody>
      </p:sp>
      <p:grpSp>
        <p:nvGrpSpPr>
          <p:cNvPr id="3017" name="Google Shape;3017;p294"/>
          <p:cNvGrpSpPr/>
          <p:nvPr/>
        </p:nvGrpSpPr>
        <p:grpSpPr>
          <a:xfrm>
            <a:off x="7395184" y="5907258"/>
            <a:ext cx="1355010" cy="677855"/>
            <a:chOff x="6400038" y="5601462"/>
            <a:chExt cx="1228725" cy="614680"/>
          </a:xfrm>
        </p:grpSpPr>
        <p:sp>
          <p:nvSpPr>
            <p:cNvPr id="3018" name="Google Shape;3018;p294"/>
            <p:cNvSpPr/>
            <p:nvPr/>
          </p:nvSpPr>
          <p:spPr>
            <a:xfrm>
              <a:off x="6400038" y="5601462"/>
              <a:ext cx="1228725" cy="614680"/>
            </a:xfrm>
            <a:custGeom>
              <a:avLst/>
              <a:gdLst/>
              <a:ahLst/>
              <a:cxnLst/>
              <a:rect l="l" t="t" r="r" b="b"/>
              <a:pathLst>
                <a:path w="1228725" h="614679" extrusionOk="0">
                  <a:moveTo>
                    <a:pt x="1228343" y="0"/>
                  </a:moveTo>
                  <a:lnTo>
                    <a:pt x="0" y="0"/>
                  </a:lnTo>
                  <a:lnTo>
                    <a:pt x="0" y="614172"/>
                  </a:lnTo>
                  <a:lnTo>
                    <a:pt x="1228343" y="614172"/>
                  </a:lnTo>
                  <a:lnTo>
                    <a:pt x="1228343" y="0"/>
                  </a:lnTo>
                  <a:close/>
                </a:path>
              </a:pathLst>
            </a:custGeom>
            <a:solidFill>
              <a:srgbClr val="00CCCC"/>
            </a:solidFill>
            <a:ln>
              <a:noFill/>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sp>
          <p:nvSpPr>
            <p:cNvPr id="3019" name="Google Shape;3019;p294"/>
            <p:cNvSpPr/>
            <p:nvPr/>
          </p:nvSpPr>
          <p:spPr>
            <a:xfrm>
              <a:off x="6400038" y="5601462"/>
              <a:ext cx="1228725" cy="614680"/>
            </a:xfrm>
            <a:custGeom>
              <a:avLst/>
              <a:gdLst/>
              <a:ahLst/>
              <a:cxnLst/>
              <a:rect l="l" t="t" r="r" b="b"/>
              <a:pathLst>
                <a:path w="1228725" h="614679" extrusionOk="0">
                  <a:moveTo>
                    <a:pt x="0" y="614172"/>
                  </a:moveTo>
                  <a:lnTo>
                    <a:pt x="1228343" y="614172"/>
                  </a:lnTo>
                  <a:lnTo>
                    <a:pt x="1228343" y="0"/>
                  </a:lnTo>
                  <a:lnTo>
                    <a:pt x="0" y="0"/>
                  </a:lnTo>
                  <a:lnTo>
                    <a:pt x="0" y="614172"/>
                  </a:lnTo>
                  <a:close/>
                </a:path>
              </a:pathLst>
            </a:custGeom>
            <a:noFill/>
            <a:ln w="25900" cap="flat" cmpd="sng">
              <a:solidFill>
                <a:srgbClr val="FFFFFF"/>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grpSp>
      <p:sp>
        <p:nvSpPr>
          <p:cNvPr id="3020" name="Google Shape;3020;p294"/>
          <p:cNvSpPr txBox="1"/>
          <p:nvPr/>
        </p:nvSpPr>
        <p:spPr>
          <a:xfrm>
            <a:off x="7395184" y="5907259"/>
            <a:ext cx="2469925" cy="710661"/>
          </a:xfrm>
          <a:prstGeom prst="rect">
            <a:avLst/>
          </a:prstGeom>
          <a:noFill/>
          <a:ln>
            <a:noFill/>
          </a:ln>
        </p:spPr>
        <p:txBody>
          <a:bodyPr spcFirstLastPara="1" wrap="square" lIns="0" tIns="85425" rIns="0" bIns="0" anchor="t" anchorCtr="0">
            <a:spAutoFit/>
          </a:bodyPr>
          <a:lstStyle/>
          <a:p>
            <a:pPr marL="216398" marR="200991" lvl="0" indent="-3500" algn="l" rtl="0">
              <a:lnSpc>
                <a:spcPct val="114965"/>
              </a:lnSpc>
              <a:spcBef>
                <a:spcPts val="0"/>
              </a:spcBef>
              <a:spcAft>
                <a:spcPts val="0"/>
              </a:spcAft>
              <a:buNone/>
            </a:pPr>
            <a:r>
              <a:rPr lang="en-US" sz="1764" b="1" dirty="0">
                <a:solidFill>
                  <a:schemeClr val="dk1"/>
                </a:solidFill>
                <a:latin typeface="Arial"/>
                <a:ea typeface="Arial"/>
                <a:cs typeface="Arial"/>
                <a:sym typeface="Arial"/>
              </a:rPr>
              <a:t>Al-alloys up to 5 mm</a:t>
            </a:r>
            <a:endParaRPr sz="1764" dirty="0">
              <a:solidFill>
                <a:schemeClr val="dk1"/>
              </a:solidFill>
              <a:latin typeface="Arial"/>
              <a:ea typeface="Arial"/>
              <a:cs typeface="Arial"/>
              <a:sym typeface="Arial"/>
            </a:endParaRPr>
          </a:p>
        </p:txBody>
      </p:sp>
    </p:spTree>
  </p:cSld>
  <p:clrMapOvr>
    <a:masterClrMapping/>
  </p:clrMapOvr>
</p:sld>
</file>

<file path=ppt/slides/slide295.xml><?xml version="1.0" encoding="utf-8"?>
<p:sld xmlns:a="http://schemas.openxmlformats.org/drawingml/2006/main" xmlns:r="http://schemas.openxmlformats.org/officeDocument/2006/relationships" xmlns:p="http://schemas.openxmlformats.org/presentationml/2006/main">
  <p:cSld>
    <p:spTree>
      <p:nvGrpSpPr>
        <p:cNvPr id="1" name="Shape 3025"/>
        <p:cNvGrpSpPr/>
        <p:nvPr/>
      </p:nvGrpSpPr>
      <p:grpSpPr>
        <a:xfrm>
          <a:off x="0" y="0"/>
          <a:ext cx="0" cy="0"/>
          <a:chOff x="0" y="0"/>
          <a:chExt cx="0" cy="0"/>
        </a:xfrm>
      </p:grpSpPr>
      <p:sp>
        <p:nvSpPr>
          <p:cNvPr id="3027" name="Google Shape;3027;p295"/>
          <p:cNvSpPr txBox="1">
            <a:spLocks noGrp="1"/>
          </p:cNvSpPr>
          <p:nvPr>
            <p:ph type="title"/>
          </p:nvPr>
        </p:nvSpPr>
        <p:spPr>
          <a:xfrm>
            <a:off x="391632" y="774807"/>
            <a:ext cx="10301768" cy="445024"/>
          </a:xfrm>
          <a:prstGeom prst="rect">
            <a:avLst/>
          </a:prstGeom>
          <a:noFill/>
          <a:ln>
            <a:noFill/>
          </a:ln>
        </p:spPr>
        <p:txBody>
          <a:bodyPr spcFirstLastPara="1" wrap="square" lIns="0" tIns="14000" rIns="0" bIns="0" anchor="t" anchorCtr="0">
            <a:spAutoFit/>
          </a:bodyPr>
          <a:lstStyle/>
          <a:p>
            <a:pPr marL="14007" lvl="0"/>
            <a:r>
              <a:rPr lang="en-US" sz="2800" i="1" dirty="0">
                <a:solidFill>
                  <a:srgbClr val="FF3300"/>
                </a:solidFill>
                <a:latin typeface="Tahoma"/>
                <a:ea typeface="Tahoma"/>
                <a:cs typeface="Tahoma"/>
                <a:sym typeface="Tahoma"/>
              </a:rPr>
              <a:t>Process characteristics (advantages vs. disadvantages)</a:t>
            </a:r>
            <a:endParaRPr sz="2800" dirty="0">
              <a:latin typeface="Tahoma"/>
              <a:ea typeface="Tahoma"/>
              <a:cs typeface="Tahoma"/>
              <a:sym typeface="Tahoma"/>
            </a:endParaRPr>
          </a:p>
        </p:txBody>
      </p:sp>
      <p:sp>
        <p:nvSpPr>
          <p:cNvPr id="3029" name="Google Shape;3029;p295"/>
          <p:cNvSpPr txBox="1"/>
          <p:nvPr/>
        </p:nvSpPr>
        <p:spPr>
          <a:xfrm>
            <a:off x="517680" y="1577998"/>
            <a:ext cx="9658040" cy="4688815"/>
          </a:xfrm>
          <a:prstGeom prst="rect">
            <a:avLst/>
          </a:prstGeom>
          <a:noFill/>
          <a:ln>
            <a:noFill/>
          </a:ln>
        </p:spPr>
        <p:txBody>
          <a:bodyPr spcFirstLastPara="1" wrap="square" lIns="0" tIns="14700" rIns="0" bIns="0" anchor="t" anchorCtr="0">
            <a:spAutoFit/>
          </a:bodyPr>
          <a:lstStyle/>
          <a:p>
            <a:pPr marL="14007" lvl="0"/>
            <a:r>
              <a:rPr lang="en-US" sz="2206" b="1" i="1" dirty="0">
                <a:solidFill>
                  <a:schemeClr val="dk1"/>
                </a:solidFill>
              </a:rPr>
              <a:t>Comparison with other welding technologies</a:t>
            </a:r>
            <a:endParaRPr sz="2206" dirty="0">
              <a:solidFill>
                <a:schemeClr val="dk1"/>
              </a:solidFill>
              <a:latin typeface="Arial"/>
              <a:ea typeface="Arial"/>
              <a:cs typeface="Arial"/>
              <a:sym typeface="Arial"/>
            </a:endParaRPr>
          </a:p>
          <a:p>
            <a:pPr marL="549749" lvl="0" indent="-300435">
              <a:lnSpc>
                <a:spcPts val="2647"/>
              </a:lnSpc>
              <a:buClr>
                <a:schemeClr val="dk1"/>
              </a:buClr>
              <a:buSzPts val="2206"/>
              <a:buFont typeface="Noto Sans Symbols"/>
              <a:buChar char="⮚"/>
            </a:pPr>
            <a:r>
              <a:rPr lang="en-US" sz="2206" i="1" dirty="0">
                <a:solidFill>
                  <a:schemeClr val="dk1"/>
                </a:solidFill>
              </a:rPr>
              <a:t>Heat is generated directly in the joint</a:t>
            </a:r>
          </a:p>
          <a:p>
            <a:pPr marL="549749" lvl="0" indent="-300435">
              <a:lnSpc>
                <a:spcPts val="2647"/>
              </a:lnSpc>
              <a:buClr>
                <a:schemeClr val="dk1"/>
              </a:buClr>
              <a:buSzPts val="2206"/>
              <a:buFont typeface="Noto Sans Symbols"/>
              <a:buChar char="⮚"/>
            </a:pPr>
            <a:r>
              <a:rPr lang="en-US" sz="2206" i="1" dirty="0">
                <a:solidFill>
                  <a:schemeClr val="dk1"/>
                </a:solidFill>
              </a:rPr>
              <a:t>Absence of the surrounding air atmosphere (due to the derived electrode pressure)</a:t>
            </a:r>
          </a:p>
          <a:p>
            <a:pPr marL="549749" lvl="0" indent="-300435">
              <a:lnSpc>
                <a:spcPts val="2647"/>
              </a:lnSpc>
              <a:buClr>
                <a:schemeClr val="dk1"/>
              </a:buClr>
              <a:buSzPts val="2206"/>
              <a:buFont typeface="Noto Sans Symbols"/>
              <a:buChar char="⮚"/>
            </a:pPr>
            <a:r>
              <a:rPr lang="en-US" sz="2206" i="1" dirty="0">
                <a:solidFill>
                  <a:schemeClr val="dk1"/>
                </a:solidFill>
              </a:rPr>
              <a:t>No additive material is used</a:t>
            </a:r>
          </a:p>
          <a:p>
            <a:pPr marL="549749" lvl="0" indent="-300435">
              <a:lnSpc>
                <a:spcPts val="2647"/>
              </a:lnSpc>
              <a:buClr>
                <a:schemeClr val="dk1"/>
              </a:buClr>
              <a:buSzPts val="2206"/>
              <a:buFont typeface="Noto Sans Symbols"/>
              <a:buChar char="⮚"/>
            </a:pPr>
            <a:r>
              <a:rPr lang="en-US" sz="2206" i="1" dirty="0">
                <a:solidFill>
                  <a:schemeClr val="dk1"/>
                </a:solidFill>
              </a:rPr>
              <a:t>High pressure cooling</a:t>
            </a:r>
          </a:p>
          <a:p>
            <a:pPr marL="549749" lvl="0" indent="-300435">
              <a:lnSpc>
                <a:spcPts val="2647"/>
              </a:lnSpc>
              <a:buClr>
                <a:schemeClr val="dk1"/>
              </a:buClr>
              <a:buSzPts val="2206"/>
              <a:buFont typeface="Noto Sans Symbols"/>
              <a:buChar char="⮚"/>
            </a:pPr>
            <a:r>
              <a:rPr lang="en-US" sz="2206" i="1" dirty="0">
                <a:solidFill>
                  <a:schemeClr val="dk1"/>
                </a:solidFill>
              </a:rPr>
              <a:t>A large force is required to create a weld</a:t>
            </a:r>
          </a:p>
          <a:p>
            <a:pPr marL="549749" lvl="0" indent="-300435">
              <a:lnSpc>
                <a:spcPts val="2647"/>
              </a:lnSpc>
              <a:buClr>
                <a:schemeClr val="dk1"/>
              </a:buClr>
              <a:buSzPts val="2206"/>
              <a:buFont typeface="Noto Sans Symbols"/>
              <a:buChar char="⮚"/>
            </a:pPr>
            <a:r>
              <a:rPr lang="en-US" sz="2206" i="1" dirty="0">
                <a:solidFill>
                  <a:schemeClr val="dk1"/>
                </a:solidFill>
              </a:rPr>
              <a:t>High productivity (very short welding times)</a:t>
            </a:r>
          </a:p>
          <a:p>
            <a:pPr marL="549749" lvl="0" indent="-300435">
              <a:lnSpc>
                <a:spcPts val="2647"/>
              </a:lnSpc>
              <a:buClr>
                <a:schemeClr val="dk1"/>
              </a:buClr>
              <a:buSzPts val="2206"/>
              <a:buFont typeface="Noto Sans Symbols"/>
              <a:buChar char="⮚"/>
            </a:pPr>
            <a:r>
              <a:rPr lang="en-US" sz="2206" i="1" dirty="0">
                <a:solidFill>
                  <a:schemeClr val="dk1"/>
                </a:solidFill>
              </a:rPr>
              <a:t>Automatically controlled welding process (easy mechanization and robotization)</a:t>
            </a:r>
          </a:p>
          <a:p>
            <a:pPr marL="549749" lvl="0" indent="-300435">
              <a:lnSpc>
                <a:spcPts val="2647"/>
              </a:lnSpc>
              <a:buClr>
                <a:schemeClr val="dk1"/>
              </a:buClr>
              <a:buSzPts val="2206"/>
              <a:buFont typeface="Noto Sans Symbols"/>
              <a:buChar char="⮚"/>
            </a:pPr>
            <a:r>
              <a:rPr lang="en-US" sz="2206" i="1" dirty="0">
                <a:solidFill>
                  <a:schemeClr val="dk1"/>
                </a:solidFill>
              </a:rPr>
              <a:t>Susceptibility to corrosion is eliminated</a:t>
            </a:r>
          </a:p>
          <a:p>
            <a:pPr marL="549749" lvl="0" indent="-300435">
              <a:lnSpc>
                <a:spcPts val="2647"/>
              </a:lnSpc>
              <a:buClr>
                <a:schemeClr val="dk1"/>
              </a:buClr>
              <a:buSzPts val="2206"/>
              <a:buFont typeface="Noto Sans Symbols"/>
              <a:buChar char="⮚"/>
            </a:pPr>
            <a:r>
              <a:rPr lang="en-US" sz="2206" i="1" dirty="0">
                <a:solidFill>
                  <a:schemeClr val="dk1"/>
                </a:solidFill>
              </a:rPr>
              <a:t>Better mechanical properties (cooling takes place at high speeds)</a:t>
            </a:r>
          </a:p>
          <a:p>
            <a:pPr marL="549749" lvl="0" indent="-300435">
              <a:lnSpc>
                <a:spcPts val="2647"/>
              </a:lnSpc>
              <a:buClr>
                <a:schemeClr val="dk1"/>
              </a:buClr>
              <a:buSzPts val="2206"/>
              <a:buFont typeface="Noto Sans Symbols"/>
              <a:buChar char="⮚"/>
            </a:pPr>
            <a:r>
              <a:rPr lang="en-US" sz="2206" i="1" dirty="0">
                <a:solidFill>
                  <a:schemeClr val="dk1"/>
                </a:solidFill>
              </a:rPr>
              <a:t>The heating and cooling rates are high, i.e. Martensite is formed</a:t>
            </a:r>
          </a:p>
          <a:p>
            <a:pPr marL="249314" lvl="0">
              <a:lnSpc>
                <a:spcPts val="2647"/>
              </a:lnSpc>
              <a:buClr>
                <a:schemeClr val="dk1"/>
              </a:buClr>
              <a:buSzPts val="2206"/>
            </a:pPr>
            <a:r>
              <a:rPr lang="en-US" sz="2206" i="1" dirty="0">
                <a:solidFill>
                  <a:schemeClr val="dk1"/>
                </a:solidFill>
              </a:rPr>
              <a:t>    (removes seam welding)</a:t>
            </a:r>
            <a:endParaRPr sz="2206" dirty="0">
              <a:solidFill>
                <a:schemeClr val="dk1"/>
              </a:solidFill>
              <a:latin typeface="Arial"/>
              <a:ea typeface="Arial"/>
              <a:cs typeface="Arial"/>
              <a:sym typeface="Arial"/>
            </a:endParaRPr>
          </a:p>
        </p:txBody>
      </p:sp>
    </p:spTree>
  </p:cSld>
  <p:clrMapOvr>
    <a:masterClrMapping/>
  </p:clrMapOvr>
</p:sld>
</file>

<file path=ppt/slides/slide296.xml><?xml version="1.0" encoding="utf-8"?>
<p:sld xmlns:a="http://schemas.openxmlformats.org/drawingml/2006/main" xmlns:r="http://schemas.openxmlformats.org/officeDocument/2006/relationships" xmlns:p="http://schemas.openxmlformats.org/presentationml/2006/main">
  <p:cSld>
    <p:spTree>
      <p:nvGrpSpPr>
        <p:cNvPr id="1" name="Shape 3033"/>
        <p:cNvGrpSpPr/>
        <p:nvPr/>
      </p:nvGrpSpPr>
      <p:grpSpPr>
        <a:xfrm>
          <a:off x="0" y="0"/>
          <a:ext cx="0" cy="0"/>
          <a:chOff x="0" y="0"/>
          <a:chExt cx="0" cy="0"/>
        </a:xfrm>
      </p:grpSpPr>
      <p:sp>
        <p:nvSpPr>
          <p:cNvPr id="3035" name="Google Shape;3035;p296"/>
          <p:cNvSpPr txBox="1">
            <a:spLocks noGrp="1"/>
          </p:cNvSpPr>
          <p:nvPr>
            <p:ph type="title"/>
          </p:nvPr>
        </p:nvSpPr>
        <p:spPr>
          <a:xfrm>
            <a:off x="391631" y="774807"/>
            <a:ext cx="7586177"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Resistance SPOT welding</a:t>
            </a:r>
            <a:endParaRPr sz="3253" dirty="0">
              <a:latin typeface="Tahoma"/>
              <a:ea typeface="Tahoma"/>
              <a:cs typeface="Tahoma"/>
              <a:sym typeface="Tahoma"/>
            </a:endParaRPr>
          </a:p>
        </p:txBody>
      </p:sp>
      <p:pic>
        <p:nvPicPr>
          <p:cNvPr id="3036" name="Google Shape;3036;p296"/>
          <p:cNvPicPr preferRelativeResize="0"/>
          <p:nvPr/>
        </p:nvPicPr>
        <p:blipFill rotWithShape="1">
          <a:blip r:embed="rId3">
            <a:alphaModFix/>
          </a:blip>
          <a:srcRect/>
          <a:stretch/>
        </p:blipFill>
        <p:spPr>
          <a:xfrm>
            <a:off x="1003301" y="1495426"/>
            <a:ext cx="4021026" cy="4804990"/>
          </a:xfrm>
          <a:prstGeom prst="rect">
            <a:avLst/>
          </a:prstGeom>
          <a:noFill/>
          <a:ln>
            <a:noFill/>
          </a:ln>
        </p:spPr>
      </p:pic>
      <p:sp>
        <p:nvSpPr>
          <p:cNvPr id="3037" name="Google Shape;3037;p296"/>
          <p:cNvSpPr txBox="1"/>
          <p:nvPr/>
        </p:nvSpPr>
        <p:spPr>
          <a:xfrm>
            <a:off x="995948" y="1411422"/>
            <a:ext cx="9029203" cy="5306164"/>
          </a:xfrm>
          <a:prstGeom prst="rect">
            <a:avLst/>
          </a:prstGeom>
          <a:noFill/>
          <a:ln>
            <a:noFill/>
          </a:ln>
        </p:spPr>
        <p:txBody>
          <a:bodyPr spcFirstLastPara="1" wrap="square" lIns="0" tIns="14700" rIns="0" bIns="0" anchor="t" anchorCtr="0">
            <a:spAutoFit/>
          </a:bodyPr>
          <a:lstStyle/>
          <a:p>
            <a:pPr marL="4662714" marR="75635" lvl="0"/>
            <a:r>
              <a:rPr lang="en-US" sz="2206" i="1" dirty="0">
                <a:solidFill>
                  <a:schemeClr val="dk1"/>
                </a:solidFill>
              </a:rPr>
              <a:t>Spot welding is the most widely used method of resistance welding of sheets with a thickness of approximately 0.01 to 10 mm. (However, even larger thicknesses can be welded)</a:t>
            </a:r>
            <a:endParaRPr sz="2206" dirty="0">
              <a:solidFill>
                <a:schemeClr val="dk1"/>
              </a:solidFill>
              <a:latin typeface="Arial"/>
              <a:ea typeface="Arial"/>
              <a:cs typeface="Arial"/>
              <a:sym typeface="Arial"/>
            </a:endParaRPr>
          </a:p>
          <a:p>
            <a:pPr marL="0" marR="0" lvl="0" indent="0" algn="l" rtl="0">
              <a:spcBef>
                <a:spcPts val="28"/>
              </a:spcBef>
              <a:spcAft>
                <a:spcPts val="0"/>
              </a:spcAft>
              <a:buNone/>
            </a:pPr>
            <a:endParaRPr sz="3033" dirty="0">
              <a:solidFill>
                <a:schemeClr val="dk1"/>
              </a:solidFill>
              <a:latin typeface="Arial"/>
              <a:ea typeface="Arial"/>
              <a:cs typeface="Arial"/>
              <a:sym typeface="Arial"/>
            </a:endParaRPr>
          </a:p>
          <a:p>
            <a:pPr marL="5330117" lvl="0" indent="-588966">
              <a:buClr>
                <a:schemeClr val="dk1"/>
              </a:buClr>
              <a:buSzPts val="2206"/>
              <a:buFont typeface="Arial"/>
              <a:buAutoNum type="arabicPeriod"/>
            </a:pPr>
            <a:r>
              <a:rPr lang="en-US" sz="2206" i="1" dirty="0">
                <a:solidFill>
                  <a:schemeClr val="dk1"/>
                </a:solidFill>
              </a:rPr>
              <a:t>Electrodes</a:t>
            </a:r>
          </a:p>
          <a:p>
            <a:pPr marL="5330117" lvl="0" indent="-588966">
              <a:buClr>
                <a:schemeClr val="dk1"/>
              </a:buClr>
              <a:buSzPts val="2206"/>
              <a:buFont typeface="Arial"/>
              <a:buAutoNum type="arabicPeriod"/>
            </a:pPr>
            <a:r>
              <a:rPr lang="en-US" sz="2206" i="1" dirty="0">
                <a:solidFill>
                  <a:schemeClr val="dk1"/>
                </a:solidFill>
              </a:rPr>
              <a:t>Pressure arms</a:t>
            </a:r>
          </a:p>
          <a:p>
            <a:pPr marL="5330117" lvl="0" indent="-588966">
              <a:buClr>
                <a:schemeClr val="dk1"/>
              </a:buClr>
              <a:buSzPts val="2206"/>
              <a:buFont typeface="Arial"/>
              <a:buAutoNum type="arabicPeriod"/>
            </a:pPr>
            <a:r>
              <a:rPr lang="en-US" sz="2206" i="1" dirty="0">
                <a:solidFill>
                  <a:schemeClr val="dk1"/>
                </a:solidFill>
              </a:rPr>
              <a:t>Basic (welded) material</a:t>
            </a:r>
          </a:p>
          <a:p>
            <a:pPr marL="5330117" lvl="0" indent="-588966">
              <a:buClr>
                <a:schemeClr val="dk1"/>
              </a:buClr>
              <a:buSzPts val="2206"/>
              <a:buFont typeface="Arial"/>
              <a:buAutoNum type="arabicPeriod"/>
            </a:pPr>
            <a:r>
              <a:rPr lang="en-US" sz="2206" i="1" dirty="0">
                <a:solidFill>
                  <a:schemeClr val="dk1"/>
                </a:solidFill>
              </a:rPr>
              <a:t>Weld</a:t>
            </a:r>
          </a:p>
          <a:p>
            <a:pPr marL="5330117" lvl="0" indent="-588966">
              <a:buClr>
                <a:schemeClr val="dk1"/>
              </a:buClr>
              <a:buSzPts val="2206"/>
              <a:buFont typeface="Arial"/>
              <a:buAutoNum type="arabicPeriod"/>
            </a:pPr>
            <a:r>
              <a:rPr lang="en-US" sz="2206" i="1" dirty="0">
                <a:solidFill>
                  <a:schemeClr val="dk1"/>
                </a:solidFill>
              </a:rPr>
              <a:t>Welding source</a:t>
            </a:r>
          </a:p>
          <a:p>
            <a:pPr marL="5330117" lvl="0" indent="-588966">
              <a:buClr>
                <a:schemeClr val="dk1"/>
              </a:buClr>
              <a:buSzPts val="2206"/>
              <a:buFont typeface="Arial"/>
              <a:buAutoNum type="arabicPeriod"/>
            </a:pPr>
            <a:r>
              <a:rPr lang="en-US" sz="2206" i="1" dirty="0">
                <a:solidFill>
                  <a:schemeClr val="dk1"/>
                </a:solidFill>
              </a:rPr>
              <a:t>Power switch</a:t>
            </a:r>
            <a:endParaRPr sz="2206" dirty="0">
              <a:solidFill>
                <a:schemeClr val="dk1"/>
              </a:solidFill>
              <a:latin typeface="Arial"/>
              <a:ea typeface="Arial"/>
              <a:cs typeface="Arial"/>
              <a:sym typeface="Arial"/>
            </a:endParaRPr>
          </a:p>
          <a:p>
            <a:pPr marL="0" marR="0" lvl="0" indent="0" algn="l" rtl="0">
              <a:spcBef>
                <a:spcPts val="61"/>
              </a:spcBef>
              <a:spcAft>
                <a:spcPts val="0"/>
              </a:spcAft>
              <a:buNone/>
            </a:pPr>
            <a:endParaRPr sz="2592" dirty="0">
              <a:solidFill>
                <a:schemeClr val="dk1"/>
              </a:solidFill>
              <a:latin typeface="Arial"/>
              <a:ea typeface="Arial"/>
              <a:cs typeface="Arial"/>
              <a:sym typeface="Arial"/>
            </a:endParaRPr>
          </a:p>
          <a:p>
            <a:pPr marL="14007" lvl="0"/>
            <a:r>
              <a:rPr lang="en-US" sz="2206" i="1" dirty="0">
                <a:solidFill>
                  <a:schemeClr val="dk1"/>
                </a:solidFill>
              </a:rPr>
              <a:t>During spot welding, mainly lap joints are created.</a:t>
            </a:r>
            <a:endParaRPr sz="2206" dirty="0">
              <a:solidFill>
                <a:schemeClr val="dk1"/>
              </a:solidFill>
              <a:latin typeface="Arial"/>
              <a:ea typeface="Arial"/>
              <a:cs typeface="Arial"/>
              <a:sym typeface="Arial"/>
            </a:endParaRPr>
          </a:p>
        </p:txBody>
      </p:sp>
    </p:spTree>
  </p:cSld>
  <p:clrMapOvr>
    <a:masterClrMapping/>
  </p:clrMapOvr>
</p:sld>
</file>

<file path=ppt/slides/slide297.xml><?xml version="1.0" encoding="utf-8"?>
<p:sld xmlns:a="http://schemas.openxmlformats.org/drawingml/2006/main" xmlns:r="http://schemas.openxmlformats.org/officeDocument/2006/relationships" xmlns:p="http://schemas.openxmlformats.org/presentationml/2006/main">
  <p:cSld>
    <p:spTree>
      <p:nvGrpSpPr>
        <p:cNvPr id="1" name="Shape 3042"/>
        <p:cNvGrpSpPr/>
        <p:nvPr/>
      </p:nvGrpSpPr>
      <p:grpSpPr>
        <a:xfrm>
          <a:off x="0" y="0"/>
          <a:ext cx="0" cy="0"/>
          <a:chOff x="0" y="0"/>
          <a:chExt cx="0" cy="0"/>
        </a:xfrm>
      </p:grpSpPr>
      <p:sp>
        <p:nvSpPr>
          <p:cNvPr id="3044" name="Google Shape;3044;p297"/>
          <p:cNvSpPr txBox="1">
            <a:spLocks noGrp="1"/>
          </p:cNvSpPr>
          <p:nvPr>
            <p:ph type="title"/>
          </p:nvPr>
        </p:nvSpPr>
        <p:spPr>
          <a:xfrm>
            <a:off x="391632" y="774807"/>
            <a:ext cx="9693272"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Principle of resistance spot welding</a:t>
            </a:r>
            <a:endParaRPr sz="3253" dirty="0">
              <a:latin typeface="Tahoma"/>
              <a:ea typeface="Tahoma"/>
              <a:cs typeface="Tahoma"/>
              <a:sym typeface="Tahoma"/>
            </a:endParaRPr>
          </a:p>
        </p:txBody>
      </p:sp>
      <p:pic>
        <p:nvPicPr>
          <p:cNvPr id="3045" name="Google Shape;3045;p297"/>
          <p:cNvPicPr preferRelativeResize="0"/>
          <p:nvPr/>
        </p:nvPicPr>
        <p:blipFill rotWithShape="1">
          <a:blip r:embed="rId3">
            <a:alphaModFix/>
          </a:blip>
          <a:srcRect/>
          <a:stretch/>
        </p:blipFill>
        <p:spPr>
          <a:xfrm>
            <a:off x="1142278" y="1289535"/>
            <a:ext cx="8607907" cy="5211644"/>
          </a:xfrm>
          <a:prstGeom prst="rect">
            <a:avLst/>
          </a:prstGeom>
          <a:noFill/>
          <a:ln>
            <a:noFill/>
          </a:ln>
        </p:spPr>
      </p:pic>
      <p:sp>
        <p:nvSpPr>
          <p:cNvPr id="3046" name="Google Shape;3046;p297"/>
          <p:cNvSpPr txBox="1"/>
          <p:nvPr/>
        </p:nvSpPr>
        <p:spPr>
          <a:xfrm>
            <a:off x="943216" y="5737418"/>
            <a:ext cx="8420673" cy="1372651"/>
          </a:xfrm>
          <a:prstGeom prst="rect">
            <a:avLst/>
          </a:prstGeom>
          <a:noFill/>
          <a:ln>
            <a:noFill/>
          </a:ln>
        </p:spPr>
        <p:txBody>
          <a:bodyPr spcFirstLastPara="1" wrap="square" lIns="0" tIns="14700" rIns="0" bIns="0" anchor="t" anchorCtr="0">
            <a:spAutoFit/>
          </a:bodyPr>
          <a:lstStyle/>
          <a:p>
            <a:pPr marL="14007" lvl="0"/>
            <a:r>
              <a:rPr lang="en-US" sz="2206" i="1" dirty="0">
                <a:solidFill>
                  <a:schemeClr val="dk1"/>
                </a:solidFill>
              </a:rPr>
              <a:t>The highest temperature occurs at the point of contact of the sheets. However, a considerable amount of heat escapes by conduction into the material and radiation into the surrounding environment.</a:t>
            </a:r>
            <a:endParaRPr sz="2206" dirty="0">
              <a:solidFill>
                <a:schemeClr val="dk1"/>
              </a:solidFill>
              <a:latin typeface="Arial"/>
              <a:ea typeface="Arial"/>
              <a:cs typeface="Arial"/>
              <a:sym typeface="Arial"/>
            </a:endParaRPr>
          </a:p>
        </p:txBody>
      </p:sp>
    </p:spTree>
  </p:cSld>
  <p:clrMapOvr>
    <a:masterClrMapping/>
  </p:clrMapOvr>
</p:sld>
</file>

<file path=ppt/slides/slide298.xml><?xml version="1.0" encoding="utf-8"?>
<p:sld xmlns:a="http://schemas.openxmlformats.org/drawingml/2006/main" xmlns:r="http://schemas.openxmlformats.org/officeDocument/2006/relationships" xmlns:p="http://schemas.openxmlformats.org/presentationml/2006/main">
  <p:cSld>
    <p:spTree>
      <p:nvGrpSpPr>
        <p:cNvPr id="1" name="Shape 3051"/>
        <p:cNvGrpSpPr/>
        <p:nvPr/>
      </p:nvGrpSpPr>
      <p:grpSpPr>
        <a:xfrm>
          <a:off x="0" y="0"/>
          <a:ext cx="0" cy="0"/>
          <a:chOff x="0" y="0"/>
          <a:chExt cx="0" cy="0"/>
        </a:xfrm>
      </p:grpSpPr>
      <p:pic>
        <p:nvPicPr>
          <p:cNvPr id="3053" name="Google Shape;3053;p298"/>
          <p:cNvPicPr preferRelativeResize="0"/>
          <p:nvPr/>
        </p:nvPicPr>
        <p:blipFill rotWithShape="1">
          <a:blip r:embed="rId3">
            <a:alphaModFix/>
          </a:blip>
          <a:srcRect/>
          <a:stretch/>
        </p:blipFill>
        <p:spPr>
          <a:xfrm>
            <a:off x="717548" y="1226176"/>
            <a:ext cx="9258305" cy="5110499"/>
          </a:xfrm>
          <a:prstGeom prst="rect">
            <a:avLst/>
          </a:prstGeom>
          <a:noFill/>
          <a:ln>
            <a:noFill/>
          </a:ln>
        </p:spPr>
      </p:pic>
    </p:spTree>
  </p:cSld>
  <p:clrMapOvr>
    <a:masterClrMapping/>
  </p:clrMapOvr>
</p:sld>
</file>

<file path=ppt/slides/slide299.xml><?xml version="1.0" encoding="utf-8"?>
<p:sld xmlns:a="http://schemas.openxmlformats.org/drawingml/2006/main" xmlns:r="http://schemas.openxmlformats.org/officeDocument/2006/relationships" xmlns:p="http://schemas.openxmlformats.org/presentationml/2006/main">
  <p:cSld>
    <p:spTree>
      <p:nvGrpSpPr>
        <p:cNvPr id="1" name="Shape 3057"/>
        <p:cNvGrpSpPr/>
        <p:nvPr/>
      </p:nvGrpSpPr>
      <p:grpSpPr>
        <a:xfrm>
          <a:off x="0" y="0"/>
          <a:ext cx="0" cy="0"/>
          <a:chOff x="0" y="0"/>
          <a:chExt cx="0" cy="0"/>
        </a:xfrm>
      </p:grpSpPr>
      <p:pic>
        <p:nvPicPr>
          <p:cNvPr id="3059" name="Google Shape;3059;p299"/>
          <p:cNvPicPr preferRelativeResize="0"/>
          <p:nvPr/>
        </p:nvPicPr>
        <p:blipFill rotWithShape="1">
          <a:blip r:embed="rId3">
            <a:alphaModFix/>
          </a:blip>
          <a:srcRect/>
          <a:stretch/>
        </p:blipFill>
        <p:spPr>
          <a:xfrm>
            <a:off x="2133726" y="1081934"/>
            <a:ext cx="6425949" cy="5240215"/>
          </a:xfrm>
          <a:prstGeom prst="rect">
            <a:avLst/>
          </a:prstGeom>
          <a:noFill/>
          <a:ln>
            <a:noFill/>
          </a:ln>
        </p:spPr>
      </p:pic>
    </p:spTree>
  </p:cSld>
  <p:clrMapOvr>
    <a:masterClrMapping/>
  </p:clrMapOvr>
</p:sld>
</file>

<file path=ppt/slides/slide300.xml><?xml version="1.0" encoding="utf-8"?>
<p:sld xmlns:a="http://schemas.openxmlformats.org/drawingml/2006/main" xmlns:r="http://schemas.openxmlformats.org/officeDocument/2006/relationships" xmlns:p="http://schemas.openxmlformats.org/presentationml/2006/main">
  <p:cSld>
    <p:spTree>
      <p:nvGrpSpPr>
        <p:cNvPr id="1" name="Shape 3063"/>
        <p:cNvGrpSpPr/>
        <p:nvPr/>
      </p:nvGrpSpPr>
      <p:grpSpPr>
        <a:xfrm>
          <a:off x="0" y="0"/>
          <a:ext cx="0" cy="0"/>
          <a:chOff x="0" y="0"/>
          <a:chExt cx="0" cy="0"/>
        </a:xfrm>
      </p:grpSpPr>
      <p:grpSp>
        <p:nvGrpSpPr>
          <p:cNvPr id="3065" name="Google Shape;3065;p300"/>
          <p:cNvGrpSpPr/>
          <p:nvPr/>
        </p:nvGrpSpPr>
        <p:grpSpPr>
          <a:xfrm>
            <a:off x="434374" y="1487359"/>
            <a:ext cx="9755911" cy="5709112"/>
            <a:chOff x="117497" y="1348739"/>
            <a:chExt cx="8846670" cy="5177028"/>
          </a:xfrm>
        </p:grpSpPr>
        <p:pic>
          <p:nvPicPr>
            <p:cNvPr id="3066" name="Google Shape;3066;p300"/>
            <p:cNvPicPr preferRelativeResize="0"/>
            <p:nvPr/>
          </p:nvPicPr>
          <p:blipFill rotWithShape="1">
            <a:blip r:embed="rId3">
              <a:alphaModFix/>
            </a:blip>
            <a:srcRect/>
            <a:stretch/>
          </p:blipFill>
          <p:spPr>
            <a:xfrm>
              <a:off x="117497" y="1348739"/>
              <a:ext cx="7083402" cy="4739640"/>
            </a:xfrm>
            <a:prstGeom prst="rect">
              <a:avLst/>
            </a:prstGeom>
            <a:noFill/>
            <a:ln>
              <a:noFill/>
            </a:ln>
          </p:spPr>
        </p:pic>
        <p:pic>
          <p:nvPicPr>
            <p:cNvPr id="3067" name="Google Shape;3067;p300"/>
            <p:cNvPicPr preferRelativeResize="0"/>
            <p:nvPr/>
          </p:nvPicPr>
          <p:blipFill rotWithShape="1">
            <a:blip r:embed="rId4">
              <a:alphaModFix/>
            </a:blip>
            <a:srcRect/>
            <a:stretch/>
          </p:blipFill>
          <p:spPr>
            <a:xfrm>
              <a:off x="4500371" y="3717035"/>
              <a:ext cx="4463796" cy="2808732"/>
            </a:xfrm>
            <a:prstGeom prst="rect">
              <a:avLst/>
            </a:prstGeom>
            <a:noFill/>
            <a:ln>
              <a:noFill/>
            </a:ln>
          </p:spPr>
        </p:pic>
      </p:grpSp>
    </p:spTree>
  </p:cSld>
  <p:clrMapOvr>
    <a:masterClrMapping/>
  </p:clrMapOvr>
</p:sld>
</file>

<file path=ppt/slides/slide301.xml><?xml version="1.0" encoding="utf-8"?>
<p:sld xmlns:a="http://schemas.openxmlformats.org/drawingml/2006/main" xmlns:r="http://schemas.openxmlformats.org/officeDocument/2006/relationships" xmlns:p="http://schemas.openxmlformats.org/presentationml/2006/main">
  <p:cSld>
    <p:spTree>
      <p:nvGrpSpPr>
        <p:cNvPr id="1" name="Shape 3071"/>
        <p:cNvGrpSpPr/>
        <p:nvPr/>
      </p:nvGrpSpPr>
      <p:grpSpPr>
        <a:xfrm>
          <a:off x="0" y="0"/>
          <a:ext cx="0" cy="0"/>
          <a:chOff x="0" y="0"/>
          <a:chExt cx="0" cy="0"/>
        </a:xfrm>
      </p:grpSpPr>
      <p:sp>
        <p:nvSpPr>
          <p:cNvPr id="3073" name="Google Shape;3073;p301"/>
          <p:cNvSpPr txBox="1">
            <a:spLocks noGrp="1"/>
          </p:cNvSpPr>
          <p:nvPr>
            <p:ph type="title"/>
          </p:nvPr>
        </p:nvSpPr>
        <p:spPr>
          <a:xfrm>
            <a:off x="391632" y="774807"/>
            <a:ext cx="9603268"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Principle of resistance spot welding</a:t>
            </a:r>
            <a:endParaRPr sz="3253" dirty="0">
              <a:latin typeface="Tahoma"/>
              <a:ea typeface="Tahoma"/>
              <a:cs typeface="Tahoma"/>
              <a:sym typeface="Tahoma"/>
            </a:endParaRPr>
          </a:p>
        </p:txBody>
      </p:sp>
      <p:pic>
        <p:nvPicPr>
          <p:cNvPr id="3074" name="Google Shape;3074;p301"/>
          <p:cNvPicPr preferRelativeResize="0"/>
          <p:nvPr/>
        </p:nvPicPr>
        <p:blipFill rotWithShape="1">
          <a:blip r:embed="rId3">
            <a:alphaModFix/>
          </a:blip>
          <a:srcRect/>
          <a:stretch/>
        </p:blipFill>
        <p:spPr>
          <a:xfrm>
            <a:off x="201982" y="1496424"/>
            <a:ext cx="7202119" cy="2195625"/>
          </a:xfrm>
          <a:prstGeom prst="rect">
            <a:avLst/>
          </a:prstGeom>
          <a:noFill/>
          <a:ln>
            <a:noFill/>
          </a:ln>
        </p:spPr>
      </p:pic>
      <p:sp>
        <p:nvSpPr>
          <p:cNvPr id="3075" name="Google Shape;3075;p301"/>
          <p:cNvSpPr txBox="1"/>
          <p:nvPr/>
        </p:nvSpPr>
        <p:spPr>
          <a:xfrm>
            <a:off x="546100" y="3781426"/>
            <a:ext cx="9448800" cy="2969818"/>
          </a:xfrm>
          <a:prstGeom prst="rect">
            <a:avLst/>
          </a:prstGeom>
          <a:noFill/>
          <a:ln>
            <a:noFill/>
          </a:ln>
        </p:spPr>
        <p:txBody>
          <a:bodyPr spcFirstLastPara="1" wrap="square" lIns="0" tIns="14000" rIns="0" bIns="0" anchor="t" anchorCtr="0">
            <a:spAutoFit/>
          </a:bodyPr>
          <a:lstStyle/>
          <a:p>
            <a:pPr marL="14007" marR="312342" lvl="0" indent="-152463">
              <a:buClr>
                <a:schemeClr val="dk1"/>
              </a:buClr>
              <a:buSzPts val="2401"/>
              <a:buFont typeface="Noto Sans Symbols"/>
              <a:buChar char="⮚"/>
            </a:pPr>
            <a:r>
              <a:rPr lang="en-US" sz="2401" i="1" dirty="0">
                <a:solidFill>
                  <a:schemeClr val="dk1"/>
                </a:solidFill>
              </a:rPr>
              <a:t> After clamping and compressing the welded parts between the electrodes, the welding current circuit closes. The passing current heats the joint in approximately a column of the same diameter as the welding electrode.</a:t>
            </a:r>
          </a:p>
          <a:p>
            <a:pPr marL="14007" marR="312342" lvl="0" indent="-152463">
              <a:buClr>
                <a:schemeClr val="dk1"/>
              </a:buClr>
              <a:buSzPts val="2401"/>
              <a:buFont typeface="Noto Sans Symbols"/>
              <a:buChar char="⮚"/>
            </a:pPr>
            <a:r>
              <a:rPr lang="en-US" sz="2401" i="1" dirty="0">
                <a:solidFill>
                  <a:schemeClr val="dk1"/>
                </a:solidFill>
              </a:rPr>
              <a:t> As soon as the melting temperature is reached, a liquid core of the joint is formed and welding takes place. Then the welding current is interrupted, but the pressure persists, and the weld and its plastic surroundings solidify quickly.</a:t>
            </a:r>
            <a:endParaRPr sz="2401" dirty="0">
              <a:solidFill>
                <a:schemeClr val="dk1"/>
              </a:solidFill>
              <a:latin typeface="Arial"/>
              <a:ea typeface="Arial"/>
              <a:cs typeface="Arial"/>
              <a:sym typeface="Arial"/>
            </a:endParaRPr>
          </a:p>
        </p:txBody>
      </p:sp>
      <p:pic>
        <p:nvPicPr>
          <p:cNvPr id="3077" name="Google Shape;3077;p301"/>
          <p:cNvPicPr preferRelativeResize="0"/>
          <p:nvPr/>
        </p:nvPicPr>
        <p:blipFill rotWithShape="1">
          <a:blip r:embed="rId4">
            <a:alphaModFix/>
          </a:blip>
          <a:srcRect/>
          <a:stretch/>
        </p:blipFill>
        <p:spPr>
          <a:xfrm>
            <a:off x="7404100" y="1496424"/>
            <a:ext cx="3291148" cy="2001865"/>
          </a:xfrm>
          <a:prstGeom prst="rect">
            <a:avLst/>
          </a:prstGeom>
          <a:noFill/>
          <a:ln>
            <a:noFill/>
          </a:ln>
        </p:spPr>
      </p:pic>
    </p:spTree>
  </p:cSld>
  <p:clrMapOvr>
    <a:masterClrMapping/>
  </p:clrMapOvr>
</p:sld>
</file>

<file path=ppt/slides/slide302.xml><?xml version="1.0" encoding="utf-8"?>
<p:sld xmlns:a="http://schemas.openxmlformats.org/drawingml/2006/main" xmlns:r="http://schemas.openxmlformats.org/officeDocument/2006/relationships" xmlns:p="http://schemas.openxmlformats.org/presentationml/2006/main">
  <p:cSld>
    <p:spTree>
      <p:nvGrpSpPr>
        <p:cNvPr id="1" name="Shape 3081"/>
        <p:cNvGrpSpPr/>
        <p:nvPr/>
      </p:nvGrpSpPr>
      <p:grpSpPr>
        <a:xfrm>
          <a:off x="0" y="0"/>
          <a:ext cx="0" cy="0"/>
          <a:chOff x="0" y="0"/>
          <a:chExt cx="0" cy="0"/>
        </a:xfrm>
      </p:grpSpPr>
      <p:pic>
        <p:nvPicPr>
          <p:cNvPr id="3083" name="Google Shape;3083;p302"/>
          <p:cNvPicPr preferRelativeResize="0"/>
          <p:nvPr/>
        </p:nvPicPr>
        <p:blipFill rotWithShape="1">
          <a:blip r:embed="rId3">
            <a:alphaModFix/>
          </a:blip>
          <a:srcRect/>
          <a:stretch/>
        </p:blipFill>
        <p:spPr>
          <a:xfrm>
            <a:off x="808991" y="1240308"/>
            <a:ext cx="9075420" cy="5082235"/>
          </a:xfrm>
          <a:prstGeom prst="rect">
            <a:avLst/>
          </a:prstGeom>
          <a:noFill/>
          <a:ln>
            <a:noFill/>
          </a:ln>
        </p:spPr>
      </p:pic>
    </p:spTree>
  </p:cSld>
  <p:clrMapOvr>
    <a:masterClrMapping/>
  </p:clrMapOvr>
</p:sld>
</file>

<file path=ppt/slides/slide303.xml><?xml version="1.0" encoding="utf-8"?>
<p:sld xmlns:a="http://schemas.openxmlformats.org/drawingml/2006/main" xmlns:r="http://schemas.openxmlformats.org/officeDocument/2006/relationships" xmlns:p="http://schemas.openxmlformats.org/presentationml/2006/main">
  <p:cSld>
    <p:spTree>
      <p:nvGrpSpPr>
        <p:cNvPr id="1" name="Shape 3087"/>
        <p:cNvGrpSpPr/>
        <p:nvPr/>
      </p:nvGrpSpPr>
      <p:grpSpPr>
        <a:xfrm>
          <a:off x="0" y="0"/>
          <a:ext cx="0" cy="0"/>
          <a:chOff x="0" y="0"/>
          <a:chExt cx="0" cy="0"/>
        </a:xfrm>
      </p:grpSpPr>
      <p:pic>
        <p:nvPicPr>
          <p:cNvPr id="3089" name="Google Shape;3089;p303"/>
          <p:cNvPicPr preferRelativeResize="0"/>
          <p:nvPr/>
        </p:nvPicPr>
        <p:blipFill rotWithShape="1">
          <a:blip r:embed="rId3">
            <a:alphaModFix/>
          </a:blip>
          <a:srcRect/>
          <a:stretch/>
        </p:blipFill>
        <p:spPr>
          <a:xfrm>
            <a:off x="241301" y="1190625"/>
            <a:ext cx="8176280" cy="5367944"/>
          </a:xfrm>
          <a:prstGeom prst="rect">
            <a:avLst/>
          </a:prstGeom>
          <a:noFill/>
          <a:ln>
            <a:noFill/>
          </a:ln>
        </p:spPr>
      </p:pic>
      <p:pic>
        <p:nvPicPr>
          <p:cNvPr id="3090" name="Google Shape;3090;p303"/>
          <p:cNvPicPr preferRelativeResize="0"/>
          <p:nvPr/>
        </p:nvPicPr>
        <p:blipFill rotWithShape="1">
          <a:blip r:embed="rId4">
            <a:alphaModFix/>
          </a:blip>
          <a:srcRect/>
          <a:stretch/>
        </p:blipFill>
        <p:spPr>
          <a:xfrm>
            <a:off x="6499978" y="770467"/>
            <a:ext cx="3786467" cy="2690694"/>
          </a:xfrm>
          <a:prstGeom prst="rect">
            <a:avLst/>
          </a:prstGeom>
          <a:noFill/>
          <a:ln>
            <a:noFill/>
          </a:ln>
        </p:spPr>
      </p:pic>
    </p:spTree>
  </p:cSld>
  <p:clrMapOvr>
    <a:masterClrMapping/>
  </p:clrMapOvr>
</p:sld>
</file>

<file path=ppt/slides/slide304.xml><?xml version="1.0" encoding="utf-8"?>
<p:sld xmlns:a="http://schemas.openxmlformats.org/drawingml/2006/main" xmlns:r="http://schemas.openxmlformats.org/officeDocument/2006/relationships" xmlns:p="http://schemas.openxmlformats.org/presentationml/2006/main">
  <p:cSld>
    <p:spTree>
      <p:nvGrpSpPr>
        <p:cNvPr id="1" name="Shape 3094"/>
        <p:cNvGrpSpPr/>
        <p:nvPr/>
      </p:nvGrpSpPr>
      <p:grpSpPr>
        <a:xfrm>
          <a:off x="0" y="0"/>
          <a:ext cx="0" cy="0"/>
          <a:chOff x="0" y="0"/>
          <a:chExt cx="0" cy="0"/>
        </a:xfrm>
      </p:grpSpPr>
      <p:pic>
        <p:nvPicPr>
          <p:cNvPr id="3096" name="Google Shape;3096;p304"/>
          <p:cNvPicPr preferRelativeResize="0"/>
          <p:nvPr/>
        </p:nvPicPr>
        <p:blipFill rotWithShape="1">
          <a:blip r:embed="rId3">
            <a:alphaModFix/>
          </a:blip>
          <a:srcRect/>
          <a:stretch/>
        </p:blipFill>
        <p:spPr>
          <a:xfrm>
            <a:off x="938049" y="2536415"/>
            <a:ext cx="3825522" cy="3225141"/>
          </a:xfrm>
          <a:prstGeom prst="rect">
            <a:avLst/>
          </a:prstGeom>
          <a:noFill/>
          <a:ln>
            <a:noFill/>
          </a:ln>
        </p:spPr>
      </p:pic>
      <p:pic>
        <p:nvPicPr>
          <p:cNvPr id="3097" name="Google Shape;3097;p304"/>
          <p:cNvPicPr preferRelativeResize="0"/>
          <p:nvPr/>
        </p:nvPicPr>
        <p:blipFill rotWithShape="1">
          <a:blip r:embed="rId4">
            <a:alphaModFix/>
          </a:blip>
          <a:srcRect/>
          <a:stretch/>
        </p:blipFill>
        <p:spPr>
          <a:xfrm>
            <a:off x="5926491" y="2678350"/>
            <a:ext cx="3625233" cy="3086889"/>
          </a:xfrm>
          <a:prstGeom prst="rect">
            <a:avLst/>
          </a:prstGeom>
          <a:noFill/>
          <a:ln>
            <a:noFill/>
          </a:ln>
        </p:spPr>
      </p:pic>
      <p:sp>
        <p:nvSpPr>
          <p:cNvPr id="3098" name="Google Shape;3098;p304"/>
          <p:cNvSpPr txBox="1"/>
          <p:nvPr/>
        </p:nvSpPr>
        <p:spPr>
          <a:xfrm>
            <a:off x="539256" y="5991587"/>
            <a:ext cx="4548214" cy="625073"/>
          </a:xfrm>
          <a:prstGeom prst="rect">
            <a:avLst/>
          </a:prstGeom>
          <a:noFill/>
          <a:ln>
            <a:noFill/>
          </a:ln>
        </p:spPr>
        <p:txBody>
          <a:bodyPr spcFirstLastPara="1" wrap="square" lIns="0" tIns="14000" rIns="0" bIns="0" anchor="t" anchorCtr="0">
            <a:spAutoFit/>
          </a:bodyPr>
          <a:lstStyle/>
          <a:p>
            <a:pPr marL="126057" marR="5602" lvl="0" indent="-112751"/>
            <a:r>
              <a:rPr lang="en-US" sz="1985" i="1" dirty="0">
                <a:solidFill>
                  <a:schemeClr val="dk1"/>
                </a:solidFill>
              </a:rPr>
              <a:t>1 - Spot welding, 2 - Welded material </a:t>
            </a:r>
          </a:p>
          <a:p>
            <a:pPr marL="126057" marR="5602" lvl="0" indent="-112751"/>
            <a:r>
              <a:rPr lang="en-US" sz="1985" i="1" dirty="0">
                <a:solidFill>
                  <a:schemeClr val="dk1"/>
                </a:solidFill>
              </a:rPr>
              <a:t>3 - Current source, 4 - Rod electrodes</a:t>
            </a:r>
            <a:endParaRPr sz="1985" dirty="0">
              <a:solidFill>
                <a:schemeClr val="dk1"/>
              </a:solidFill>
              <a:latin typeface="Arial"/>
              <a:ea typeface="Arial"/>
              <a:cs typeface="Arial"/>
              <a:sym typeface="Arial"/>
            </a:endParaRPr>
          </a:p>
        </p:txBody>
      </p:sp>
      <p:sp>
        <p:nvSpPr>
          <p:cNvPr id="3100" name="Google Shape;3100;p304"/>
          <p:cNvSpPr txBox="1"/>
          <p:nvPr/>
        </p:nvSpPr>
        <p:spPr>
          <a:xfrm>
            <a:off x="5572053" y="5833944"/>
            <a:ext cx="4671460" cy="930546"/>
          </a:xfrm>
          <a:prstGeom prst="rect">
            <a:avLst/>
          </a:prstGeom>
          <a:noFill/>
          <a:ln>
            <a:noFill/>
          </a:ln>
        </p:spPr>
        <p:txBody>
          <a:bodyPr spcFirstLastPara="1" wrap="square" lIns="0" tIns="14000" rIns="0" bIns="0" anchor="t" anchorCtr="0">
            <a:spAutoFit/>
          </a:bodyPr>
          <a:lstStyle/>
          <a:p>
            <a:pPr lvl="0" algn="ctr"/>
            <a:r>
              <a:rPr lang="en-US" sz="1985" i="1" dirty="0">
                <a:solidFill>
                  <a:schemeClr val="dk1"/>
                </a:solidFill>
              </a:rPr>
              <a:t>1 - Spot welds, 2 - Welded material,</a:t>
            </a:r>
          </a:p>
          <a:p>
            <a:pPr lvl="0" algn="ctr"/>
            <a:r>
              <a:rPr lang="en-US" sz="1985" i="1" dirty="0">
                <a:solidFill>
                  <a:schemeClr val="dk1"/>
                </a:solidFill>
              </a:rPr>
              <a:t>3 - Current source, 4 - Rod electrodes,</a:t>
            </a:r>
          </a:p>
          <a:p>
            <a:pPr lvl="0" algn="ctr"/>
            <a:r>
              <a:rPr lang="en-US" sz="1985" i="1" dirty="0">
                <a:solidFill>
                  <a:schemeClr val="dk1"/>
                </a:solidFill>
              </a:rPr>
              <a:t>5 - Conductive board</a:t>
            </a:r>
            <a:endParaRPr sz="1985" dirty="0">
              <a:solidFill>
                <a:schemeClr val="dk1"/>
              </a:solidFill>
              <a:latin typeface="Arial"/>
              <a:ea typeface="Arial"/>
              <a:cs typeface="Arial"/>
              <a:sym typeface="Arial"/>
            </a:endParaRPr>
          </a:p>
        </p:txBody>
      </p:sp>
      <p:sp>
        <p:nvSpPr>
          <p:cNvPr id="3101" name="Google Shape;3101;p304"/>
          <p:cNvSpPr txBox="1"/>
          <p:nvPr/>
        </p:nvSpPr>
        <p:spPr>
          <a:xfrm>
            <a:off x="320873" y="1299089"/>
            <a:ext cx="4901147" cy="1033205"/>
          </a:xfrm>
          <a:prstGeom prst="rect">
            <a:avLst/>
          </a:prstGeom>
          <a:noFill/>
          <a:ln>
            <a:noFill/>
          </a:ln>
        </p:spPr>
        <p:txBody>
          <a:bodyPr spcFirstLastPara="1" wrap="square" lIns="0" tIns="14700" rIns="0" bIns="0" anchor="t" anchorCtr="0">
            <a:spAutoFit/>
          </a:bodyPr>
          <a:lstStyle/>
          <a:p>
            <a:pPr marL="77735" marR="0" lvl="0" indent="0" algn="ctr" rtl="0">
              <a:spcBef>
                <a:spcPts val="0"/>
              </a:spcBef>
              <a:spcAft>
                <a:spcPts val="0"/>
              </a:spcAft>
              <a:buNone/>
            </a:pPr>
            <a:r>
              <a:rPr lang="en-US" sz="2206" b="1" i="1" dirty="0">
                <a:solidFill>
                  <a:schemeClr val="dk1"/>
                </a:solidFill>
                <a:latin typeface="Arial"/>
                <a:ea typeface="Arial"/>
                <a:cs typeface="Arial"/>
                <a:sym typeface="Arial"/>
              </a:rPr>
              <a:t>Direct</a:t>
            </a:r>
            <a:endParaRPr sz="2206" dirty="0">
              <a:solidFill>
                <a:schemeClr val="dk1"/>
              </a:solidFill>
              <a:latin typeface="Arial"/>
              <a:ea typeface="Arial"/>
              <a:cs typeface="Arial"/>
              <a:sym typeface="Arial"/>
            </a:endParaRPr>
          </a:p>
          <a:p>
            <a:pPr lvl="0" algn="ctr"/>
            <a:r>
              <a:rPr lang="en-US" sz="2206" i="1" dirty="0">
                <a:solidFill>
                  <a:schemeClr val="dk1"/>
                </a:solidFill>
              </a:rPr>
              <a:t>The electrodes are located on opposite sides of the welded parts</a:t>
            </a:r>
            <a:endParaRPr sz="2206" dirty="0">
              <a:solidFill>
                <a:schemeClr val="dk1"/>
              </a:solidFill>
              <a:latin typeface="Arial"/>
              <a:ea typeface="Arial"/>
              <a:cs typeface="Arial"/>
              <a:sym typeface="Arial"/>
            </a:endParaRPr>
          </a:p>
        </p:txBody>
      </p:sp>
      <p:sp>
        <p:nvSpPr>
          <p:cNvPr id="3102" name="Google Shape;3102;p304"/>
          <p:cNvSpPr txBox="1"/>
          <p:nvPr/>
        </p:nvSpPr>
        <p:spPr>
          <a:xfrm>
            <a:off x="5598090" y="1236988"/>
            <a:ext cx="4476087" cy="1372657"/>
          </a:xfrm>
          <a:prstGeom prst="rect">
            <a:avLst/>
          </a:prstGeom>
          <a:noFill/>
          <a:ln>
            <a:noFill/>
          </a:ln>
        </p:spPr>
        <p:txBody>
          <a:bodyPr spcFirstLastPara="1" wrap="square" lIns="0" tIns="14700" rIns="0" bIns="0" anchor="t" anchorCtr="0">
            <a:spAutoFit/>
          </a:bodyPr>
          <a:lstStyle/>
          <a:p>
            <a:pPr marL="79837" marR="0" lvl="0" indent="0" algn="ctr" rtl="0">
              <a:spcBef>
                <a:spcPts val="0"/>
              </a:spcBef>
              <a:spcAft>
                <a:spcPts val="0"/>
              </a:spcAft>
              <a:buNone/>
            </a:pPr>
            <a:r>
              <a:rPr lang="en-US" sz="2206" b="1" i="1" dirty="0">
                <a:solidFill>
                  <a:schemeClr val="dk1"/>
                </a:solidFill>
              </a:rPr>
              <a:t>Indirect</a:t>
            </a:r>
            <a:endParaRPr sz="2206" dirty="0">
              <a:solidFill>
                <a:schemeClr val="dk1"/>
              </a:solidFill>
              <a:latin typeface="Arial"/>
              <a:ea typeface="Arial"/>
              <a:cs typeface="Arial"/>
              <a:sym typeface="Arial"/>
            </a:endParaRPr>
          </a:p>
          <a:p>
            <a:pPr marL="14007" marR="5602" lvl="0" indent="4902" algn="ctr"/>
            <a:r>
              <a:rPr lang="en-US" sz="2206" i="1" dirty="0">
                <a:solidFill>
                  <a:schemeClr val="dk1"/>
                </a:solidFill>
              </a:rPr>
              <a:t>The electrodes are usually placed on only one welded part and the other rests on a pad</a:t>
            </a:r>
            <a:endParaRPr sz="2206" dirty="0">
              <a:solidFill>
                <a:schemeClr val="dk1"/>
              </a:solidFill>
              <a:latin typeface="Arial"/>
              <a:ea typeface="Arial"/>
              <a:cs typeface="Arial"/>
              <a:sym typeface="Arial"/>
            </a:endParaRPr>
          </a:p>
        </p:txBody>
      </p:sp>
      <p:sp>
        <p:nvSpPr>
          <p:cNvPr id="3103" name="Google Shape;3103;p304"/>
          <p:cNvSpPr txBox="1">
            <a:spLocks noGrp="1"/>
          </p:cNvSpPr>
          <p:nvPr>
            <p:ph type="title"/>
          </p:nvPr>
        </p:nvSpPr>
        <p:spPr>
          <a:xfrm>
            <a:off x="391630" y="777807"/>
            <a:ext cx="11919639" cy="387710"/>
          </a:xfrm>
          <a:prstGeom prst="rect">
            <a:avLst/>
          </a:prstGeom>
          <a:noFill/>
          <a:ln>
            <a:noFill/>
          </a:ln>
        </p:spPr>
        <p:txBody>
          <a:bodyPr spcFirstLastPara="1" wrap="square" lIns="0" tIns="18200" rIns="0" bIns="0" anchor="t" anchorCtr="0">
            <a:spAutoFit/>
          </a:bodyPr>
          <a:lstStyle/>
          <a:p>
            <a:pPr marL="14007" lvl="0"/>
            <a:r>
              <a:rPr lang="en-US" sz="2400" i="1" dirty="0">
                <a:solidFill>
                  <a:srgbClr val="FF3300"/>
                </a:solidFill>
                <a:latin typeface="Tahoma"/>
                <a:ea typeface="Tahoma"/>
                <a:cs typeface="Tahoma"/>
                <a:sym typeface="Tahoma"/>
              </a:rPr>
              <a:t>Distribution of spot welding - according to the arrangement of electrodes</a:t>
            </a:r>
            <a:endParaRPr sz="2400" dirty="0">
              <a:latin typeface="Tahoma"/>
              <a:ea typeface="Tahoma"/>
              <a:cs typeface="Tahoma"/>
              <a:sym typeface="Tahoma"/>
            </a:endParaRPr>
          </a:p>
        </p:txBody>
      </p:sp>
    </p:spTree>
  </p:cSld>
  <p:clrMapOvr>
    <a:masterClrMapping/>
  </p:clrMapOvr>
</p:sld>
</file>

<file path=ppt/slides/slide305.xml><?xml version="1.0" encoding="utf-8"?>
<p:sld xmlns:a="http://schemas.openxmlformats.org/drawingml/2006/main" xmlns:r="http://schemas.openxmlformats.org/officeDocument/2006/relationships" xmlns:p="http://schemas.openxmlformats.org/presentationml/2006/main">
  <p:cSld>
    <p:spTree>
      <p:nvGrpSpPr>
        <p:cNvPr id="1" name="Shape 3107"/>
        <p:cNvGrpSpPr/>
        <p:nvPr/>
      </p:nvGrpSpPr>
      <p:grpSpPr>
        <a:xfrm>
          <a:off x="0" y="0"/>
          <a:ext cx="0" cy="0"/>
          <a:chOff x="0" y="0"/>
          <a:chExt cx="0" cy="0"/>
        </a:xfrm>
      </p:grpSpPr>
      <p:pic>
        <p:nvPicPr>
          <p:cNvPr id="3109" name="Google Shape;3109;p305"/>
          <p:cNvPicPr preferRelativeResize="0"/>
          <p:nvPr/>
        </p:nvPicPr>
        <p:blipFill rotWithShape="1">
          <a:blip r:embed="rId3">
            <a:alphaModFix/>
          </a:blip>
          <a:srcRect/>
          <a:stretch/>
        </p:blipFill>
        <p:spPr>
          <a:xfrm>
            <a:off x="1161923" y="1952625"/>
            <a:ext cx="8179058" cy="4295390"/>
          </a:xfrm>
          <a:prstGeom prst="rect">
            <a:avLst/>
          </a:prstGeom>
          <a:noFill/>
          <a:ln>
            <a:noFill/>
          </a:ln>
        </p:spPr>
      </p:pic>
    </p:spTree>
  </p:cSld>
  <p:clrMapOvr>
    <a:masterClrMapping/>
  </p:clrMapOvr>
</p:sld>
</file>

<file path=ppt/slides/slide306.xml><?xml version="1.0" encoding="utf-8"?>
<p:sld xmlns:a="http://schemas.openxmlformats.org/drawingml/2006/main" xmlns:r="http://schemas.openxmlformats.org/officeDocument/2006/relationships" xmlns:p="http://schemas.openxmlformats.org/presentationml/2006/main">
  <p:cSld>
    <p:spTree>
      <p:nvGrpSpPr>
        <p:cNvPr id="1" name="Shape 3113"/>
        <p:cNvGrpSpPr/>
        <p:nvPr/>
      </p:nvGrpSpPr>
      <p:grpSpPr>
        <a:xfrm>
          <a:off x="0" y="0"/>
          <a:ext cx="0" cy="0"/>
          <a:chOff x="0" y="0"/>
          <a:chExt cx="0" cy="0"/>
        </a:xfrm>
      </p:grpSpPr>
      <p:sp>
        <p:nvSpPr>
          <p:cNvPr id="3115" name="Google Shape;3115;p306"/>
          <p:cNvSpPr txBox="1"/>
          <p:nvPr/>
        </p:nvSpPr>
        <p:spPr>
          <a:xfrm>
            <a:off x="559531" y="1498916"/>
            <a:ext cx="8963378" cy="1033199"/>
          </a:xfrm>
          <a:prstGeom prst="rect">
            <a:avLst/>
          </a:prstGeom>
          <a:noFill/>
          <a:ln>
            <a:noFill/>
          </a:ln>
        </p:spPr>
        <p:txBody>
          <a:bodyPr spcFirstLastPara="1" wrap="square" lIns="0" tIns="14700" rIns="0" bIns="0" anchor="t" anchorCtr="0">
            <a:spAutoFit/>
          </a:bodyPr>
          <a:lstStyle/>
          <a:p>
            <a:pPr marL="14007" lvl="0"/>
            <a:r>
              <a:rPr lang="en-US" sz="2206" i="1" dirty="0">
                <a:solidFill>
                  <a:schemeClr val="dk1"/>
                </a:solidFill>
              </a:rPr>
              <a:t>In addition to the classic arrangement, there are a number of others that allow for welding multiple spot welds at the same time (multi-spot welding).</a:t>
            </a:r>
            <a:endParaRPr sz="2206" dirty="0">
              <a:solidFill>
                <a:schemeClr val="dk1"/>
              </a:solidFill>
              <a:latin typeface="Arial"/>
              <a:ea typeface="Arial"/>
              <a:cs typeface="Arial"/>
              <a:sym typeface="Arial"/>
            </a:endParaRPr>
          </a:p>
        </p:txBody>
      </p:sp>
      <p:pic>
        <p:nvPicPr>
          <p:cNvPr id="3116" name="Google Shape;3116;p306"/>
          <p:cNvPicPr preferRelativeResize="0"/>
          <p:nvPr/>
        </p:nvPicPr>
        <p:blipFill rotWithShape="1">
          <a:blip r:embed="rId3">
            <a:alphaModFix/>
          </a:blip>
          <a:srcRect/>
          <a:stretch/>
        </p:blipFill>
        <p:spPr>
          <a:xfrm>
            <a:off x="1912474" y="2520950"/>
            <a:ext cx="6257492" cy="4213348"/>
          </a:xfrm>
          <a:prstGeom prst="rect">
            <a:avLst/>
          </a:prstGeom>
          <a:noFill/>
          <a:ln>
            <a:noFill/>
          </a:ln>
        </p:spPr>
      </p:pic>
      <p:sp>
        <p:nvSpPr>
          <p:cNvPr id="3117" name="Google Shape;3117;p306"/>
          <p:cNvSpPr txBox="1">
            <a:spLocks noGrp="1"/>
          </p:cNvSpPr>
          <p:nvPr>
            <p:ph type="title"/>
          </p:nvPr>
        </p:nvSpPr>
        <p:spPr>
          <a:xfrm>
            <a:off x="391633" y="777807"/>
            <a:ext cx="8301793" cy="442668"/>
          </a:xfrm>
          <a:prstGeom prst="rect">
            <a:avLst/>
          </a:prstGeom>
          <a:noFill/>
          <a:ln>
            <a:noFill/>
          </a:ln>
        </p:spPr>
        <p:txBody>
          <a:bodyPr spcFirstLastPara="1" wrap="square" lIns="0" tIns="18200" rIns="0" bIns="0" anchor="t" anchorCtr="0">
            <a:spAutoFit/>
          </a:bodyPr>
          <a:lstStyle/>
          <a:p>
            <a:pPr marL="14007" lvl="0"/>
            <a:r>
              <a:rPr lang="en-US" sz="2757" i="1" dirty="0">
                <a:solidFill>
                  <a:srgbClr val="FF3300"/>
                </a:solidFill>
                <a:latin typeface="Tahoma"/>
                <a:ea typeface="Tahoma"/>
                <a:cs typeface="Tahoma"/>
                <a:sym typeface="Tahoma"/>
              </a:rPr>
              <a:t>Multi-spot resistance welding</a:t>
            </a:r>
            <a:endParaRPr sz="2757" dirty="0">
              <a:latin typeface="Tahoma"/>
              <a:ea typeface="Tahoma"/>
              <a:cs typeface="Tahoma"/>
              <a:sym typeface="Tahoma"/>
            </a:endParaRPr>
          </a:p>
        </p:txBody>
      </p:sp>
    </p:spTree>
  </p:cSld>
  <p:clrMapOvr>
    <a:masterClrMapping/>
  </p:clrMapOvr>
</p:sld>
</file>

<file path=ppt/slides/slide307.xml><?xml version="1.0" encoding="utf-8"?>
<p:sld xmlns:a="http://schemas.openxmlformats.org/drawingml/2006/main" xmlns:r="http://schemas.openxmlformats.org/officeDocument/2006/relationships" xmlns:p="http://schemas.openxmlformats.org/presentationml/2006/main">
  <p:cSld>
    <p:spTree>
      <p:nvGrpSpPr>
        <p:cNvPr id="1" name="Shape 3122"/>
        <p:cNvGrpSpPr/>
        <p:nvPr/>
      </p:nvGrpSpPr>
      <p:grpSpPr>
        <a:xfrm>
          <a:off x="0" y="0"/>
          <a:ext cx="0" cy="0"/>
          <a:chOff x="0" y="0"/>
          <a:chExt cx="0" cy="0"/>
        </a:xfrm>
      </p:grpSpPr>
      <p:sp>
        <p:nvSpPr>
          <p:cNvPr id="3124" name="Google Shape;3124;p307"/>
          <p:cNvSpPr txBox="1">
            <a:spLocks noGrp="1"/>
          </p:cNvSpPr>
          <p:nvPr>
            <p:ph type="title"/>
          </p:nvPr>
        </p:nvSpPr>
        <p:spPr>
          <a:xfrm>
            <a:off x="391633" y="774807"/>
            <a:ext cx="7188610"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Welding parameters</a:t>
            </a:r>
            <a:endParaRPr sz="3253" dirty="0">
              <a:latin typeface="Tahoma"/>
              <a:ea typeface="Tahoma"/>
              <a:cs typeface="Tahoma"/>
              <a:sym typeface="Tahoma"/>
            </a:endParaRPr>
          </a:p>
        </p:txBody>
      </p:sp>
      <p:sp>
        <p:nvSpPr>
          <p:cNvPr id="3126" name="Google Shape;3126;p307"/>
          <p:cNvSpPr txBox="1"/>
          <p:nvPr/>
        </p:nvSpPr>
        <p:spPr>
          <a:xfrm>
            <a:off x="535271" y="2066563"/>
            <a:ext cx="9335918" cy="4096730"/>
          </a:xfrm>
          <a:prstGeom prst="rect">
            <a:avLst/>
          </a:prstGeom>
          <a:noFill/>
          <a:ln>
            <a:noFill/>
          </a:ln>
        </p:spPr>
        <p:txBody>
          <a:bodyPr spcFirstLastPara="1" wrap="square" lIns="0" tIns="14700" rIns="0" bIns="0" anchor="t" anchorCtr="0">
            <a:spAutoFit/>
          </a:bodyPr>
          <a:lstStyle/>
          <a:p>
            <a:pPr marL="523838" marR="19609" lvl="0" indent="-495824">
              <a:buClr>
                <a:schemeClr val="dk1"/>
              </a:buClr>
              <a:buSzPts val="2206"/>
              <a:buFont typeface="Noto Sans Symbols"/>
              <a:buChar char="⮚"/>
            </a:pPr>
            <a:r>
              <a:rPr lang="en-US" sz="2206" i="1" dirty="0">
                <a:solidFill>
                  <a:schemeClr val="dk1"/>
                </a:solidFill>
              </a:rPr>
              <a:t>Welding parameters for specific types of materials and their different thicknesses are usually arranged in a table and are part of the technical documentation for the welding source.</a:t>
            </a:r>
          </a:p>
          <a:p>
            <a:pPr marL="523838" marR="19609" lvl="0" indent="-495824">
              <a:buClr>
                <a:schemeClr val="dk1"/>
              </a:buClr>
              <a:buSzPts val="2206"/>
              <a:buFont typeface="Noto Sans Symbols"/>
              <a:buChar char="⮚"/>
            </a:pPr>
            <a:r>
              <a:rPr lang="en-US" sz="2206" i="1" dirty="0">
                <a:solidFill>
                  <a:schemeClr val="dk1"/>
                </a:solidFill>
              </a:rPr>
              <a:t>However, it should always be borne in mind that the data are essentially for information only and that several test welds need to be made for practical use.</a:t>
            </a:r>
          </a:p>
          <a:p>
            <a:pPr marL="523838" marR="19609" lvl="0" indent="-495824">
              <a:buClr>
                <a:schemeClr val="dk1"/>
              </a:buClr>
              <a:buSzPts val="2206"/>
              <a:buFont typeface="Noto Sans Symbols"/>
              <a:buChar char="⮚"/>
            </a:pPr>
            <a:endParaRPr lang="en-US" sz="2206" i="1" dirty="0">
              <a:solidFill>
                <a:schemeClr val="dk1"/>
              </a:solidFill>
            </a:endParaRPr>
          </a:p>
          <a:p>
            <a:pPr marL="523838" marR="19609" lvl="0" indent="-495824">
              <a:buClr>
                <a:schemeClr val="dk1"/>
              </a:buClr>
              <a:buSzPts val="2206"/>
              <a:buFont typeface="Noto Sans Symbols"/>
              <a:buChar char="⮚"/>
            </a:pPr>
            <a:r>
              <a:rPr lang="en-US" sz="2206" i="1" dirty="0">
                <a:solidFill>
                  <a:schemeClr val="dk1"/>
                </a:solidFill>
              </a:rPr>
              <a:t>The basic welding parameters for spot welding are:</a:t>
            </a:r>
            <a:endParaRPr sz="2206" dirty="0">
              <a:solidFill>
                <a:schemeClr val="dk1"/>
              </a:solidFill>
              <a:latin typeface="Arial"/>
              <a:ea typeface="Arial"/>
              <a:cs typeface="Arial"/>
              <a:sym typeface="Arial"/>
            </a:endParaRPr>
          </a:p>
          <a:p>
            <a:pPr marL="0" marR="0" lvl="0" indent="0" algn="l" rtl="0">
              <a:spcBef>
                <a:spcPts val="44"/>
              </a:spcBef>
              <a:spcAft>
                <a:spcPts val="0"/>
              </a:spcAft>
              <a:buClr>
                <a:schemeClr val="dk1"/>
              </a:buClr>
              <a:buSzPts val="2261"/>
              <a:buFont typeface="Noto Sans Symbols"/>
              <a:buNone/>
            </a:pPr>
            <a:endParaRPr sz="2261" dirty="0">
              <a:solidFill>
                <a:schemeClr val="dk1"/>
              </a:solidFill>
              <a:latin typeface="Arial"/>
              <a:ea typeface="Arial"/>
              <a:cs typeface="Arial"/>
              <a:sym typeface="Arial"/>
            </a:endParaRPr>
          </a:p>
          <a:p>
            <a:pPr marL="1028066" marR="0" lvl="1" indent="-495825" algn="l" rtl="0">
              <a:spcBef>
                <a:spcPts val="6"/>
              </a:spcBef>
              <a:spcAft>
                <a:spcPts val="0"/>
              </a:spcAft>
              <a:buClr>
                <a:schemeClr val="dk1"/>
              </a:buClr>
              <a:buSzPts val="2206"/>
              <a:buFont typeface="Noto Sans Symbols"/>
              <a:buChar char="⮚"/>
            </a:pPr>
            <a:r>
              <a:rPr lang="en-US" sz="2206" b="1" i="1" dirty="0">
                <a:solidFill>
                  <a:schemeClr val="dk1"/>
                </a:solidFill>
              </a:rPr>
              <a:t>w</a:t>
            </a:r>
            <a:r>
              <a:rPr lang="en-US" sz="2206" b="1" i="1" u="none" strike="noStrike" cap="none" dirty="0">
                <a:solidFill>
                  <a:schemeClr val="dk1"/>
                </a:solidFill>
                <a:latin typeface="Arial"/>
                <a:ea typeface="Arial"/>
                <a:cs typeface="Arial"/>
                <a:sym typeface="Arial"/>
              </a:rPr>
              <a:t>elding force </a:t>
            </a:r>
            <a:r>
              <a:rPr lang="en-US" sz="2206" b="0" i="1" u="none" strike="noStrike" cap="none" dirty="0">
                <a:solidFill>
                  <a:schemeClr val="dk1"/>
                </a:solidFill>
                <a:latin typeface="Arial"/>
                <a:ea typeface="Arial"/>
                <a:cs typeface="Arial"/>
                <a:sym typeface="Arial"/>
              </a:rPr>
              <a:t>(F</a:t>
            </a:r>
            <a:r>
              <a:rPr lang="en-US" sz="2150" b="0" i="1" u="none" strike="noStrike" cap="none" baseline="-25000" dirty="0">
                <a:solidFill>
                  <a:schemeClr val="dk1"/>
                </a:solidFill>
                <a:latin typeface="Arial"/>
                <a:ea typeface="Arial"/>
                <a:cs typeface="Arial"/>
                <a:sym typeface="Arial"/>
              </a:rPr>
              <a:t>s</a:t>
            </a:r>
            <a:r>
              <a:rPr lang="en-US" sz="2206" b="0" i="1" u="none" strike="noStrike" cap="none" dirty="0">
                <a:solidFill>
                  <a:schemeClr val="dk1"/>
                </a:solidFill>
                <a:latin typeface="Arial"/>
                <a:ea typeface="Arial"/>
                <a:cs typeface="Arial"/>
                <a:sym typeface="Arial"/>
              </a:rPr>
              <a:t>)</a:t>
            </a:r>
            <a:endParaRPr sz="2206" b="0" i="0" u="none" strike="noStrike" cap="none" dirty="0">
              <a:solidFill>
                <a:schemeClr val="dk1"/>
              </a:solidFill>
              <a:latin typeface="Arial"/>
              <a:ea typeface="Arial"/>
              <a:cs typeface="Arial"/>
              <a:sym typeface="Arial"/>
            </a:endParaRPr>
          </a:p>
          <a:p>
            <a:pPr marL="1028066" marR="0" lvl="1" indent="-495825" algn="l" rtl="0">
              <a:spcBef>
                <a:spcPts val="0"/>
              </a:spcBef>
              <a:spcAft>
                <a:spcPts val="0"/>
              </a:spcAft>
              <a:buClr>
                <a:schemeClr val="dk1"/>
              </a:buClr>
              <a:buSzPts val="2206"/>
              <a:buFont typeface="Noto Sans Symbols"/>
              <a:buChar char="⮚"/>
            </a:pPr>
            <a:r>
              <a:rPr lang="en-US" sz="2206" b="1" i="1" dirty="0">
                <a:solidFill>
                  <a:schemeClr val="dk1"/>
                </a:solidFill>
              </a:rPr>
              <a:t>w</a:t>
            </a:r>
            <a:r>
              <a:rPr lang="en-US" sz="2206" b="1" i="1" u="none" strike="noStrike" cap="none" dirty="0">
                <a:solidFill>
                  <a:schemeClr val="dk1"/>
                </a:solidFill>
                <a:latin typeface="Arial"/>
                <a:ea typeface="Arial"/>
                <a:cs typeface="Arial"/>
                <a:sym typeface="Arial"/>
              </a:rPr>
              <a:t>elding current </a:t>
            </a:r>
            <a:r>
              <a:rPr lang="en-US" sz="2206" b="0" i="1" u="none" strike="noStrike" cap="none" dirty="0">
                <a:solidFill>
                  <a:schemeClr val="dk1"/>
                </a:solidFill>
                <a:latin typeface="Arial"/>
                <a:ea typeface="Arial"/>
                <a:cs typeface="Arial"/>
                <a:sym typeface="Arial"/>
              </a:rPr>
              <a:t>(I</a:t>
            </a:r>
            <a:r>
              <a:rPr lang="en-US" sz="2150" b="0" i="1" u="none" strike="noStrike" cap="none" baseline="-25000" dirty="0">
                <a:solidFill>
                  <a:schemeClr val="dk1"/>
                </a:solidFill>
                <a:latin typeface="Arial"/>
                <a:ea typeface="Arial"/>
                <a:cs typeface="Arial"/>
                <a:sym typeface="Arial"/>
              </a:rPr>
              <a:t>s</a:t>
            </a:r>
            <a:r>
              <a:rPr lang="en-US" sz="2206" b="0" i="1" u="none" strike="noStrike" cap="none" dirty="0">
                <a:solidFill>
                  <a:schemeClr val="dk1"/>
                </a:solidFill>
                <a:latin typeface="Arial"/>
                <a:ea typeface="Arial"/>
                <a:cs typeface="Arial"/>
                <a:sym typeface="Arial"/>
              </a:rPr>
              <a:t>)</a:t>
            </a:r>
            <a:endParaRPr sz="2206" b="0" i="0" u="none" strike="noStrike" cap="none" dirty="0">
              <a:solidFill>
                <a:schemeClr val="dk1"/>
              </a:solidFill>
              <a:latin typeface="Arial"/>
              <a:ea typeface="Arial"/>
              <a:cs typeface="Arial"/>
              <a:sym typeface="Arial"/>
            </a:endParaRPr>
          </a:p>
          <a:p>
            <a:pPr marL="1028066" marR="0" lvl="1" indent="-495825" algn="l" rtl="0">
              <a:spcBef>
                <a:spcPts val="0"/>
              </a:spcBef>
              <a:spcAft>
                <a:spcPts val="0"/>
              </a:spcAft>
              <a:buClr>
                <a:schemeClr val="dk1"/>
              </a:buClr>
              <a:buSzPts val="2206"/>
              <a:buFont typeface="Noto Sans Symbols"/>
              <a:buChar char="⮚"/>
            </a:pPr>
            <a:r>
              <a:rPr lang="en-US" sz="2206" b="1" i="1" dirty="0">
                <a:solidFill>
                  <a:schemeClr val="dk1"/>
                </a:solidFill>
              </a:rPr>
              <a:t>we</a:t>
            </a:r>
            <a:r>
              <a:rPr lang="en-US" sz="2206" b="1" i="1" u="none" strike="noStrike" cap="none" dirty="0">
                <a:solidFill>
                  <a:schemeClr val="dk1"/>
                </a:solidFill>
                <a:latin typeface="Arial"/>
                <a:ea typeface="Arial"/>
                <a:cs typeface="Arial"/>
                <a:sym typeface="Arial"/>
              </a:rPr>
              <a:t>lding time </a:t>
            </a:r>
            <a:r>
              <a:rPr lang="en-US" sz="2206" b="0" i="1" u="none" strike="noStrike" cap="none" dirty="0">
                <a:solidFill>
                  <a:schemeClr val="dk1"/>
                </a:solidFill>
                <a:latin typeface="Arial"/>
                <a:ea typeface="Arial"/>
                <a:cs typeface="Arial"/>
                <a:sym typeface="Arial"/>
              </a:rPr>
              <a:t>(</a:t>
            </a:r>
            <a:r>
              <a:rPr lang="en-US" sz="2206" b="0" i="1" u="none" strike="noStrike" cap="none" dirty="0" err="1">
                <a:solidFill>
                  <a:schemeClr val="dk1"/>
                </a:solidFill>
                <a:latin typeface="Arial"/>
                <a:ea typeface="Arial"/>
                <a:cs typeface="Arial"/>
                <a:sym typeface="Arial"/>
              </a:rPr>
              <a:t>t</a:t>
            </a:r>
            <a:r>
              <a:rPr lang="en-US" sz="2150" b="0" i="1" u="none" strike="noStrike" cap="none" baseline="-25000" dirty="0" err="1">
                <a:solidFill>
                  <a:schemeClr val="dk1"/>
                </a:solidFill>
                <a:latin typeface="Arial"/>
                <a:ea typeface="Arial"/>
                <a:cs typeface="Arial"/>
                <a:sym typeface="Arial"/>
              </a:rPr>
              <a:t>s</a:t>
            </a:r>
            <a:r>
              <a:rPr lang="en-US" sz="2206" b="0" i="1" u="none" strike="noStrike" cap="none" dirty="0">
                <a:solidFill>
                  <a:schemeClr val="dk1"/>
                </a:solidFill>
                <a:latin typeface="Arial"/>
                <a:ea typeface="Arial"/>
                <a:cs typeface="Arial"/>
                <a:sym typeface="Arial"/>
              </a:rPr>
              <a:t>)</a:t>
            </a:r>
            <a:endParaRPr sz="2206" b="0" i="0" u="none" strike="noStrike" cap="none" dirty="0">
              <a:solidFill>
                <a:schemeClr val="dk1"/>
              </a:solidFill>
              <a:latin typeface="Arial"/>
              <a:ea typeface="Arial"/>
              <a:cs typeface="Arial"/>
              <a:sym typeface="Arial"/>
            </a:endParaRPr>
          </a:p>
        </p:txBody>
      </p:sp>
    </p:spTree>
  </p:cSld>
  <p:clrMapOvr>
    <a:masterClrMapping/>
  </p:clrMapOvr>
</p:sld>
</file>

<file path=ppt/slides/slide308.xml><?xml version="1.0" encoding="utf-8"?>
<p:sld xmlns:a="http://schemas.openxmlformats.org/drawingml/2006/main" xmlns:r="http://schemas.openxmlformats.org/officeDocument/2006/relationships" xmlns:p="http://schemas.openxmlformats.org/presentationml/2006/main">
  <p:cSld>
    <p:spTree>
      <p:nvGrpSpPr>
        <p:cNvPr id="1" name="Shape 3130"/>
        <p:cNvGrpSpPr/>
        <p:nvPr/>
      </p:nvGrpSpPr>
      <p:grpSpPr>
        <a:xfrm>
          <a:off x="0" y="0"/>
          <a:ext cx="0" cy="0"/>
          <a:chOff x="0" y="0"/>
          <a:chExt cx="0" cy="0"/>
        </a:xfrm>
      </p:grpSpPr>
      <p:sp>
        <p:nvSpPr>
          <p:cNvPr id="3132" name="Google Shape;3132;p308"/>
          <p:cNvSpPr txBox="1">
            <a:spLocks noGrp="1"/>
          </p:cNvSpPr>
          <p:nvPr>
            <p:ph type="title"/>
          </p:nvPr>
        </p:nvSpPr>
        <p:spPr>
          <a:xfrm>
            <a:off x="391631" y="774807"/>
            <a:ext cx="6062177"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Influence of pressing force</a:t>
            </a:r>
            <a:endParaRPr sz="3253" dirty="0">
              <a:latin typeface="Tahoma"/>
              <a:ea typeface="Tahoma"/>
              <a:cs typeface="Tahoma"/>
              <a:sym typeface="Tahoma"/>
            </a:endParaRPr>
          </a:p>
        </p:txBody>
      </p:sp>
      <p:sp>
        <p:nvSpPr>
          <p:cNvPr id="3134" name="Google Shape;3134;p308"/>
          <p:cNvSpPr txBox="1"/>
          <p:nvPr/>
        </p:nvSpPr>
        <p:spPr>
          <a:xfrm>
            <a:off x="785572" y="1857884"/>
            <a:ext cx="8999792" cy="5461335"/>
          </a:xfrm>
          <a:prstGeom prst="rect">
            <a:avLst/>
          </a:prstGeom>
          <a:noFill/>
          <a:ln>
            <a:noFill/>
          </a:ln>
        </p:spPr>
        <p:txBody>
          <a:bodyPr spcFirstLastPara="1" wrap="square" lIns="0" tIns="14700" rIns="0" bIns="0" anchor="t" anchorCtr="0">
            <a:spAutoFit/>
          </a:bodyPr>
          <a:lstStyle/>
          <a:p>
            <a:pPr marL="14007" lvl="0"/>
            <a:r>
              <a:rPr lang="en-US" sz="2206" i="1" dirty="0">
                <a:solidFill>
                  <a:schemeClr val="dk1"/>
                </a:solidFill>
              </a:rPr>
              <a:t>The effect of pressure during the welding process can be divided into three consecutive time periods:</a:t>
            </a:r>
            <a:endParaRPr sz="2206" dirty="0">
              <a:solidFill>
                <a:schemeClr val="dk1"/>
              </a:solidFill>
              <a:latin typeface="Arial"/>
              <a:ea typeface="Arial"/>
              <a:cs typeface="Arial"/>
              <a:sym typeface="Arial"/>
            </a:endParaRPr>
          </a:p>
          <a:p>
            <a:pPr marL="0" marR="0" lvl="0" indent="0" algn="l" rtl="0">
              <a:spcBef>
                <a:spcPts val="50"/>
              </a:spcBef>
              <a:spcAft>
                <a:spcPts val="0"/>
              </a:spcAft>
              <a:buNone/>
            </a:pPr>
            <a:endParaRPr sz="2261" dirty="0">
              <a:solidFill>
                <a:schemeClr val="dk1"/>
              </a:solidFill>
              <a:latin typeface="Arial"/>
              <a:ea typeface="Arial"/>
              <a:cs typeface="Arial"/>
              <a:sym typeface="Arial"/>
            </a:endParaRPr>
          </a:p>
          <a:p>
            <a:pPr marL="817270" marR="0" lvl="0" indent="-299735" algn="l" rtl="0">
              <a:spcBef>
                <a:spcPts val="0"/>
              </a:spcBef>
              <a:spcAft>
                <a:spcPts val="0"/>
              </a:spcAft>
              <a:buClr>
                <a:schemeClr val="dk1"/>
              </a:buClr>
              <a:buSzPts val="2206"/>
              <a:buFont typeface="Noto Sans Symbols"/>
              <a:buChar char="⮚"/>
            </a:pPr>
            <a:r>
              <a:rPr lang="en-US" sz="2206" b="1" i="1" dirty="0">
                <a:solidFill>
                  <a:schemeClr val="dk1"/>
                </a:solidFill>
                <a:latin typeface="Arial"/>
                <a:ea typeface="Arial"/>
                <a:cs typeface="Arial"/>
                <a:sym typeface="Arial"/>
              </a:rPr>
              <a:t>pressure</a:t>
            </a:r>
            <a:endParaRPr sz="2206" dirty="0">
              <a:solidFill>
                <a:schemeClr val="dk1"/>
              </a:solidFill>
              <a:latin typeface="Arial"/>
              <a:ea typeface="Arial"/>
              <a:cs typeface="Arial"/>
              <a:sym typeface="Arial"/>
            </a:endParaRPr>
          </a:p>
          <a:p>
            <a:pPr marL="518235" lvl="0"/>
            <a:r>
              <a:rPr lang="en-US" sz="2206" i="1" dirty="0">
                <a:solidFill>
                  <a:schemeClr val="dk1"/>
                </a:solidFill>
              </a:rPr>
              <a:t>the pressing force improves the contact of the contact surfaces, and thus a more even transition of the electric current at the beginning of welding</a:t>
            </a:r>
            <a:endParaRPr sz="2206" dirty="0">
              <a:solidFill>
                <a:schemeClr val="dk1"/>
              </a:solidFill>
              <a:latin typeface="Arial"/>
              <a:ea typeface="Arial"/>
              <a:cs typeface="Arial"/>
              <a:sym typeface="Arial"/>
            </a:endParaRPr>
          </a:p>
          <a:p>
            <a:pPr marL="817270" marR="0" lvl="0" indent="-299735" algn="l" rtl="0">
              <a:spcBef>
                <a:spcPts val="1323"/>
              </a:spcBef>
              <a:spcAft>
                <a:spcPts val="0"/>
              </a:spcAft>
              <a:buClr>
                <a:schemeClr val="dk1"/>
              </a:buClr>
              <a:buSzPts val="2206"/>
              <a:buFont typeface="Noto Sans Symbols"/>
              <a:buChar char="⮚"/>
            </a:pPr>
            <a:r>
              <a:rPr lang="en-US" sz="2206" b="1" i="1" dirty="0">
                <a:solidFill>
                  <a:schemeClr val="dk1"/>
                </a:solidFill>
                <a:latin typeface="Arial"/>
                <a:ea typeface="Arial"/>
                <a:cs typeface="Arial"/>
                <a:sym typeface="Arial"/>
              </a:rPr>
              <a:t>welding</a:t>
            </a:r>
            <a:endParaRPr sz="2206" dirty="0">
              <a:solidFill>
                <a:schemeClr val="dk1"/>
              </a:solidFill>
              <a:latin typeface="Arial"/>
              <a:ea typeface="Arial"/>
              <a:cs typeface="Arial"/>
              <a:sym typeface="Arial"/>
            </a:endParaRPr>
          </a:p>
          <a:p>
            <a:pPr marL="518235" lvl="0"/>
            <a:r>
              <a:rPr lang="en-US" sz="2206" i="1" dirty="0">
                <a:solidFill>
                  <a:schemeClr val="dk1"/>
                </a:solidFill>
              </a:rPr>
              <a:t>during the formation of the weld, the welding pressure maintains the pressing force of the molten metal in a closed cavity and prevents its spraying</a:t>
            </a:r>
            <a:endParaRPr sz="2206" dirty="0">
              <a:solidFill>
                <a:schemeClr val="dk1"/>
              </a:solidFill>
              <a:latin typeface="Arial"/>
              <a:ea typeface="Arial"/>
              <a:cs typeface="Arial"/>
              <a:sym typeface="Arial"/>
            </a:endParaRPr>
          </a:p>
          <a:p>
            <a:pPr marL="817270" marR="0" lvl="0" indent="-299735" algn="l" rtl="0">
              <a:spcBef>
                <a:spcPts val="1323"/>
              </a:spcBef>
              <a:spcAft>
                <a:spcPts val="0"/>
              </a:spcAft>
              <a:buClr>
                <a:schemeClr val="dk1"/>
              </a:buClr>
              <a:buSzPts val="2206"/>
              <a:buFont typeface="Noto Sans Symbols"/>
              <a:buChar char="⮚"/>
            </a:pPr>
            <a:r>
              <a:rPr lang="en-US" sz="2206" b="1" i="1" dirty="0">
                <a:solidFill>
                  <a:schemeClr val="dk1"/>
                </a:solidFill>
                <a:latin typeface="Arial"/>
                <a:ea typeface="Arial"/>
                <a:cs typeface="Arial"/>
                <a:sym typeface="Arial"/>
              </a:rPr>
              <a:t>forging </a:t>
            </a:r>
            <a:r>
              <a:rPr lang="en-US" sz="2206" i="1" dirty="0">
                <a:solidFill>
                  <a:schemeClr val="dk1"/>
                </a:solidFill>
                <a:latin typeface="Arial"/>
                <a:ea typeface="Arial"/>
                <a:cs typeface="Arial"/>
                <a:sym typeface="Arial"/>
              </a:rPr>
              <a:t>(weld processing)</a:t>
            </a:r>
            <a:endParaRPr sz="2206" dirty="0">
              <a:solidFill>
                <a:schemeClr val="dk1"/>
              </a:solidFill>
              <a:latin typeface="Arial"/>
              <a:ea typeface="Arial"/>
              <a:cs typeface="Arial"/>
              <a:sym typeface="Arial"/>
            </a:endParaRPr>
          </a:p>
          <a:p>
            <a:pPr marL="518235" marR="278026" lvl="0"/>
            <a:r>
              <a:rPr lang="en-US" sz="2206" i="1" dirty="0">
                <a:solidFill>
                  <a:schemeClr val="dk1"/>
                </a:solidFill>
              </a:rPr>
              <a:t>at this stage, the action of pressure improves the structure of the weld (softens the grain, removes imperfections) and thus increases its mechanical properties</a:t>
            </a:r>
            <a:endParaRPr sz="2206" dirty="0">
              <a:solidFill>
                <a:schemeClr val="dk1"/>
              </a:solidFill>
              <a:latin typeface="Arial"/>
              <a:ea typeface="Arial"/>
              <a:cs typeface="Arial"/>
              <a:sym typeface="Arial"/>
            </a:endParaRPr>
          </a:p>
        </p:txBody>
      </p:sp>
    </p:spTree>
  </p:cSld>
  <p:clrMapOvr>
    <a:masterClrMapping/>
  </p:clrMapOvr>
</p:sld>
</file>

<file path=ppt/slides/slide309.xml><?xml version="1.0" encoding="utf-8"?>
<p:sld xmlns:a="http://schemas.openxmlformats.org/drawingml/2006/main" xmlns:r="http://schemas.openxmlformats.org/officeDocument/2006/relationships" xmlns:p="http://schemas.openxmlformats.org/presentationml/2006/main">
  <p:cSld>
    <p:spTree>
      <p:nvGrpSpPr>
        <p:cNvPr id="1" name="Shape 3138"/>
        <p:cNvGrpSpPr/>
        <p:nvPr/>
      </p:nvGrpSpPr>
      <p:grpSpPr>
        <a:xfrm>
          <a:off x="0" y="0"/>
          <a:ext cx="0" cy="0"/>
          <a:chOff x="0" y="0"/>
          <a:chExt cx="0" cy="0"/>
        </a:xfrm>
      </p:grpSpPr>
      <p:sp>
        <p:nvSpPr>
          <p:cNvPr id="3140" name="Google Shape;3140;p309"/>
          <p:cNvSpPr txBox="1">
            <a:spLocks noGrp="1"/>
          </p:cNvSpPr>
          <p:nvPr>
            <p:ph type="title"/>
          </p:nvPr>
        </p:nvSpPr>
        <p:spPr>
          <a:xfrm>
            <a:off x="391630" y="774807"/>
            <a:ext cx="5518839" cy="514728"/>
          </a:xfrm>
          <a:prstGeom prst="rect">
            <a:avLst/>
          </a:prstGeom>
          <a:noFill/>
          <a:ln>
            <a:noFill/>
          </a:ln>
        </p:spPr>
        <p:txBody>
          <a:bodyPr spcFirstLastPara="1" wrap="square" lIns="0" tIns="14000" rIns="0" bIns="0" anchor="t" anchorCtr="0">
            <a:spAutoFit/>
          </a:bodyPr>
          <a:lstStyle/>
          <a:p>
            <a:pPr marL="14007" lvl="0"/>
            <a:r>
              <a:rPr lang="en-US" sz="3253" i="1" dirty="0">
                <a:latin typeface="Tahoma"/>
                <a:ea typeface="Tahoma"/>
                <a:cs typeface="Tahoma"/>
                <a:sym typeface="Tahoma"/>
              </a:rPr>
              <a:t>Welding mode</a:t>
            </a:r>
            <a:endParaRPr sz="3253" dirty="0">
              <a:latin typeface="Tahoma"/>
              <a:ea typeface="Tahoma"/>
              <a:cs typeface="Tahoma"/>
              <a:sym typeface="Tahoma"/>
            </a:endParaRPr>
          </a:p>
        </p:txBody>
      </p:sp>
      <p:sp>
        <p:nvSpPr>
          <p:cNvPr id="3142" name="Google Shape;3142;p309"/>
          <p:cNvSpPr txBox="1"/>
          <p:nvPr/>
        </p:nvSpPr>
        <p:spPr>
          <a:xfrm>
            <a:off x="664904" y="1682734"/>
            <a:ext cx="9265192" cy="4782437"/>
          </a:xfrm>
          <a:prstGeom prst="rect">
            <a:avLst/>
          </a:prstGeom>
          <a:noFill/>
          <a:ln>
            <a:noFill/>
          </a:ln>
        </p:spPr>
        <p:txBody>
          <a:bodyPr spcFirstLastPara="1" wrap="square" lIns="0" tIns="14700" rIns="0" bIns="0" anchor="t" anchorCtr="0">
            <a:spAutoFit/>
          </a:bodyPr>
          <a:lstStyle/>
          <a:p>
            <a:pPr marL="56025" lvl="0"/>
            <a:r>
              <a:rPr lang="en-US" sz="2206" i="1" dirty="0">
                <a:solidFill>
                  <a:schemeClr val="dk1"/>
                </a:solidFill>
              </a:rPr>
              <a:t>When setting the basic welding parameters, a large number of combinations of individual parameters are offered.</a:t>
            </a:r>
          </a:p>
          <a:p>
            <a:pPr marL="56025" lvl="0"/>
            <a:r>
              <a:rPr lang="en-US" sz="2206" i="1" dirty="0">
                <a:solidFill>
                  <a:schemeClr val="dk1"/>
                </a:solidFill>
              </a:rPr>
              <a:t>The interrelationship between the main welding parameters is referred to as the welding mode, and their time course as the welding </a:t>
            </a:r>
            <a:r>
              <a:rPr lang="en-US" sz="2206" i="1" dirty="0" err="1">
                <a:solidFill>
                  <a:schemeClr val="dk1"/>
                </a:solidFill>
              </a:rPr>
              <a:t>programme</a:t>
            </a:r>
            <a:r>
              <a:rPr lang="en-US" sz="2206" i="1" dirty="0">
                <a:solidFill>
                  <a:schemeClr val="dk1"/>
                </a:solidFill>
              </a:rPr>
              <a:t>.</a:t>
            </a:r>
            <a:endParaRPr sz="2206" dirty="0">
              <a:solidFill>
                <a:schemeClr val="dk1"/>
              </a:solidFill>
              <a:latin typeface="Arial"/>
              <a:ea typeface="Arial"/>
              <a:cs typeface="Arial"/>
              <a:sym typeface="Arial"/>
            </a:endParaRPr>
          </a:p>
          <a:p>
            <a:pPr marL="0" marR="0" lvl="0" indent="0" algn="l" rtl="0">
              <a:spcBef>
                <a:spcPts val="50"/>
              </a:spcBef>
              <a:spcAft>
                <a:spcPts val="0"/>
              </a:spcAft>
              <a:buNone/>
            </a:pPr>
            <a:endParaRPr sz="2261" dirty="0">
              <a:solidFill>
                <a:schemeClr val="dk1"/>
              </a:solidFill>
              <a:latin typeface="Arial"/>
              <a:ea typeface="Arial"/>
              <a:cs typeface="Arial"/>
              <a:sym typeface="Arial"/>
            </a:endParaRPr>
          </a:p>
          <a:p>
            <a:pPr marL="56025" lvl="0"/>
            <a:r>
              <a:rPr lang="en-US" sz="2206" b="1" i="1" dirty="0">
                <a:solidFill>
                  <a:schemeClr val="dk1"/>
                </a:solidFill>
              </a:rPr>
              <a:t>Soft welding mode</a:t>
            </a:r>
            <a:endParaRPr sz="2206" dirty="0">
              <a:solidFill>
                <a:schemeClr val="dk1"/>
              </a:solidFill>
              <a:latin typeface="Arial"/>
              <a:ea typeface="Arial"/>
              <a:cs typeface="Arial"/>
              <a:sym typeface="Arial"/>
            </a:endParaRPr>
          </a:p>
          <a:p>
            <a:pPr marL="56025" marR="106448" lvl="0"/>
            <a:r>
              <a:rPr lang="en-US" sz="2206" i="1" dirty="0">
                <a:solidFill>
                  <a:schemeClr val="dk1"/>
                </a:solidFill>
              </a:rPr>
              <a:t>is characterized by low welding current (current density up to 200 </a:t>
            </a:r>
            <a:r>
              <a:rPr lang="en-US" sz="2206" i="1" dirty="0">
                <a:solidFill>
                  <a:schemeClr val="dk1"/>
                </a:solidFill>
                <a:latin typeface="Arial"/>
                <a:ea typeface="Arial"/>
                <a:cs typeface="Arial"/>
                <a:sym typeface="Arial"/>
              </a:rPr>
              <a:t>A/mm</a:t>
            </a:r>
            <a:r>
              <a:rPr lang="en-US" sz="2150" i="1" baseline="30000" dirty="0">
                <a:solidFill>
                  <a:schemeClr val="dk1"/>
                </a:solidFill>
                <a:latin typeface="Arial"/>
                <a:ea typeface="Arial"/>
                <a:cs typeface="Arial"/>
                <a:sym typeface="Arial"/>
              </a:rPr>
              <a:t>2</a:t>
            </a:r>
            <a:r>
              <a:rPr lang="en-US" sz="2206" i="1" dirty="0">
                <a:solidFill>
                  <a:schemeClr val="dk1"/>
                </a:solidFill>
                <a:latin typeface="Arial"/>
                <a:ea typeface="Arial"/>
                <a:cs typeface="Arial"/>
                <a:sym typeface="Arial"/>
              </a:rPr>
              <a:t>) </a:t>
            </a:r>
            <a:r>
              <a:rPr lang="en-US" sz="2206" i="1" dirty="0">
                <a:solidFill>
                  <a:schemeClr val="dk1"/>
                </a:solidFill>
              </a:rPr>
              <a:t>and long welding time (about 25 periods - 0.5 s to 1.5 s) with lower welding force (up to 1,000 N) - pressure up to 60 N/mm2.</a:t>
            </a:r>
            <a:endParaRPr sz="2206" dirty="0">
              <a:solidFill>
                <a:schemeClr val="dk1"/>
              </a:solidFill>
              <a:latin typeface="Arial"/>
              <a:ea typeface="Arial"/>
              <a:cs typeface="Arial"/>
              <a:sym typeface="Arial"/>
            </a:endParaRPr>
          </a:p>
          <a:p>
            <a:pPr marL="56025" lvl="0">
              <a:spcBef>
                <a:spcPts val="1323"/>
              </a:spcBef>
            </a:pPr>
            <a:r>
              <a:rPr lang="en-US" sz="2206" b="1" i="1" dirty="0">
                <a:solidFill>
                  <a:schemeClr val="dk1"/>
                </a:solidFill>
              </a:rPr>
              <a:t>Hard welding mode</a:t>
            </a:r>
            <a:endParaRPr sz="2206" dirty="0">
              <a:solidFill>
                <a:schemeClr val="dk1"/>
              </a:solidFill>
              <a:latin typeface="Arial"/>
              <a:ea typeface="Arial"/>
              <a:cs typeface="Arial"/>
              <a:sym typeface="Arial"/>
            </a:endParaRPr>
          </a:p>
          <a:p>
            <a:pPr marL="56025" lvl="0"/>
            <a:r>
              <a:rPr lang="en-US" sz="2206" i="1" dirty="0">
                <a:solidFill>
                  <a:schemeClr val="dk1"/>
                </a:solidFill>
              </a:rPr>
              <a:t>is characterized by a high welding current (current density 200-</a:t>
            </a:r>
            <a:r>
              <a:rPr lang="en-US" sz="2206" i="1" dirty="0">
                <a:solidFill>
                  <a:schemeClr val="dk1"/>
                </a:solidFill>
                <a:latin typeface="Arial"/>
                <a:ea typeface="Arial"/>
                <a:cs typeface="Arial"/>
                <a:sym typeface="Arial"/>
              </a:rPr>
              <a:t>500 A/mm</a:t>
            </a:r>
            <a:r>
              <a:rPr lang="en-US" sz="2150" i="1" baseline="30000" dirty="0">
                <a:solidFill>
                  <a:schemeClr val="dk1"/>
                </a:solidFill>
                <a:latin typeface="Arial"/>
                <a:ea typeface="Arial"/>
                <a:cs typeface="Arial"/>
                <a:sym typeface="Arial"/>
              </a:rPr>
              <a:t>2</a:t>
            </a:r>
            <a:r>
              <a:rPr lang="en-US" sz="2206" i="1" dirty="0">
                <a:solidFill>
                  <a:schemeClr val="dk1"/>
                </a:solidFill>
              </a:rPr>
              <a:t>), short welding time (3 to 8 periods - 0.16 s) and higher welding force (approx. 2,000 N) - pressure more than 80 </a:t>
            </a:r>
            <a:r>
              <a:rPr lang="en-US" sz="2206" i="1" dirty="0">
                <a:solidFill>
                  <a:schemeClr val="dk1"/>
                </a:solidFill>
                <a:latin typeface="Arial"/>
                <a:ea typeface="Arial"/>
                <a:cs typeface="Arial"/>
                <a:sym typeface="Arial"/>
              </a:rPr>
              <a:t>N/mm2.</a:t>
            </a:r>
            <a:endParaRPr sz="2206" dirty="0">
              <a:solidFill>
                <a:schemeClr val="dk1"/>
              </a:solidFill>
              <a:latin typeface="Arial"/>
              <a:ea typeface="Arial"/>
              <a:cs typeface="Arial"/>
              <a:sym typeface="Arial"/>
            </a:endParaRPr>
          </a:p>
        </p:txBody>
      </p:sp>
    </p:spTree>
  </p:cSld>
  <p:clrMapOvr>
    <a:masterClrMapping/>
  </p:clrMapOvr>
</p:sld>
</file>

<file path=ppt/slides/slide310.xml><?xml version="1.0" encoding="utf-8"?>
<p:sld xmlns:a="http://schemas.openxmlformats.org/drawingml/2006/main" xmlns:r="http://schemas.openxmlformats.org/officeDocument/2006/relationships" xmlns:p="http://schemas.openxmlformats.org/presentationml/2006/main">
  <p:cSld>
    <p:spTree>
      <p:nvGrpSpPr>
        <p:cNvPr id="1" name="Shape 3146"/>
        <p:cNvGrpSpPr/>
        <p:nvPr/>
      </p:nvGrpSpPr>
      <p:grpSpPr>
        <a:xfrm>
          <a:off x="0" y="0"/>
          <a:ext cx="0" cy="0"/>
          <a:chOff x="0" y="0"/>
          <a:chExt cx="0" cy="0"/>
        </a:xfrm>
      </p:grpSpPr>
      <p:pic>
        <p:nvPicPr>
          <p:cNvPr id="3148" name="Google Shape;3148;p310"/>
          <p:cNvPicPr preferRelativeResize="0"/>
          <p:nvPr/>
        </p:nvPicPr>
        <p:blipFill rotWithShape="1">
          <a:blip r:embed="rId3">
            <a:alphaModFix/>
          </a:blip>
          <a:srcRect/>
          <a:stretch/>
        </p:blipFill>
        <p:spPr>
          <a:xfrm>
            <a:off x="585491" y="1468468"/>
            <a:ext cx="5483297" cy="5124251"/>
          </a:xfrm>
          <a:prstGeom prst="rect">
            <a:avLst/>
          </a:prstGeom>
          <a:noFill/>
          <a:ln>
            <a:noFill/>
          </a:ln>
        </p:spPr>
      </p:pic>
      <p:sp>
        <p:nvSpPr>
          <p:cNvPr id="3149" name="Google Shape;3149;p310"/>
          <p:cNvSpPr txBox="1">
            <a:spLocks noGrp="1"/>
          </p:cNvSpPr>
          <p:nvPr>
            <p:ph type="title"/>
          </p:nvPr>
        </p:nvSpPr>
        <p:spPr>
          <a:xfrm>
            <a:off x="391632" y="780808"/>
            <a:ext cx="8513108" cy="372643"/>
          </a:xfrm>
          <a:prstGeom prst="rect">
            <a:avLst/>
          </a:prstGeom>
          <a:noFill/>
          <a:ln>
            <a:noFill/>
          </a:ln>
        </p:spPr>
        <p:txBody>
          <a:bodyPr spcFirstLastPara="1" wrap="square" lIns="0" tIns="16100" rIns="0" bIns="0" anchor="t" anchorCtr="0">
            <a:spAutoFit/>
          </a:bodyPr>
          <a:lstStyle/>
          <a:p>
            <a:pPr marL="14007" lvl="0"/>
            <a:r>
              <a:rPr lang="en-US" sz="2316" i="1" dirty="0">
                <a:latin typeface="Tahoma"/>
                <a:ea typeface="Tahoma"/>
                <a:cs typeface="Tahoma"/>
                <a:sym typeface="Tahoma"/>
              </a:rPr>
              <a:t>Optimal band for making welded resistance joints</a:t>
            </a:r>
            <a:endParaRPr sz="2316" dirty="0">
              <a:latin typeface="Tahoma"/>
              <a:ea typeface="Tahoma"/>
              <a:cs typeface="Tahoma"/>
              <a:sym typeface="Tahoma"/>
            </a:endParaRPr>
          </a:p>
        </p:txBody>
      </p:sp>
      <p:sp>
        <p:nvSpPr>
          <p:cNvPr id="3150" name="Google Shape;3150;p310"/>
          <p:cNvSpPr txBox="1"/>
          <p:nvPr/>
        </p:nvSpPr>
        <p:spPr>
          <a:xfrm>
            <a:off x="6639527" y="1906257"/>
            <a:ext cx="3018137" cy="625073"/>
          </a:xfrm>
          <a:prstGeom prst="rect">
            <a:avLst/>
          </a:prstGeom>
          <a:noFill/>
          <a:ln>
            <a:noFill/>
          </a:ln>
        </p:spPr>
        <p:txBody>
          <a:bodyPr spcFirstLastPara="1" wrap="square" lIns="0" tIns="14000" rIns="0" bIns="0" anchor="t" anchorCtr="0">
            <a:spAutoFit/>
          </a:bodyPr>
          <a:lstStyle/>
          <a:p>
            <a:pPr marL="224102" marR="0" lvl="0" indent="-210094" algn="l" rtl="0">
              <a:spcBef>
                <a:spcPts val="0"/>
              </a:spcBef>
              <a:spcAft>
                <a:spcPts val="0"/>
              </a:spcAft>
              <a:buClr>
                <a:schemeClr val="dk1"/>
              </a:buClr>
              <a:buSzPts val="1985"/>
              <a:buFont typeface="Arial"/>
              <a:buAutoNum type="romanUcPeriod"/>
            </a:pPr>
            <a:r>
              <a:rPr lang="en-US" sz="1985" i="1" dirty="0">
                <a:solidFill>
                  <a:schemeClr val="dk1"/>
                </a:solidFill>
                <a:latin typeface="Arial"/>
                <a:ea typeface="Arial"/>
                <a:cs typeface="Arial"/>
                <a:sym typeface="Arial"/>
              </a:rPr>
              <a:t>- hard welding mode</a:t>
            </a:r>
            <a:endParaRPr sz="1985" dirty="0">
              <a:solidFill>
                <a:schemeClr val="dk1"/>
              </a:solidFill>
              <a:latin typeface="Arial"/>
              <a:ea typeface="Arial"/>
              <a:cs typeface="Arial"/>
              <a:sym typeface="Arial"/>
            </a:endParaRPr>
          </a:p>
          <a:p>
            <a:pPr marL="294133" marR="0" lvl="0" indent="-280827" algn="l" rtl="0">
              <a:spcBef>
                <a:spcPts val="0"/>
              </a:spcBef>
              <a:spcAft>
                <a:spcPts val="0"/>
              </a:spcAft>
              <a:buClr>
                <a:schemeClr val="dk1"/>
              </a:buClr>
              <a:buSzPts val="1985"/>
              <a:buFont typeface="Arial"/>
              <a:buAutoNum type="romanUcPeriod"/>
            </a:pPr>
            <a:r>
              <a:rPr lang="en-US" sz="1985" i="1" dirty="0">
                <a:solidFill>
                  <a:schemeClr val="dk1"/>
                </a:solidFill>
                <a:latin typeface="Arial"/>
                <a:ea typeface="Arial"/>
                <a:cs typeface="Arial"/>
                <a:sym typeface="Arial"/>
              </a:rPr>
              <a:t>- soft welding mode</a:t>
            </a:r>
            <a:endParaRPr sz="1985" dirty="0">
              <a:solidFill>
                <a:schemeClr val="dk1"/>
              </a:solidFill>
              <a:latin typeface="Arial"/>
              <a:ea typeface="Arial"/>
              <a:cs typeface="Arial"/>
              <a:sym typeface="Arial"/>
            </a:endParaRPr>
          </a:p>
        </p:txBody>
      </p:sp>
      <p:sp>
        <p:nvSpPr>
          <p:cNvPr id="3151" name="Google Shape;3151;p310"/>
          <p:cNvSpPr txBox="1"/>
          <p:nvPr/>
        </p:nvSpPr>
        <p:spPr>
          <a:xfrm>
            <a:off x="6202282" y="2814221"/>
            <a:ext cx="3724704" cy="3374287"/>
          </a:xfrm>
          <a:prstGeom prst="rect">
            <a:avLst/>
          </a:prstGeom>
          <a:noFill/>
          <a:ln>
            <a:noFill/>
          </a:ln>
        </p:spPr>
        <p:txBody>
          <a:bodyPr spcFirstLastPara="1" wrap="square" lIns="0" tIns="14000" rIns="0" bIns="0" anchor="t" anchorCtr="0">
            <a:spAutoFit/>
          </a:bodyPr>
          <a:lstStyle/>
          <a:p>
            <a:pPr marL="14007" marR="5602" lvl="0" indent="502828" algn="just"/>
            <a:r>
              <a:rPr lang="en-US" sz="1985" b="1" i="1" dirty="0">
                <a:solidFill>
                  <a:schemeClr val="dk1"/>
                </a:solidFill>
              </a:rPr>
              <a:t>A </a:t>
            </a:r>
            <a:r>
              <a:rPr lang="en-US" sz="1985" i="1" dirty="0">
                <a:solidFill>
                  <a:schemeClr val="dk1"/>
                </a:solidFill>
              </a:rPr>
              <a:t>- zone with insufficient amount of energy needed for weld formation (area of diffusion joints)</a:t>
            </a:r>
          </a:p>
          <a:p>
            <a:pPr marL="14007" marR="5602" lvl="0" indent="502828" algn="just"/>
            <a:r>
              <a:rPr lang="en-US" sz="1985" b="1" i="1" dirty="0">
                <a:solidFill>
                  <a:schemeClr val="dk1"/>
                </a:solidFill>
              </a:rPr>
              <a:t>B </a:t>
            </a:r>
            <a:r>
              <a:rPr lang="en-US" sz="1985" i="1" dirty="0">
                <a:solidFill>
                  <a:schemeClr val="dk1"/>
                </a:solidFill>
              </a:rPr>
              <a:t>- area of combination of parameters at which we achieve good welds</a:t>
            </a:r>
          </a:p>
          <a:p>
            <a:pPr marL="14007" marR="5602" lvl="0" indent="502828" algn="just"/>
            <a:r>
              <a:rPr lang="en-US" sz="1985" b="1" i="1" dirty="0">
                <a:solidFill>
                  <a:schemeClr val="dk1"/>
                </a:solidFill>
              </a:rPr>
              <a:t>C </a:t>
            </a:r>
            <a:r>
              <a:rPr lang="en-US" sz="1985" i="1" dirty="0">
                <a:solidFill>
                  <a:schemeClr val="dk1"/>
                </a:solidFill>
              </a:rPr>
              <a:t>- area of combination of parameters where thermal energy is overloaded - molten material sprays out</a:t>
            </a:r>
            <a:endParaRPr sz="1985" dirty="0">
              <a:solidFill>
                <a:schemeClr val="dk1"/>
              </a:solidFill>
              <a:latin typeface="Arial"/>
              <a:ea typeface="Arial"/>
              <a:cs typeface="Arial"/>
              <a:sym typeface="Arial"/>
            </a:endParaRPr>
          </a:p>
        </p:txBody>
      </p:sp>
      <p:sp>
        <p:nvSpPr>
          <p:cNvPr id="3152" name="Google Shape;3152;p310"/>
          <p:cNvSpPr txBox="1"/>
          <p:nvPr/>
        </p:nvSpPr>
        <p:spPr>
          <a:xfrm>
            <a:off x="2161924" y="2570963"/>
            <a:ext cx="393548" cy="384000"/>
          </a:xfrm>
          <a:prstGeom prst="rect">
            <a:avLst/>
          </a:prstGeom>
          <a:solidFill>
            <a:srgbClr val="DDF3F3"/>
          </a:solidFill>
          <a:ln>
            <a:noFill/>
          </a:ln>
        </p:spPr>
        <p:txBody>
          <a:bodyPr spcFirstLastPara="1" wrap="square" lIns="0" tIns="44100" rIns="0" bIns="0" anchor="t" anchorCtr="0">
            <a:spAutoFit/>
          </a:bodyPr>
          <a:lstStyle/>
          <a:p>
            <a:pPr marL="100846" marR="0" lvl="0" indent="0" algn="l" rtl="0">
              <a:spcBef>
                <a:spcPts val="0"/>
              </a:spcBef>
              <a:spcAft>
                <a:spcPts val="0"/>
              </a:spcAft>
              <a:buNone/>
            </a:pPr>
            <a:r>
              <a:rPr lang="en-US" sz="2206" b="1">
                <a:solidFill>
                  <a:schemeClr val="dk1"/>
                </a:solidFill>
                <a:latin typeface="Arial"/>
                <a:ea typeface="Arial"/>
                <a:cs typeface="Arial"/>
                <a:sym typeface="Arial"/>
              </a:rPr>
              <a:t>I.</a:t>
            </a:r>
            <a:endParaRPr sz="2206">
              <a:solidFill>
                <a:schemeClr val="dk1"/>
              </a:solidFill>
              <a:latin typeface="Arial"/>
              <a:ea typeface="Arial"/>
              <a:cs typeface="Arial"/>
              <a:sym typeface="Arial"/>
            </a:endParaRPr>
          </a:p>
        </p:txBody>
      </p:sp>
      <p:sp>
        <p:nvSpPr>
          <p:cNvPr id="3153" name="Google Shape;3153;p310"/>
          <p:cNvSpPr txBox="1"/>
          <p:nvPr/>
        </p:nvSpPr>
        <p:spPr>
          <a:xfrm>
            <a:off x="4052637" y="4256638"/>
            <a:ext cx="472678" cy="384000"/>
          </a:xfrm>
          <a:prstGeom prst="rect">
            <a:avLst/>
          </a:prstGeom>
          <a:solidFill>
            <a:srgbClr val="DDF3F3"/>
          </a:solidFill>
          <a:ln>
            <a:noFill/>
          </a:ln>
        </p:spPr>
        <p:txBody>
          <a:bodyPr spcFirstLastPara="1" wrap="square" lIns="0" tIns="44100" rIns="0" bIns="0" anchor="t" anchorCtr="0">
            <a:spAutoFit/>
          </a:bodyPr>
          <a:lstStyle/>
          <a:p>
            <a:pPr marL="101546" marR="0" lvl="0" indent="0" algn="l" rtl="0">
              <a:spcBef>
                <a:spcPts val="0"/>
              </a:spcBef>
              <a:spcAft>
                <a:spcPts val="0"/>
              </a:spcAft>
              <a:buNone/>
            </a:pPr>
            <a:r>
              <a:rPr lang="en-US" sz="2206" b="1">
                <a:solidFill>
                  <a:schemeClr val="dk1"/>
                </a:solidFill>
                <a:latin typeface="Arial"/>
                <a:ea typeface="Arial"/>
                <a:cs typeface="Arial"/>
                <a:sym typeface="Arial"/>
              </a:rPr>
              <a:t>II.</a:t>
            </a:r>
            <a:endParaRPr sz="2206">
              <a:solidFill>
                <a:schemeClr val="dk1"/>
              </a:solidFill>
              <a:latin typeface="Arial"/>
              <a:ea typeface="Arial"/>
              <a:cs typeface="Arial"/>
              <a:sym typeface="Arial"/>
            </a:endParaRPr>
          </a:p>
        </p:txBody>
      </p:sp>
      <p:sp>
        <p:nvSpPr>
          <p:cNvPr id="3154" name="Google Shape;3154;p310"/>
          <p:cNvSpPr txBox="1"/>
          <p:nvPr/>
        </p:nvSpPr>
        <p:spPr>
          <a:xfrm>
            <a:off x="2950140" y="3831436"/>
            <a:ext cx="393548" cy="384000"/>
          </a:xfrm>
          <a:prstGeom prst="rect">
            <a:avLst/>
          </a:prstGeom>
          <a:solidFill>
            <a:srgbClr val="DDF3F3"/>
          </a:solidFill>
          <a:ln>
            <a:noFill/>
          </a:ln>
        </p:spPr>
        <p:txBody>
          <a:bodyPr spcFirstLastPara="1" wrap="square" lIns="0" tIns="44100" rIns="0" bIns="0" anchor="t" anchorCtr="0">
            <a:spAutoFit/>
          </a:bodyPr>
          <a:lstStyle/>
          <a:p>
            <a:pPr marL="100146" marR="0" lvl="0" indent="0" algn="l" rtl="0">
              <a:spcBef>
                <a:spcPts val="0"/>
              </a:spcBef>
              <a:spcAft>
                <a:spcPts val="0"/>
              </a:spcAft>
              <a:buNone/>
            </a:pPr>
            <a:r>
              <a:rPr lang="en-US" sz="2206" b="1">
                <a:solidFill>
                  <a:schemeClr val="dk1"/>
                </a:solidFill>
                <a:latin typeface="Arial"/>
                <a:ea typeface="Arial"/>
                <a:cs typeface="Arial"/>
                <a:sym typeface="Arial"/>
              </a:rPr>
              <a:t>B</a:t>
            </a:r>
            <a:endParaRPr sz="2206">
              <a:solidFill>
                <a:schemeClr val="dk1"/>
              </a:solidFill>
              <a:latin typeface="Arial"/>
              <a:ea typeface="Arial"/>
              <a:cs typeface="Arial"/>
              <a:sym typeface="Arial"/>
            </a:endParaRPr>
          </a:p>
        </p:txBody>
      </p:sp>
      <p:sp>
        <p:nvSpPr>
          <p:cNvPr id="3155" name="Google Shape;3155;p310"/>
          <p:cNvSpPr txBox="1"/>
          <p:nvPr/>
        </p:nvSpPr>
        <p:spPr>
          <a:xfrm>
            <a:off x="2634182" y="4856623"/>
            <a:ext cx="394949" cy="383292"/>
          </a:xfrm>
          <a:prstGeom prst="rect">
            <a:avLst/>
          </a:prstGeom>
          <a:solidFill>
            <a:srgbClr val="DDF3F3"/>
          </a:solidFill>
          <a:ln>
            <a:noFill/>
          </a:ln>
        </p:spPr>
        <p:txBody>
          <a:bodyPr spcFirstLastPara="1" wrap="square" lIns="0" tIns="43400" rIns="0" bIns="0" anchor="t" anchorCtr="0">
            <a:spAutoFit/>
          </a:bodyPr>
          <a:lstStyle/>
          <a:p>
            <a:pPr marL="101546" marR="0" lvl="0" indent="0" algn="l" rtl="0">
              <a:spcBef>
                <a:spcPts val="0"/>
              </a:spcBef>
              <a:spcAft>
                <a:spcPts val="0"/>
              </a:spcAft>
              <a:buNone/>
            </a:pPr>
            <a:r>
              <a:rPr lang="en-US" sz="2206" b="1">
                <a:solidFill>
                  <a:schemeClr val="dk1"/>
                </a:solidFill>
                <a:latin typeface="Arial"/>
                <a:ea typeface="Arial"/>
                <a:cs typeface="Arial"/>
                <a:sym typeface="Arial"/>
              </a:rPr>
              <a:t>A</a:t>
            </a:r>
            <a:endParaRPr sz="2206">
              <a:solidFill>
                <a:schemeClr val="dk1"/>
              </a:solidFill>
              <a:latin typeface="Arial"/>
              <a:ea typeface="Arial"/>
              <a:cs typeface="Arial"/>
              <a:sym typeface="Arial"/>
            </a:endParaRPr>
          </a:p>
        </p:txBody>
      </p:sp>
      <p:sp>
        <p:nvSpPr>
          <p:cNvPr id="3156" name="Google Shape;3156;p310"/>
          <p:cNvSpPr txBox="1"/>
          <p:nvPr/>
        </p:nvSpPr>
        <p:spPr>
          <a:xfrm>
            <a:off x="3501387" y="3122211"/>
            <a:ext cx="393548" cy="384000"/>
          </a:xfrm>
          <a:prstGeom prst="rect">
            <a:avLst/>
          </a:prstGeom>
          <a:solidFill>
            <a:srgbClr val="DDF3F3"/>
          </a:solidFill>
          <a:ln>
            <a:noFill/>
          </a:ln>
        </p:spPr>
        <p:txBody>
          <a:bodyPr spcFirstLastPara="1" wrap="square" lIns="0" tIns="44100" rIns="0" bIns="0" anchor="t" anchorCtr="0">
            <a:spAutoFit/>
          </a:bodyPr>
          <a:lstStyle/>
          <a:p>
            <a:pPr marL="100846" marR="0" lvl="0" indent="0" algn="l" rtl="0">
              <a:spcBef>
                <a:spcPts val="0"/>
              </a:spcBef>
              <a:spcAft>
                <a:spcPts val="0"/>
              </a:spcAft>
              <a:buNone/>
            </a:pPr>
            <a:r>
              <a:rPr lang="en-US" sz="2206" b="1">
                <a:solidFill>
                  <a:schemeClr val="dk1"/>
                </a:solidFill>
                <a:latin typeface="Arial"/>
                <a:ea typeface="Arial"/>
                <a:cs typeface="Arial"/>
                <a:sym typeface="Arial"/>
              </a:rPr>
              <a:t>C</a:t>
            </a:r>
            <a:endParaRPr sz="2206">
              <a:solidFill>
                <a:schemeClr val="dk1"/>
              </a:solidFill>
              <a:latin typeface="Arial"/>
              <a:ea typeface="Arial"/>
              <a:cs typeface="Arial"/>
              <a:sym typeface="Arial"/>
            </a:endParaRPr>
          </a:p>
        </p:txBody>
      </p:sp>
      <p:grpSp>
        <p:nvGrpSpPr>
          <p:cNvPr id="3157" name="Google Shape;3157;p310"/>
          <p:cNvGrpSpPr/>
          <p:nvPr/>
        </p:nvGrpSpPr>
        <p:grpSpPr>
          <a:xfrm>
            <a:off x="1610675" y="1784425"/>
            <a:ext cx="4065451" cy="4021755"/>
            <a:chOff x="1214627" y="1929383"/>
            <a:chExt cx="3686555" cy="3646931"/>
          </a:xfrm>
        </p:grpSpPr>
        <p:pic>
          <p:nvPicPr>
            <p:cNvPr id="3158" name="Google Shape;3158;p310"/>
            <p:cNvPicPr preferRelativeResize="0"/>
            <p:nvPr/>
          </p:nvPicPr>
          <p:blipFill rotWithShape="1">
            <a:blip r:embed="rId4">
              <a:alphaModFix/>
            </a:blip>
            <a:srcRect/>
            <a:stretch/>
          </p:blipFill>
          <p:spPr>
            <a:xfrm>
              <a:off x="3500627" y="2357627"/>
              <a:ext cx="1400555" cy="1104900"/>
            </a:xfrm>
            <a:prstGeom prst="rect">
              <a:avLst/>
            </a:prstGeom>
            <a:noFill/>
            <a:ln>
              <a:noFill/>
            </a:ln>
          </p:spPr>
        </p:pic>
        <p:pic>
          <p:nvPicPr>
            <p:cNvPr id="3159" name="Google Shape;3159;p310"/>
            <p:cNvPicPr preferRelativeResize="0"/>
            <p:nvPr/>
          </p:nvPicPr>
          <p:blipFill rotWithShape="1">
            <a:blip r:embed="rId5">
              <a:alphaModFix/>
            </a:blip>
            <a:srcRect/>
            <a:stretch/>
          </p:blipFill>
          <p:spPr>
            <a:xfrm>
              <a:off x="3857244" y="4287011"/>
              <a:ext cx="705612" cy="621792"/>
            </a:xfrm>
            <a:prstGeom prst="rect">
              <a:avLst/>
            </a:prstGeom>
            <a:noFill/>
            <a:ln>
              <a:noFill/>
            </a:ln>
          </p:spPr>
        </p:pic>
        <p:pic>
          <p:nvPicPr>
            <p:cNvPr id="3160" name="Google Shape;3160;p310"/>
            <p:cNvPicPr preferRelativeResize="0"/>
            <p:nvPr/>
          </p:nvPicPr>
          <p:blipFill rotWithShape="1">
            <a:blip r:embed="rId6">
              <a:alphaModFix/>
            </a:blip>
            <a:srcRect/>
            <a:stretch/>
          </p:blipFill>
          <p:spPr>
            <a:xfrm>
              <a:off x="1499615" y="1929383"/>
              <a:ext cx="734568" cy="618744"/>
            </a:xfrm>
            <a:prstGeom prst="rect">
              <a:avLst/>
            </a:prstGeom>
            <a:noFill/>
            <a:ln>
              <a:noFill/>
            </a:ln>
          </p:spPr>
        </p:pic>
        <p:pic>
          <p:nvPicPr>
            <p:cNvPr id="3161" name="Google Shape;3161;p310"/>
            <p:cNvPicPr preferRelativeResize="0"/>
            <p:nvPr/>
          </p:nvPicPr>
          <p:blipFill rotWithShape="1">
            <a:blip r:embed="rId7">
              <a:alphaModFix/>
            </a:blip>
            <a:srcRect/>
            <a:stretch/>
          </p:blipFill>
          <p:spPr>
            <a:xfrm>
              <a:off x="1214627" y="4858511"/>
              <a:ext cx="891540" cy="641604"/>
            </a:xfrm>
            <a:prstGeom prst="rect">
              <a:avLst/>
            </a:prstGeom>
            <a:noFill/>
            <a:ln>
              <a:noFill/>
            </a:ln>
          </p:spPr>
        </p:pic>
        <p:pic>
          <p:nvPicPr>
            <p:cNvPr id="3162" name="Google Shape;3162;p310"/>
            <p:cNvPicPr preferRelativeResize="0"/>
            <p:nvPr/>
          </p:nvPicPr>
          <p:blipFill rotWithShape="1">
            <a:blip r:embed="rId8">
              <a:alphaModFix/>
            </a:blip>
            <a:srcRect/>
            <a:stretch/>
          </p:blipFill>
          <p:spPr>
            <a:xfrm>
              <a:off x="2528316" y="5012435"/>
              <a:ext cx="972311" cy="563879"/>
            </a:xfrm>
            <a:prstGeom prst="rect">
              <a:avLst/>
            </a:prstGeom>
            <a:noFill/>
            <a:ln>
              <a:noFill/>
            </a:ln>
          </p:spPr>
        </p:pic>
      </p:grpSp>
    </p:spTree>
  </p:cSld>
  <p:clrMapOvr>
    <a:masterClrMapping/>
  </p:clrMapOvr>
</p:sld>
</file>

<file path=ppt/slides/slide311.xml><?xml version="1.0" encoding="utf-8"?>
<p:sld xmlns:a="http://schemas.openxmlformats.org/drawingml/2006/main" xmlns:r="http://schemas.openxmlformats.org/officeDocument/2006/relationships" xmlns:p="http://schemas.openxmlformats.org/presentationml/2006/main">
  <p:cSld>
    <p:spTree>
      <p:nvGrpSpPr>
        <p:cNvPr id="1" name="Shape 3167"/>
        <p:cNvGrpSpPr/>
        <p:nvPr/>
      </p:nvGrpSpPr>
      <p:grpSpPr>
        <a:xfrm>
          <a:off x="0" y="0"/>
          <a:ext cx="0" cy="0"/>
          <a:chOff x="0" y="0"/>
          <a:chExt cx="0" cy="0"/>
        </a:xfrm>
      </p:grpSpPr>
      <p:sp>
        <p:nvSpPr>
          <p:cNvPr id="3169" name="Google Shape;3169;p311"/>
          <p:cNvSpPr txBox="1"/>
          <p:nvPr/>
        </p:nvSpPr>
        <p:spPr>
          <a:xfrm>
            <a:off x="760322" y="1426328"/>
            <a:ext cx="9172757" cy="5446074"/>
          </a:xfrm>
          <a:prstGeom prst="rect">
            <a:avLst/>
          </a:prstGeom>
          <a:noFill/>
          <a:ln>
            <a:noFill/>
          </a:ln>
        </p:spPr>
        <p:txBody>
          <a:bodyPr spcFirstLastPara="1" wrap="square" lIns="0" tIns="14700" rIns="0" bIns="0" anchor="t" anchorCtr="0">
            <a:spAutoFit/>
          </a:bodyPr>
          <a:lstStyle/>
          <a:p>
            <a:pPr marL="42019" marR="394979" lvl="0"/>
            <a:r>
              <a:rPr lang="en-US" sz="2206" i="1" dirty="0">
                <a:solidFill>
                  <a:schemeClr val="dk1"/>
                </a:solidFill>
              </a:rPr>
              <a:t>The current state of knowledge and practice clearly prefers hard welding modes.</a:t>
            </a:r>
            <a:endParaRPr sz="2206" dirty="0">
              <a:solidFill>
                <a:schemeClr val="dk1"/>
              </a:solidFill>
              <a:latin typeface="Arial"/>
              <a:ea typeface="Arial"/>
              <a:cs typeface="Arial"/>
              <a:sym typeface="Arial"/>
            </a:endParaRPr>
          </a:p>
          <a:p>
            <a:pPr marL="349459" marR="218500" lvl="0" indent="-308140">
              <a:buClr>
                <a:schemeClr val="dk1"/>
              </a:buClr>
              <a:buSzPts val="2206"/>
              <a:buFont typeface="Noto Sans Symbols"/>
              <a:buChar char="⮚"/>
            </a:pPr>
            <a:r>
              <a:rPr lang="en-US" sz="2206" i="1" u="sng" dirty="0">
                <a:solidFill>
                  <a:schemeClr val="dk1"/>
                </a:solidFill>
              </a:rPr>
              <a:t>Higher pressures</a:t>
            </a:r>
            <a:r>
              <a:rPr lang="en-US" sz="2206" i="1" dirty="0">
                <a:solidFill>
                  <a:schemeClr val="dk1"/>
                </a:solidFill>
              </a:rPr>
              <a:t> are used; the electrodes do not wear out so much (reduction of the contact resistance Rd)</a:t>
            </a:r>
          </a:p>
          <a:p>
            <a:pPr marL="349459" marR="218500" lvl="0" indent="-308140">
              <a:buClr>
                <a:schemeClr val="dk1"/>
              </a:buClr>
              <a:buSzPts val="2206"/>
              <a:buFont typeface="Noto Sans Symbols"/>
              <a:buChar char="⮚"/>
            </a:pPr>
            <a:r>
              <a:rPr lang="en-US" sz="2206" i="1" dirty="0">
                <a:solidFill>
                  <a:schemeClr val="dk1"/>
                </a:solidFill>
              </a:rPr>
              <a:t>The electrodes heat up less - longer life</a:t>
            </a:r>
          </a:p>
          <a:p>
            <a:pPr marL="349459" marR="218500" lvl="0" indent="-308140">
              <a:buClr>
                <a:schemeClr val="dk1"/>
              </a:buClr>
              <a:buSzPts val="2206"/>
              <a:buFont typeface="Noto Sans Symbols"/>
              <a:buChar char="⮚"/>
            </a:pPr>
            <a:r>
              <a:rPr lang="en-US" sz="2206" i="1" dirty="0">
                <a:solidFill>
                  <a:schemeClr val="dk1"/>
                </a:solidFill>
              </a:rPr>
              <a:t>The mode has higher efficiency and higher productivity (shorter welding time), less heat loss - less TOO</a:t>
            </a:r>
          </a:p>
          <a:p>
            <a:pPr marL="349459" marR="218500" lvl="0" indent="-308140">
              <a:buClr>
                <a:schemeClr val="dk1"/>
              </a:buClr>
              <a:buSzPts val="2206"/>
              <a:buFont typeface="Noto Sans Symbols"/>
              <a:buChar char="⮚"/>
            </a:pPr>
            <a:r>
              <a:rPr lang="en-US" sz="2206" i="1" dirty="0">
                <a:solidFill>
                  <a:schemeClr val="dk1"/>
                </a:solidFill>
              </a:rPr>
              <a:t>Minor deformation</a:t>
            </a:r>
          </a:p>
          <a:p>
            <a:pPr marL="349459" marR="218500" lvl="0" indent="-308140">
              <a:buClr>
                <a:schemeClr val="dk1"/>
              </a:buClr>
              <a:buSzPts val="2206"/>
              <a:buFont typeface="Noto Sans Symbols"/>
              <a:buChar char="⮚"/>
            </a:pPr>
            <a:r>
              <a:rPr lang="en-US" sz="2206" i="1" dirty="0">
                <a:solidFill>
                  <a:schemeClr val="dk1"/>
                </a:solidFill>
              </a:rPr>
              <a:t>The disadvantage is the higher investment costs (the welding machine must be equipped with a pneumatic or hydraulic system to induce the appropriate pressure and electronic control)</a:t>
            </a:r>
          </a:p>
          <a:p>
            <a:pPr marL="349459" marR="218500" lvl="0" indent="-308140">
              <a:buClr>
                <a:schemeClr val="dk1"/>
              </a:buClr>
              <a:buSzPts val="2206"/>
              <a:buFont typeface="Noto Sans Symbols"/>
              <a:buChar char="⮚"/>
            </a:pPr>
            <a:r>
              <a:rPr lang="en-US" sz="2206" i="1" dirty="0">
                <a:solidFill>
                  <a:schemeClr val="dk1"/>
                </a:solidFill>
              </a:rPr>
              <a:t>Higher wattages and compressive forces - higher stresses in welded joints</a:t>
            </a:r>
          </a:p>
          <a:p>
            <a:pPr marL="349459" marR="218500" lvl="0" indent="-308140">
              <a:buClr>
                <a:schemeClr val="dk1"/>
              </a:buClr>
              <a:buSzPts val="2206"/>
              <a:buFont typeface="Noto Sans Symbols"/>
              <a:buChar char="⮚"/>
            </a:pPr>
            <a:r>
              <a:rPr lang="en-US" sz="2206" i="1" dirty="0">
                <a:solidFill>
                  <a:schemeClr val="dk1"/>
                </a:solidFill>
              </a:rPr>
              <a:t>The need for careful preparation of welded parts</a:t>
            </a:r>
          </a:p>
          <a:p>
            <a:pPr marL="349459" marR="218500" lvl="0" indent="-308140">
              <a:buClr>
                <a:schemeClr val="dk1"/>
              </a:buClr>
              <a:buSzPts val="2206"/>
              <a:buFont typeface="Noto Sans Symbols"/>
              <a:buChar char="⮚"/>
            </a:pPr>
            <a:r>
              <a:rPr lang="en-US" sz="2206" i="1" dirty="0">
                <a:solidFill>
                  <a:schemeClr val="dk1"/>
                </a:solidFill>
              </a:rPr>
              <a:t>This mode is selected when welding alloy steels, non-ferrous metals and their alloys</a:t>
            </a:r>
            <a:endParaRPr sz="2206" dirty="0">
              <a:solidFill>
                <a:schemeClr val="dk1"/>
              </a:solidFill>
              <a:latin typeface="Arial"/>
              <a:ea typeface="Arial"/>
              <a:cs typeface="Arial"/>
              <a:sym typeface="Arial"/>
            </a:endParaRPr>
          </a:p>
        </p:txBody>
      </p:sp>
      <p:sp>
        <p:nvSpPr>
          <p:cNvPr id="3171" name="Google Shape;3171;p311"/>
          <p:cNvSpPr txBox="1">
            <a:spLocks noGrp="1"/>
          </p:cNvSpPr>
          <p:nvPr>
            <p:ph type="title"/>
          </p:nvPr>
        </p:nvSpPr>
        <p:spPr>
          <a:xfrm>
            <a:off x="391631" y="774807"/>
            <a:ext cx="8129517" cy="514723"/>
          </a:xfrm>
          <a:prstGeom prst="rect">
            <a:avLst/>
          </a:prstGeom>
          <a:noFill/>
          <a:ln>
            <a:noFill/>
          </a:ln>
        </p:spPr>
        <p:txBody>
          <a:bodyPr spcFirstLastPara="1" wrap="square" lIns="0" tIns="14000" rIns="0" bIns="0" anchor="t" anchorCtr="0">
            <a:spAutoFit/>
          </a:bodyPr>
          <a:lstStyle/>
          <a:p>
            <a:pPr marL="14007" lvl="0" indent="0" algn="l" rtl="0">
              <a:spcBef>
                <a:spcPts val="0"/>
              </a:spcBef>
              <a:spcAft>
                <a:spcPts val="0"/>
              </a:spcAft>
              <a:buNone/>
            </a:pPr>
            <a:r>
              <a:rPr lang="en-US" sz="3253" i="1" dirty="0">
                <a:latin typeface="Tahoma"/>
                <a:ea typeface="Tahoma"/>
                <a:cs typeface="Tahoma"/>
                <a:sym typeface="Tahoma"/>
              </a:rPr>
              <a:t>Hard welding mode</a:t>
            </a:r>
            <a:endParaRPr sz="3253" dirty="0">
              <a:latin typeface="Tahoma"/>
              <a:ea typeface="Tahoma"/>
              <a:cs typeface="Tahoma"/>
              <a:sym typeface="Tahoma"/>
            </a:endParaRPr>
          </a:p>
        </p:txBody>
      </p:sp>
    </p:spTree>
  </p:cSld>
  <p:clrMapOvr>
    <a:masterClrMapping/>
  </p:clrMapOvr>
</p:sld>
</file>

<file path=ppt/slides/slide312.xml><?xml version="1.0" encoding="utf-8"?>
<p:sld xmlns:a="http://schemas.openxmlformats.org/drawingml/2006/main" xmlns:r="http://schemas.openxmlformats.org/officeDocument/2006/relationships" xmlns:p="http://schemas.openxmlformats.org/presentationml/2006/main">
  <p:cSld>
    <p:spTree>
      <p:nvGrpSpPr>
        <p:cNvPr id="1" name="Shape 3175"/>
        <p:cNvGrpSpPr/>
        <p:nvPr/>
      </p:nvGrpSpPr>
      <p:grpSpPr>
        <a:xfrm>
          <a:off x="0" y="0"/>
          <a:ext cx="0" cy="0"/>
          <a:chOff x="0" y="0"/>
          <a:chExt cx="0" cy="0"/>
        </a:xfrm>
      </p:grpSpPr>
      <p:sp>
        <p:nvSpPr>
          <p:cNvPr id="3177" name="Google Shape;3177;p312"/>
          <p:cNvSpPr txBox="1"/>
          <p:nvPr/>
        </p:nvSpPr>
        <p:spPr>
          <a:xfrm>
            <a:off x="706920" y="1819931"/>
            <a:ext cx="9046009" cy="4427718"/>
          </a:xfrm>
          <a:prstGeom prst="rect">
            <a:avLst/>
          </a:prstGeom>
          <a:noFill/>
          <a:ln>
            <a:noFill/>
          </a:ln>
        </p:spPr>
        <p:txBody>
          <a:bodyPr spcFirstLastPara="1" wrap="square" lIns="0" tIns="14700" rIns="0" bIns="0" anchor="t" anchorCtr="0">
            <a:spAutoFit/>
          </a:bodyPr>
          <a:lstStyle/>
          <a:p>
            <a:pPr marL="313042" lvl="0" indent="-299736">
              <a:buClr>
                <a:schemeClr val="dk1"/>
              </a:buClr>
              <a:buSzPts val="2206"/>
              <a:buFont typeface="Noto Sans Symbols"/>
              <a:buChar char="⮚"/>
            </a:pPr>
            <a:r>
              <a:rPr lang="en-US" sz="2206" i="1" dirty="0">
                <a:solidFill>
                  <a:schemeClr val="dk1"/>
                </a:solidFill>
              </a:rPr>
              <a:t>The electrodes are </a:t>
            </a:r>
            <a:r>
              <a:rPr lang="en-US" sz="2206" i="1" dirty="0" err="1">
                <a:solidFill>
                  <a:schemeClr val="dk1"/>
                </a:solidFill>
              </a:rPr>
              <a:t>unfavourably</a:t>
            </a:r>
            <a:r>
              <a:rPr lang="en-US" sz="2206" i="1" dirty="0">
                <a:solidFill>
                  <a:schemeClr val="dk1"/>
                </a:solidFill>
              </a:rPr>
              <a:t> thermally stressed, so they degrade faster and require more frequent adjustment and replacement.</a:t>
            </a:r>
          </a:p>
          <a:p>
            <a:pPr marL="313042" lvl="0" indent="-299736">
              <a:buClr>
                <a:schemeClr val="dk1"/>
              </a:buClr>
              <a:buSzPts val="2206"/>
              <a:buFont typeface="Noto Sans Symbols"/>
              <a:buChar char="⮚"/>
            </a:pPr>
            <a:r>
              <a:rPr lang="en-US" sz="2206" i="1" dirty="0">
                <a:solidFill>
                  <a:schemeClr val="dk1"/>
                </a:solidFill>
              </a:rPr>
              <a:t>The deformations of the weld joint are larger, the electrode impressions are deeper and the weld structure is coarse-grained (less strong).</a:t>
            </a:r>
          </a:p>
          <a:p>
            <a:pPr marL="313042" lvl="0" indent="-299736">
              <a:buClr>
                <a:schemeClr val="dk1"/>
              </a:buClr>
              <a:buSzPts val="2206"/>
              <a:buFont typeface="Noto Sans Symbols"/>
              <a:buChar char="⮚"/>
            </a:pPr>
            <a:r>
              <a:rPr lang="en-US" sz="2206" i="1" dirty="0">
                <a:solidFill>
                  <a:schemeClr val="dk1"/>
                </a:solidFill>
              </a:rPr>
              <a:t>The advantage of this welding mode is that it reduces the risk of turbidity of the material, which is advantageous for steels with a higher carbon content.</a:t>
            </a:r>
          </a:p>
          <a:p>
            <a:pPr marL="313042" lvl="0" indent="-299736">
              <a:buClr>
                <a:schemeClr val="dk1"/>
              </a:buClr>
              <a:buSzPts val="2206"/>
              <a:buFont typeface="Noto Sans Symbols"/>
              <a:buChar char="⮚"/>
            </a:pPr>
            <a:r>
              <a:rPr lang="en-US" sz="2206" i="1" dirty="0">
                <a:solidFill>
                  <a:schemeClr val="dk1"/>
                </a:solidFill>
              </a:rPr>
              <a:t>Also suitable for repairs and processing of dirty sheets.</a:t>
            </a:r>
          </a:p>
          <a:p>
            <a:pPr marL="313042" lvl="0" indent="-299736">
              <a:buClr>
                <a:schemeClr val="dk1"/>
              </a:buClr>
              <a:buSzPts val="2206"/>
              <a:buFont typeface="Noto Sans Symbols"/>
              <a:buChar char="⮚"/>
            </a:pPr>
            <a:endParaRPr lang="en-US" sz="2206" i="1" dirty="0">
              <a:solidFill>
                <a:schemeClr val="dk1"/>
              </a:solidFill>
            </a:endParaRPr>
          </a:p>
          <a:p>
            <a:pPr marL="13306" lvl="0">
              <a:buClr>
                <a:schemeClr val="dk1"/>
              </a:buClr>
              <a:buSzPts val="2206"/>
            </a:pPr>
            <a:r>
              <a:rPr lang="en-US" sz="2206" i="1" dirty="0">
                <a:solidFill>
                  <a:schemeClr val="dk1"/>
                </a:solidFill>
              </a:rPr>
              <a:t>There is a small diameter of the welding lens, with noticeable bruises along the edge.</a:t>
            </a:r>
          </a:p>
          <a:p>
            <a:pPr marL="13306" lvl="0">
              <a:buClr>
                <a:schemeClr val="dk1"/>
              </a:buClr>
              <a:buSzPts val="2206"/>
            </a:pPr>
            <a:r>
              <a:rPr lang="en-US" sz="2206" i="1" dirty="0">
                <a:solidFill>
                  <a:schemeClr val="dk1"/>
                </a:solidFill>
              </a:rPr>
              <a:t>Higher energy consumption.</a:t>
            </a:r>
            <a:endParaRPr sz="2206" dirty="0">
              <a:solidFill>
                <a:schemeClr val="dk1"/>
              </a:solidFill>
              <a:latin typeface="Arial"/>
              <a:ea typeface="Arial"/>
              <a:cs typeface="Arial"/>
              <a:sym typeface="Arial"/>
            </a:endParaRPr>
          </a:p>
        </p:txBody>
      </p:sp>
      <p:sp>
        <p:nvSpPr>
          <p:cNvPr id="3179" name="Google Shape;3179;p312"/>
          <p:cNvSpPr txBox="1">
            <a:spLocks noGrp="1"/>
          </p:cNvSpPr>
          <p:nvPr>
            <p:ph type="title"/>
          </p:nvPr>
        </p:nvSpPr>
        <p:spPr>
          <a:xfrm>
            <a:off x="391633" y="774807"/>
            <a:ext cx="7890976" cy="514723"/>
          </a:xfrm>
          <a:prstGeom prst="rect">
            <a:avLst/>
          </a:prstGeom>
          <a:noFill/>
          <a:ln>
            <a:noFill/>
          </a:ln>
        </p:spPr>
        <p:txBody>
          <a:bodyPr spcFirstLastPara="1" wrap="square" lIns="0" tIns="14000" rIns="0" bIns="0" anchor="t" anchorCtr="0">
            <a:spAutoFit/>
          </a:bodyPr>
          <a:lstStyle/>
          <a:p>
            <a:pPr marL="14007" lvl="0" indent="0" algn="l" rtl="0">
              <a:spcBef>
                <a:spcPts val="0"/>
              </a:spcBef>
              <a:spcAft>
                <a:spcPts val="0"/>
              </a:spcAft>
              <a:buNone/>
            </a:pPr>
            <a:r>
              <a:rPr lang="en-US" sz="3253" i="1" dirty="0">
                <a:latin typeface="Tahoma"/>
                <a:ea typeface="Tahoma"/>
                <a:cs typeface="Tahoma"/>
                <a:sym typeface="Tahoma"/>
              </a:rPr>
              <a:t>Soft welding mode</a:t>
            </a:r>
            <a:endParaRPr sz="3253" dirty="0">
              <a:latin typeface="Tahoma"/>
              <a:ea typeface="Tahoma"/>
              <a:cs typeface="Tahoma"/>
              <a:sym typeface="Tahoma"/>
            </a:endParaRPr>
          </a:p>
        </p:txBody>
      </p:sp>
    </p:spTree>
  </p:cSld>
  <p:clrMapOvr>
    <a:masterClrMapping/>
  </p:clrMapOvr>
</p:sld>
</file>

<file path=ppt/slides/slide313.xml><?xml version="1.0" encoding="utf-8"?>
<p:sld xmlns:a="http://schemas.openxmlformats.org/drawingml/2006/main" xmlns:r="http://schemas.openxmlformats.org/officeDocument/2006/relationships" xmlns:p="http://schemas.openxmlformats.org/presentationml/2006/main">
  <p:cSld>
    <p:spTree>
      <p:nvGrpSpPr>
        <p:cNvPr id="1" name="Shape 3183"/>
        <p:cNvGrpSpPr/>
        <p:nvPr/>
      </p:nvGrpSpPr>
      <p:grpSpPr>
        <a:xfrm>
          <a:off x="0" y="0"/>
          <a:ext cx="0" cy="0"/>
          <a:chOff x="0" y="0"/>
          <a:chExt cx="0" cy="0"/>
        </a:xfrm>
      </p:grpSpPr>
      <p:sp>
        <p:nvSpPr>
          <p:cNvPr id="3185" name="Google Shape;3185;p313"/>
          <p:cNvSpPr txBox="1">
            <a:spLocks noGrp="1"/>
          </p:cNvSpPr>
          <p:nvPr>
            <p:ph type="title"/>
          </p:nvPr>
        </p:nvSpPr>
        <p:spPr>
          <a:xfrm>
            <a:off x="391632" y="774807"/>
            <a:ext cx="8701478" cy="514728"/>
          </a:xfrm>
          <a:prstGeom prst="rect">
            <a:avLst/>
          </a:prstGeom>
          <a:noFill/>
          <a:ln>
            <a:noFill/>
          </a:ln>
        </p:spPr>
        <p:txBody>
          <a:bodyPr spcFirstLastPara="1" wrap="square" lIns="0" tIns="14000" rIns="0" bIns="0" anchor="t" anchorCtr="0">
            <a:spAutoFit/>
          </a:bodyPr>
          <a:lstStyle/>
          <a:p>
            <a:pPr marL="14007" lvl="0"/>
            <a:r>
              <a:rPr lang="en-US" sz="3253" i="1" dirty="0">
                <a:latin typeface="Tahoma"/>
                <a:ea typeface="Tahoma"/>
                <a:cs typeface="Tahoma"/>
                <a:sym typeface="Tahoma"/>
              </a:rPr>
              <a:t>Welding time course - Welding cycle</a:t>
            </a:r>
            <a:endParaRPr sz="3253" dirty="0">
              <a:latin typeface="Tahoma"/>
              <a:ea typeface="Tahoma"/>
              <a:cs typeface="Tahoma"/>
              <a:sym typeface="Tahoma"/>
            </a:endParaRPr>
          </a:p>
        </p:txBody>
      </p:sp>
      <p:sp>
        <p:nvSpPr>
          <p:cNvPr id="3187" name="Google Shape;3187;p313"/>
          <p:cNvSpPr txBox="1"/>
          <p:nvPr/>
        </p:nvSpPr>
        <p:spPr>
          <a:xfrm>
            <a:off x="585913" y="1923065"/>
            <a:ext cx="9254688" cy="3499002"/>
          </a:xfrm>
          <a:prstGeom prst="rect">
            <a:avLst/>
          </a:prstGeom>
          <a:noFill/>
          <a:ln>
            <a:noFill/>
          </a:ln>
        </p:spPr>
        <p:txBody>
          <a:bodyPr spcFirstLastPara="1" wrap="square" lIns="0" tIns="14700" rIns="0" bIns="0" anchor="t" anchorCtr="0">
            <a:spAutoFit/>
          </a:bodyPr>
          <a:lstStyle/>
          <a:p>
            <a:pPr marL="56025" marR="140064" lvl="0"/>
            <a:r>
              <a:rPr lang="en-US" sz="2206" i="1" dirty="0">
                <a:solidFill>
                  <a:schemeClr val="dk1"/>
                </a:solidFill>
              </a:rPr>
              <a:t>The correct ratio of the size of the resistance welding parameters is not a guarantee of a quality weld.</a:t>
            </a:r>
          </a:p>
          <a:p>
            <a:pPr marL="56025" marR="140064" lvl="0"/>
            <a:r>
              <a:rPr lang="en-US" sz="2206" i="1" dirty="0">
                <a:solidFill>
                  <a:schemeClr val="dk1"/>
                </a:solidFill>
              </a:rPr>
              <a:t>It also depends on their time course, the so-called </a:t>
            </a:r>
            <a:r>
              <a:rPr lang="en-US" sz="2206" b="1" i="1" dirty="0">
                <a:solidFill>
                  <a:schemeClr val="dk1"/>
                </a:solidFill>
              </a:rPr>
              <a:t>welding </a:t>
            </a:r>
            <a:r>
              <a:rPr lang="en-US" sz="2206" b="1" i="1" dirty="0" err="1">
                <a:solidFill>
                  <a:schemeClr val="dk1"/>
                </a:solidFill>
              </a:rPr>
              <a:t>programme</a:t>
            </a:r>
            <a:r>
              <a:rPr lang="en-US" sz="2206" i="1" dirty="0">
                <a:solidFill>
                  <a:schemeClr val="dk1"/>
                </a:solidFill>
              </a:rPr>
              <a:t>.</a:t>
            </a:r>
          </a:p>
          <a:p>
            <a:pPr marL="56025" marR="140064" lvl="0"/>
            <a:endParaRPr lang="en-US" sz="2206" i="1" dirty="0">
              <a:solidFill>
                <a:schemeClr val="dk1"/>
              </a:solidFill>
            </a:endParaRPr>
          </a:p>
          <a:p>
            <a:pPr marL="56025" marR="140064" lvl="0"/>
            <a:r>
              <a:rPr lang="en-US" sz="2206" i="1" dirty="0">
                <a:solidFill>
                  <a:schemeClr val="dk1"/>
                </a:solidFill>
              </a:rPr>
              <a:t>All resistance welding machines are designed with the main technological principle:</a:t>
            </a:r>
          </a:p>
          <a:p>
            <a:pPr marL="56025" marR="140064" lvl="0"/>
            <a:endParaRPr lang="en-US" sz="2206" i="1" dirty="0">
              <a:solidFill>
                <a:schemeClr val="dk1"/>
              </a:solidFill>
            </a:endParaRPr>
          </a:p>
          <a:p>
            <a:pPr marL="56025" marR="140064" lvl="0"/>
            <a:r>
              <a:rPr lang="en-US" sz="2400" i="1" dirty="0">
                <a:solidFill>
                  <a:schemeClr val="dk1"/>
                </a:solidFill>
              </a:rPr>
              <a:t>"The welding current is introduced into the welded object only after reaching the appropriate welding force (F</a:t>
            </a:r>
            <a:r>
              <a:rPr lang="en-US" sz="1600" i="1" dirty="0">
                <a:solidFill>
                  <a:schemeClr val="dk1"/>
                </a:solidFill>
              </a:rPr>
              <a:t>s</a:t>
            </a:r>
            <a:r>
              <a:rPr lang="en-US" sz="2400" i="1" dirty="0">
                <a:solidFill>
                  <a:schemeClr val="dk1"/>
                </a:solidFill>
              </a:rPr>
              <a:t>) with a certain time delay."</a:t>
            </a:r>
            <a:endParaRPr sz="2400" dirty="0">
              <a:solidFill>
                <a:schemeClr val="dk1"/>
              </a:solidFill>
              <a:latin typeface="Arial"/>
              <a:ea typeface="Arial"/>
              <a:cs typeface="Arial"/>
              <a:sym typeface="Arial"/>
            </a:endParaRPr>
          </a:p>
        </p:txBody>
      </p:sp>
    </p:spTree>
  </p:cSld>
  <p:clrMapOvr>
    <a:masterClrMapping/>
  </p:clrMapOvr>
</p:sld>
</file>

<file path=ppt/slides/slide314.xml><?xml version="1.0" encoding="utf-8"?>
<p:sld xmlns:a="http://schemas.openxmlformats.org/drawingml/2006/main" xmlns:r="http://schemas.openxmlformats.org/officeDocument/2006/relationships" xmlns:p="http://schemas.openxmlformats.org/presentationml/2006/main">
  <p:cSld>
    <p:spTree>
      <p:nvGrpSpPr>
        <p:cNvPr id="1" name="Shape 3191"/>
        <p:cNvGrpSpPr/>
        <p:nvPr/>
      </p:nvGrpSpPr>
      <p:grpSpPr>
        <a:xfrm>
          <a:off x="0" y="0"/>
          <a:ext cx="0" cy="0"/>
          <a:chOff x="0" y="0"/>
          <a:chExt cx="0" cy="0"/>
        </a:xfrm>
      </p:grpSpPr>
      <p:sp>
        <p:nvSpPr>
          <p:cNvPr id="3193" name="Google Shape;3193;p314"/>
          <p:cNvSpPr txBox="1">
            <a:spLocks noGrp="1"/>
          </p:cNvSpPr>
          <p:nvPr>
            <p:ph type="title"/>
          </p:nvPr>
        </p:nvSpPr>
        <p:spPr>
          <a:xfrm>
            <a:off x="391632" y="774807"/>
            <a:ext cx="8701478" cy="514728"/>
          </a:xfrm>
          <a:prstGeom prst="rect">
            <a:avLst/>
          </a:prstGeom>
          <a:noFill/>
          <a:ln>
            <a:noFill/>
          </a:ln>
        </p:spPr>
        <p:txBody>
          <a:bodyPr spcFirstLastPara="1" wrap="square" lIns="0" tIns="14000" rIns="0" bIns="0" anchor="t" anchorCtr="0">
            <a:spAutoFit/>
          </a:bodyPr>
          <a:lstStyle/>
          <a:p>
            <a:pPr marL="14007" lvl="0"/>
            <a:r>
              <a:rPr lang="en-US" sz="3253" i="1" dirty="0">
                <a:latin typeface="Tahoma"/>
                <a:ea typeface="Tahoma"/>
                <a:cs typeface="Tahoma"/>
                <a:sym typeface="Tahoma"/>
              </a:rPr>
              <a:t>Welding time course - Welding cycle</a:t>
            </a:r>
            <a:endParaRPr sz="3253" dirty="0">
              <a:latin typeface="Tahoma"/>
              <a:ea typeface="Tahoma"/>
              <a:cs typeface="Tahoma"/>
              <a:sym typeface="Tahoma"/>
            </a:endParaRPr>
          </a:p>
        </p:txBody>
      </p:sp>
      <p:pic>
        <p:nvPicPr>
          <p:cNvPr id="3194" name="Google Shape;3194;p314"/>
          <p:cNvPicPr preferRelativeResize="0"/>
          <p:nvPr/>
        </p:nvPicPr>
        <p:blipFill rotWithShape="1">
          <a:blip r:embed="rId3">
            <a:alphaModFix/>
          </a:blip>
          <a:srcRect/>
          <a:stretch/>
        </p:blipFill>
        <p:spPr>
          <a:xfrm>
            <a:off x="5194301" y="3633957"/>
            <a:ext cx="4609021" cy="3121501"/>
          </a:xfrm>
          <a:prstGeom prst="rect">
            <a:avLst/>
          </a:prstGeom>
          <a:noFill/>
          <a:ln>
            <a:noFill/>
          </a:ln>
        </p:spPr>
      </p:pic>
      <p:sp>
        <p:nvSpPr>
          <p:cNvPr id="3195" name="Google Shape;3195;p314"/>
          <p:cNvSpPr txBox="1"/>
          <p:nvPr/>
        </p:nvSpPr>
        <p:spPr>
          <a:xfrm>
            <a:off x="574052" y="1449928"/>
            <a:ext cx="9545297" cy="5305523"/>
          </a:xfrm>
          <a:prstGeom prst="rect">
            <a:avLst/>
          </a:prstGeom>
          <a:noFill/>
          <a:ln>
            <a:noFill/>
          </a:ln>
        </p:spPr>
        <p:txBody>
          <a:bodyPr spcFirstLastPara="1" wrap="square" lIns="0" tIns="14700" rIns="0" bIns="0" anchor="t" anchorCtr="0">
            <a:spAutoFit/>
          </a:bodyPr>
          <a:lstStyle/>
          <a:p>
            <a:pPr marL="70032" lvl="0"/>
            <a:r>
              <a:rPr lang="en-US" sz="2206" i="1" dirty="0">
                <a:solidFill>
                  <a:schemeClr val="dk1"/>
                </a:solidFill>
              </a:rPr>
              <a:t>Time course of welding of one spot weld:</a:t>
            </a:r>
            <a:endParaRPr sz="2206" dirty="0">
              <a:solidFill>
                <a:schemeClr val="dk1"/>
              </a:solidFill>
              <a:latin typeface="Arial"/>
              <a:ea typeface="Arial"/>
              <a:cs typeface="Arial"/>
              <a:sym typeface="Arial"/>
            </a:endParaRPr>
          </a:p>
          <a:p>
            <a:pPr marL="0" marR="0" lvl="0" indent="0" algn="l" rtl="0">
              <a:spcBef>
                <a:spcPts val="55"/>
              </a:spcBef>
              <a:spcAft>
                <a:spcPts val="0"/>
              </a:spcAft>
              <a:buNone/>
            </a:pPr>
            <a:endParaRPr sz="2261" dirty="0">
              <a:solidFill>
                <a:schemeClr val="dk1"/>
              </a:solidFill>
              <a:latin typeface="Arial"/>
              <a:ea typeface="Arial"/>
              <a:cs typeface="Arial"/>
              <a:sym typeface="Arial"/>
            </a:endParaRPr>
          </a:p>
          <a:p>
            <a:pPr marL="70032" marR="359963" lvl="0" indent="-126047">
              <a:spcBef>
                <a:spcPts val="6"/>
              </a:spcBef>
              <a:buClr>
                <a:schemeClr val="dk1"/>
              </a:buClr>
              <a:buSzPts val="1985"/>
              <a:buFont typeface="Noto Sans Symbols"/>
              <a:buChar char="⮚"/>
            </a:pPr>
            <a:r>
              <a:rPr lang="en-US" sz="1985" i="1" dirty="0">
                <a:solidFill>
                  <a:schemeClr val="dk1"/>
                </a:solidFill>
              </a:rPr>
              <a:t> It can be seen from the course that the </a:t>
            </a:r>
            <a:r>
              <a:rPr lang="en-US" sz="1985" b="1" i="1" dirty="0">
                <a:solidFill>
                  <a:schemeClr val="dk1"/>
                </a:solidFill>
                <a:latin typeface="Arial"/>
                <a:ea typeface="Arial"/>
                <a:cs typeface="Arial"/>
                <a:sym typeface="Arial"/>
              </a:rPr>
              <a:t>force </a:t>
            </a:r>
            <a:r>
              <a:rPr lang="en-US" sz="1985" b="1" i="1" dirty="0" err="1">
                <a:solidFill>
                  <a:schemeClr val="dk1"/>
                </a:solidFill>
                <a:latin typeface="Arial"/>
                <a:ea typeface="Arial"/>
                <a:cs typeface="Arial"/>
                <a:sym typeface="Arial"/>
              </a:rPr>
              <a:t>F</a:t>
            </a:r>
            <a:r>
              <a:rPr lang="en-US" sz="1985" b="1" i="1" baseline="-25000" dirty="0" err="1">
                <a:solidFill>
                  <a:schemeClr val="dk1"/>
                </a:solidFill>
                <a:latin typeface="Arial"/>
                <a:ea typeface="Arial"/>
                <a:cs typeface="Arial"/>
                <a:sym typeface="Arial"/>
              </a:rPr>
              <a:t>sv</a:t>
            </a:r>
            <a:r>
              <a:rPr lang="en-US" sz="1985" b="1" i="1" baseline="-25000" dirty="0">
                <a:solidFill>
                  <a:schemeClr val="dk1"/>
                </a:solidFill>
                <a:latin typeface="Arial"/>
                <a:ea typeface="Arial"/>
                <a:cs typeface="Arial"/>
                <a:sym typeface="Arial"/>
              </a:rPr>
              <a:t> </a:t>
            </a:r>
            <a:r>
              <a:rPr lang="en-US" sz="1985" i="1" dirty="0">
                <a:solidFill>
                  <a:schemeClr val="dk1"/>
                </a:solidFill>
              </a:rPr>
              <a:t>rises to the required set value for the time period </a:t>
            </a:r>
            <a:r>
              <a:rPr lang="en-US" sz="1985" b="1" i="1" dirty="0">
                <a:solidFill>
                  <a:schemeClr val="dk1"/>
                </a:solidFill>
                <a:latin typeface="Arial"/>
                <a:ea typeface="Arial"/>
                <a:cs typeface="Arial"/>
                <a:sym typeface="Arial"/>
              </a:rPr>
              <a:t>t</a:t>
            </a:r>
            <a:r>
              <a:rPr lang="en-US" sz="1985" b="1" i="1" baseline="-25000" dirty="0">
                <a:solidFill>
                  <a:schemeClr val="dk1"/>
                </a:solidFill>
                <a:latin typeface="Arial"/>
                <a:ea typeface="Arial"/>
                <a:cs typeface="Arial"/>
                <a:sym typeface="Arial"/>
              </a:rPr>
              <a:t>d</a:t>
            </a:r>
            <a:r>
              <a:rPr lang="en-US" sz="1985" b="1" i="1" dirty="0">
                <a:solidFill>
                  <a:schemeClr val="dk1"/>
                </a:solidFill>
                <a:latin typeface="Arial"/>
                <a:ea typeface="Arial"/>
                <a:cs typeface="Arial"/>
                <a:sym typeface="Arial"/>
              </a:rPr>
              <a:t> - the settling time</a:t>
            </a:r>
            <a:r>
              <a:rPr lang="en-US" sz="1985" i="1" dirty="0">
                <a:solidFill>
                  <a:schemeClr val="dk1"/>
                </a:solidFill>
              </a:rPr>
              <a:t> required to reach full pressure.</a:t>
            </a:r>
            <a:endParaRPr sz="1985" dirty="0">
              <a:solidFill>
                <a:schemeClr val="dk1"/>
              </a:solidFill>
              <a:latin typeface="Arial"/>
              <a:ea typeface="Arial"/>
              <a:cs typeface="Arial"/>
              <a:sym typeface="Arial"/>
            </a:endParaRPr>
          </a:p>
          <a:p>
            <a:pPr marL="70032" marR="61627" lvl="0" indent="-126047">
              <a:buClr>
                <a:schemeClr val="dk1"/>
              </a:buClr>
              <a:buSzPts val="1985"/>
              <a:buFont typeface="Noto Sans Symbols"/>
              <a:buChar char="⮚"/>
            </a:pPr>
            <a:r>
              <a:rPr lang="en-US" sz="1985" i="1" dirty="0">
                <a:solidFill>
                  <a:schemeClr val="dk1"/>
                </a:solidFill>
              </a:rPr>
              <a:t> The set force value is maintained for the </a:t>
            </a:r>
            <a:r>
              <a:rPr lang="en-US" sz="1985" b="1" i="1" dirty="0">
                <a:solidFill>
                  <a:schemeClr val="dk1"/>
                </a:solidFill>
              </a:rPr>
              <a:t>welding time</a:t>
            </a:r>
            <a:r>
              <a:rPr lang="en-US" sz="1985" b="1" i="1" dirty="0">
                <a:solidFill>
                  <a:schemeClr val="dk1"/>
                </a:solidFill>
                <a:latin typeface="Arial"/>
                <a:ea typeface="Arial"/>
                <a:cs typeface="Arial"/>
                <a:sym typeface="Arial"/>
              </a:rPr>
              <a:t> </a:t>
            </a:r>
            <a:r>
              <a:rPr lang="en-US" sz="1985" b="1" i="1" dirty="0" err="1">
                <a:solidFill>
                  <a:schemeClr val="dk1"/>
                </a:solidFill>
                <a:latin typeface="Arial"/>
                <a:ea typeface="Arial"/>
                <a:cs typeface="Arial"/>
                <a:sym typeface="Arial"/>
              </a:rPr>
              <a:t>t</a:t>
            </a:r>
            <a:r>
              <a:rPr lang="en-US" sz="1985" b="1" i="1" baseline="-25000" dirty="0" err="1">
                <a:solidFill>
                  <a:schemeClr val="dk1"/>
                </a:solidFill>
                <a:latin typeface="Arial"/>
                <a:ea typeface="Arial"/>
                <a:cs typeface="Arial"/>
                <a:sym typeface="Arial"/>
              </a:rPr>
              <a:t>s</a:t>
            </a:r>
            <a:r>
              <a:rPr lang="en-US" sz="1985" b="1" i="1" baseline="-25000" dirty="0">
                <a:solidFill>
                  <a:schemeClr val="dk1"/>
                </a:solidFill>
                <a:latin typeface="Arial"/>
                <a:ea typeface="Arial"/>
                <a:cs typeface="Arial"/>
                <a:sym typeface="Arial"/>
              </a:rPr>
              <a:t> </a:t>
            </a:r>
            <a:r>
              <a:rPr lang="en-US" sz="1985" i="1" dirty="0">
                <a:solidFill>
                  <a:schemeClr val="dk1"/>
                </a:solidFill>
              </a:rPr>
              <a:t>. Only after the end of the interval </a:t>
            </a:r>
            <a:r>
              <a:rPr lang="en-US" sz="1985" i="1" dirty="0" err="1">
                <a:solidFill>
                  <a:schemeClr val="dk1"/>
                </a:solidFill>
                <a:latin typeface="Arial"/>
                <a:ea typeface="Arial"/>
                <a:cs typeface="Arial"/>
                <a:sym typeface="Arial"/>
              </a:rPr>
              <a:t>t</a:t>
            </a:r>
            <a:r>
              <a:rPr lang="en-US" sz="1985" i="1" baseline="-25000" dirty="0" err="1">
                <a:solidFill>
                  <a:schemeClr val="dk1"/>
                </a:solidFill>
                <a:latin typeface="Arial"/>
                <a:ea typeface="Arial"/>
                <a:cs typeface="Arial"/>
                <a:sym typeface="Arial"/>
              </a:rPr>
              <a:t>s</a:t>
            </a:r>
            <a:r>
              <a:rPr lang="en-US" sz="1985" i="1" baseline="-25000" dirty="0">
                <a:solidFill>
                  <a:schemeClr val="dk1"/>
                </a:solidFill>
                <a:latin typeface="Arial"/>
                <a:ea typeface="Arial"/>
                <a:cs typeface="Arial"/>
                <a:sym typeface="Arial"/>
              </a:rPr>
              <a:t> </a:t>
            </a:r>
            <a:r>
              <a:rPr lang="en-US" sz="1985" i="1" dirty="0">
                <a:solidFill>
                  <a:schemeClr val="dk1"/>
                </a:solidFill>
              </a:rPr>
              <a:t>(switching off the welding current), the force </a:t>
            </a:r>
            <a:r>
              <a:rPr lang="en-US" sz="1985" i="1" dirty="0" err="1">
                <a:solidFill>
                  <a:schemeClr val="dk1"/>
                </a:solidFill>
              </a:rPr>
              <a:t>F</a:t>
            </a:r>
            <a:r>
              <a:rPr lang="en-US" sz="1985" i="1" baseline="-25000" dirty="0" err="1">
                <a:solidFill>
                  <a:schemeClr val="dk1"/>
                </a:solidFill>
                <a:latin typeface="Arial"/>
                <a:ea typeface="Arial"/>
                <a:cs typeface="Arial"/>
                <a:sym typeface="Arial"/>
              </a:rPr>
              <a:t>sv</a:t>
            </a:r>
            <a:r>
              <a:rPr lang="en-US" sz="1985" i="1" baseline="-25000" dirty="0">
                <a:solidFill>
                  <a:schemeClr val="dk1"/>
                </a:solidFill>
                <a:latin typeface="Arial"/>
                <a:ea typeface="Arial"/>
                <a:cs typeface="Arial"/>
                <a:sym typeface="Arial"/>
              </a:rPr>
              <a:t>  </a:t>
            </a:r>
            <a:r>
              <a:rPr lang="en-US" sz="1985" i="1" dirty="0">
                <a:solidFill>
                  <a:schemeClr val="dk1"/>
                </a:solidFill>
              </a:rPr>
              <a:t>decreases back to the zero value of the interval </a:t>
            </a:r>
            <a:r>
              <a:rPr lang="en-US" sz="1985" b="1" i="1" dirty="0" err="1">
                <a:solidFill>
                  <a:schemeClr val="dk1"/>
                </a:solidFill>
                <a:latin typeface="Arial"/>
                <a:ea typeface="Arial"/>
                <a:cs typeface="Arial"/>
                <a:sym typeface="Arial"/>
              </a:rPr>
              <a:t>t</a:t>
            </a:r>
            <a:r>
              <a:rPr lang="en-US" sz="1985" b="1" i="1" baseline="-25000" dirty="0" err="1">
                <a:solidFill>
                  <a:schemeClr val="dk1"/>
                </a:solidFill>
                <a:latin typeface="Arial"/>
                <a:ea typeface="Arial"/>
                <a:cs typeface="Arial"/>
                <a:sym typeface="Arial"/>
              </a:rPr>
              <a:t>k</a:t>
            </a:r>
            <a:r>
              <a:rPr lang="en-US" sz="1985" b="1" i="1" dirty="0">
                <a:solidFill>
                  <a:schemeClr val="dk1"/>
                </a:solidFill>
                <a:latin typeface="Arial"/>
                <a:ea typeface="Arial"/>
                <a:cs typeface="Arial"/>
                <a:sym typeface="Arial"/>
              </a:rPr>
              <a:t> - </a:t>
            </a:r>
            <a:r>
              <a:rPr lang="en-US" sz="1985" b="1" i="1" dirty="0">
                <a:solidFill>
                  <a:schemeClr val="dk1"/>
                </a:solidFill>
              </a:rPr>
              <a:t>forging time</a:t>
            </a:r>
            <a:r>
              <a:rPr lang="en-US" sz="1985" i="1" dirty="0">
                <a:solidFill>
                  <a:schemeClr val="dk1"/>
                </a:solidFill>
              </a:rPr>
              <a:t>, when the cooling weld metal is forged.</a:t>
            </a:r>
            <a:endParaRPr sz="1985" dirty="0">
              <a:solidFill>
                <a:schemeClr val="dk1"/>
              </a:solidFill>
              <a:latin typeface="Arial"/>
              <a:ea typeface="Arial"/>
              <a:cs typeface="Arial"/>
              <a:sym typeface="Arial"/>
            </a:endParaRPr>
          </a:p>
          <a:p>
            <a:pPr marL="70032" marR="5870062" lvl="0" indent="-126047">
              <a:buClr>
                <a:schemeClr val="dk1"/>
              </a:buClr>
              <a:buSzPts val="1985"/>
              <a:buFont typeface="Noto Sans Symbols"/>
              <a:buChar char="⮚"/>
            </a:pPr>
            <a:r>
              <a:rPr lang="en-US" sz="1985" i="1" dirty="0">
                <a:solidFill>
                  <a:schemeClr val="dk1"/>
                </a:solidFill>
              </a:rPr>
              <a:t> It is necessary that the force </a:t>
            </a:r>
            <a:r>
              <a:rPr lang="en-US" sz="1985" i="1" dirty="0" err="1">
                <a:solidFill>
                  <a:schemeClr val="dk1"/>
                </a:solidFill>
              </a:rPr>
              <a:t>F</a:t>
            </a:r>
            <a:r>
              <a:rPr lang="en-US" sz="1985" i="1" baseline="-25000" dirty="0" err="1">
                <a:solidFill>
                  <a:schemeClr val="dk1"/>
                </a:solidFill>
                <a:latin typeface="Arial"/>
                <a:ea typeface="Arial"/>
                <a:cs typeface="Arial"/>
                <a:sym typeface="Arial"/>
              </a:rPr>
              <a:t>sv</a:t>
            </a:r>
            <a:r>
              <a:rPr lang="en-US" sz="1985" i="1" baseline="-25000" dirty="0">
                <a:solidFill>
                  <a:schemeClr val="dk1"/>
                </a:solidFill>
                <a:latin typeface="Arial"/>
                <a:ea typeface="Arial"/>
                <a:cs typeface="Arial"/>
                <a:sym typeface="Arial"/>
              </a:rPr>
              <a:t>  </a:t>
            </a:r>
            <a:r>
              <a:rPr lang="en-US" sz="1985" i="1" dirty="0">
                <a:solidFill>
                  <a:schemeClr val="dk1"/>
                </a:solidFill>
              </a:rPr>
              <a:t>is not released before the end of the interval </a:t>
            </a:r>
            <a:r>
              <a:rPr lang="en-US" sz="1985" i="1" dirty="0" err="1">
                <a:solidFill>
                  <a:schemeClr val="dk1"/>
                </a:solidFill>
              </a:rPr>
              <a:t>t</a:t>
            </a:r>
            <a:r>
              <a:rPr lang="en-US" sz="1985" i="1" baseline="-25000" dirty="0" err="1">
                <a:solidFill>
                  <a:schemeClr val="dk1"/>
                </a:solidFill>
                <a:latin typeface="Arial"/>
                <a:ea typeface="Arial"/>
                <a:cs typeface="Arial"/>
                <a:sym typeface="Arial"/>
              </a:rPr>
              <a:t>s</a:t>
            </a:r>
            <a:r>
              <a:rPr lang="en-US" sz="1985" i="1" dirty="0">
                <a:solidFill>
                  <a:schemeClr val="dk1"/>
                </a:solidFill>
                <a:latin typeface="Arial"/>
                <a:ea typeface="Arial"/>
                <a:cs typeface="Arial"/>
                <a:sym typeface="Arial"/>
              </a:rPr>
              <a:t>; </a:t>
            </a:r>
            <a:r>
              <a:rPr lang="en-US" sz="1985" i="1" dirty="0">
                <a:solidFill>
                  <a:schemeClr val="dk1"/>
                </a:solidFill>
              </a:rPr>
              <a:t>otherwise there is a risk of cavities forming in the weld.</a:t>
            </a:r>
            <a:endParaRPr sz="1985" dirty="0">
              <a:solidFill>
                <a:schemeClr val="dk1"/>
              </a:solidFill>
              <a:latin typeface="Arial"/>
              <a:ea typeface="Arial"/>
              <a:cs typeface="Arial"/>
              <a:sym typeface="Arial"/>
            </a:endParaRPr>
          </a:p>
          <a:p>
            <a:pPr marL="0" marR="0" lvl="0" indent="0" algn="l" rtl="0">
              <a:spcBef>
                <a:spcPts val="39"/>
              </a:spcBef>
              <a:spcAft>
                <a:spcPts val="0"/>
              </a:spcAft>
              <a:buNone/>
            </a:pPr>
            <a:endParaRPr sz="2040" dirty="0">
              <a:solidFill>
                <a:schemeClr val="dk1"/>
              </a:solidFill>
              <a:latin typeface="Arial"/>
              <a:ea typeface="Arial"/>
              <a:cs typeface="Arial"/>
              <a:sym typeface="Arial"/>
            </a:endParaRPr>
          </a:p>
          <a:p>
            <a:pPr marL="70032" marR="5148035" lvl="0"/>
            <a:r>
              <a:rPr lang="en-US" sz="1985" i="1" dirty="0">
                <a:solidFill>
                  <a:schemeClr val="dk1"/>
                </a:solidFill>
              </a:rPr>
              <a:t>In addition, more complex welding </a:t>
            </a:r>
            <a:r>
              <a:rPr lang="en-US" sz="1985" i="1" dirty="0" err="1">
                <a:solidFill>
                  <a:schemeClr val="dk1"/>
                </a:solidFill>
              </a:rPr>
              <a:t>programmes</a:t>
            </a:r>
            <a:r>
              <a:rPr lang="en-US" sz="1985" i="1" dirty="0">
                <a:solidFill>
                  <a:schemeClr val="dk1"/>
                </a:solidFill>
              </a:rPr>
              <a:t> are used to include preheating, annealing, etc. during the welding process.</a:t>
            </a:r>
            <a:endParaRPr sz="1985" dirty="0">
              <a:solidFill>
                <a:schemeClr val="dk1"/>
              </a:solidFill>
              <a:latin typeface="Arial"/>
              <a:ea typeface="Arial"/>
              <a:cs typeface="Arial"/>
              <a:sym typeface="Arial"/>
            </a:endParaRPr>
          </a:p>
        </p:txBody>
      </p:sp>
    </p:spTree>
  </p:cSld>
  <p:clrMapOvr>
    <a:masterClrMapping/>
  </p:clrMapOvr>
</p:sld>
</file>

<file path=ppt/slides/slide315.xml><?xml version="1.0" encoding="utf-8"?>
<p:sld xmlns:a="http://schemas.openxmlformats.org/drawingml/2006/main" xmlns:r="http://schemas.openxmlformats.org/officeDocument/2006/relationships" xmlns:p="http://schemas.openxmlformats.org/presentationml/2006/main">
  <p:cSld>
    <p:spTree>
      <p:nvGrpSpPr>
        <p:cNvPr id="1" name="Shape 3200"/>
        <p:cNvGrpSpPr/>
        <p:nvPr/>
      </p:nvGrpSpPr>
      <p:grpSpPr>
        <a:xfrm>
          <a:off x="0" y="0"/>
          <a:ext cx="0" cy="0"/>
          <a:chOff x="0" y="0"/>
          <a:chExt cx="0" cy="0"/>
        </a:xfrm>
      </p:grpSpPr>
      <p:pic>
        <p:nvPicPr>
          <p:cNvPr id="3202" name="Google Shape;3202;p315"/>
          <p:cNvPicPr preferRelativeResize="0"/>
          <p:nvPr/>
        </p:nvPicPr>
        <p:blipFill rotWithShape="1">
          <a:blip r:embed="rId3">
            <a:alphaModFix/>
          </a:blip>
          <a:srcRect/>
          <a:stretch/>
        </p:blipFill>
        <p:spPr>
          <a:xfrm>
            <a:off x="1083648" y="1602801"/>
            <a:ext cx="8526105" cy="4357249"/>
          </a:xfrm>
          <a:prstGeom prst="rect">
            <a:avLst/>
          </a:prstGeom>
          <a:noFill/>
          <a:ln>
            <a:noFill/>
          </a:ln>
        </p:spPr>
      </p:pic>
    </p:spTree>
  </p:cSld>
  <p:clrMapOvr>
    <a:masterClrMapping/>
  </p:clrMapOvr>
</p:sld>
</file>

<file path=ppt/slides/slide316.xml><?xml version="1.0" encoding="utf-8"?>
<p:sld xmlns:a="http://schemas.openxmlformats.org/drawingml/2006/main" xmlns:r="http://schemas.openxmlformats.org/officeDocument/2006/relationships" xmlns:p="http://schemas.openxmlformats.org/presentationml/2006/main">
  <p:cSld>
    <p:spTree>
      <p:nvGrpSpPr>
        <p:cNvPr id="1" name="Shape 3206"/>
        <p:cNvGrpSpPr/>
        <p:nvPr/>
      </p:nvGrpSpPr>
      <p:grpSpPr>
        <a:xfrm>
          <a:off x="0" y="0"/>
          <a:ext cx="0" cy="0"/>
          <a:chOff x="0" y="0"/>
          <a:chExt cx="0" cy="0"/>
        </a:xfrm>
      </p:grpSpPr>
      <p:sp>
        <p:nvSpPr>
          <p:cNvPr id="3208" name="Google Shape;3208;p316"/>
          <p:cNvSpPr txBox="1">
            <a:spLocks noGrp="1"/>
          </p:cNvSpPr>
          <p:nvPr>
            <p:ph type="title"/>
          </p:nvPr>
        </p:nvSpPr>
        <p:spPr>
          <a:xfrm>
            <a:off x="378379" y="813894"/>
            <a:ext cx="7599429" cy="514728"/>
          </a:xfrm>
          <a:prstGeom prst="rect">
            <a:avLst/>
          </a:prstGeom>
          <a:noFill/>
          <a:ln>
            <a:noFill/>
          </a:ln>
        </p:spPr>
        <p:txBody>
          <a:bodyPr spcFirstLastPara="1" wrap="square" lIns="0" tIns="14000" rIns="0" bIns="0" anchor="t" anchorCtr="0">
            <a:spAutoFit/>
          </a:bodyPr>
          <a:lstStyle/>
          <a:p>
            <a:pPr marL="14007" lvl="0"/>
            <a:r>
              <a:rPr lang="en-US" sz="3253" i="1" dirty="0">
                <a:latin typeface="Tahoma"/>
                <a:ea typeface="Tahoma"/>
                <a:cs typeface="Tahoma"/>
                <a:sym typeface="Tahoma"/>
              </a:rPr>
              <a:t>Use of spot welding</a:t>
            </a:r>
            <a:endParaRPr sz="3253" dirty="0">
              <a:latin typeface="Tahoma"/>
              <a:ea typeface="Tahoma"/>
              <a:cs typeface="Tahoma"/>
              <a:sym typeface="Tahoma"/>
            </a:endParaRPr>
          </a:p>
        </p:txBody>
      </p:sp>
      <p:grpSp>
        <p:nvGrpSpPr>
          <p:cNvPr id="3209" name="Google Shape;3209;p316"/>
          <p:cNvGrpSpPr/>
          <p:nvPr/>
        </p:nvGrpSpPr>
        <p:grpSpPr>
          <a:xfrm>
            <a:off x="927101" y="1598552"/>
            <a:ext cx="8509046" cy="5120889"/>
            <a:chOff x="571500" y="1571244"/>
            <a:chExt cx="7716011" cy="4643627"/>
          </a:xfrm>
        </p:grpSpPr>
        <p:pic>
          <p:nvPicPr>
            <p:cNvPr id="3210" name="Google Shape;3210;p316"/>
            <p:cNvPicPr preferRelativeResize="0"/>
            <p:nvPr/>
          </p:nvPicPr>
          <p:blipFill rotWithShape="1">
            <a:blip r:embed="rId3">
              <a:alphaModFix/>
            </a:blip>
            <a:srcRect/>
            <a:stretch/>
          </p:blipFill>
          <p:spPr>
            <a:xfrm>
              <a:off x="571500" y="1571244"/>
              <a:ext cx="7716011" cy="2321051"/>
            </a:xfrm>
            <a:prstGeom prst="rect">
              <a:avLst/>
            </a:prstGeom>
            <a:noFill/>
            <a:ln>
              <a:noFill/>
            </a:ln>
          </p:spPr>
        </p:pic>
        <p:pic>
          <p:nvPicPr>
            <p:cNvPr id="3211" name="Google Shape;3211;p316"/>
            <p:cNvPicPr preferRelativeResize="0"/>
            <p:nvPr/>
          </p:nvPicPr>
          <p:blipFill rotWithShape="1">
            <a:blip r:embed="rId4">
              <a:alphaModFix/>
            </a:blip>
            <a:srcRect/>
            <a:stretch/>
          </p:blipFill>
          <p:spPr>
            <a:xfrm>
              <a:off x="571500" y="3892295"/>
              <a:ext cx="7716011" cy="2322576"/>
            </a:xfrm>
            <a:prstGeom prst="rect">
              <a:avLst/>
            </a:prstGeom>
            <a:noFill/>
            <a:ln>
              <a:noFill/>
            </a:ln>
          </p:spPr>
        </p:pic>
      </p:grpSp>
    </p:spTree>
  </p:cSld>
  <p:clrMapOvr>
    <a:masterClrMapping/>
  </p:clrMapOvr>
</p:sld>
</file>

<file path=ppt/slides/slide317.xml><?xml version="1.0" encoding="utf-8"?>
<p:sld xmlns:a="http://schemas.openxmlformats.org/drawingml/2006/main" xmlns:r="http://schemas.openxmlformats.org/officeDocument/2006/relationships" xmlns:p="http://schemas.openxmlformats.org/presentationml/2006/main">
  <p:cSld>
    <p:spTree>
      <p:nvGrpSpPr>
        <p:cNvPr id="1" name="Shape 3216"/>
        <p:cNvGrpSpPr/>
        <p:nvPr/>
      </p:nvGrpSpPr>
      <p:grpSpPr>
        <a:xfrm>
          <a:off x="0" y="0"/>
          <a:ext cx="0" cy="0"/>
          <a:chOff x="0" y="0"/>
          <a:chExt cx="0" cy="0"/>
        </a:xfrm>
      </p:grpSpPr>
      <p:sp>
        <p:nvSpPr>
          <p:cNvPr id="3218" name="Google Shape;3218;p317"/>
          <p:cNvSpPr txBox="1">
            <a:spLocks noGrp="1"/>
          </p:cNvSpPr>
          <p:nvPr>
            <p:ph type="title"/>
          </p:nvPr>
        </p:nvSpPr>
        <p:spPr>
          <a:xfrm>
            <a:off x="391633" y="774807"/>
            <a:ext cx="8924645" cy="514728"/>
          </a:xfrm>
          <a:prstGeom prst="rect">
            <a:avLst/>
          </a:prstGeom>
          <a:noFill/>
          <a:ln>
            <a:noFill/>
          </a:ln>
        </p:spPr>
        <p:txBody>
          <a:bodyPr spcFirstLastPara="1" wrap="square" lIns="0" tIns="14000" rIns="0" bIns="0" anchor="t" anchorCtr="0">
            <a:spAutoFit/>
          </a:bodyPr>
          <a:lstStyle/>
          <a:p>
            <a:pPr marL="14007" lvl="0"/>
            <a:r>
              <a:rPr lang="en-US" sz="3253" i="1" dirty="0">
                <a:latin typeface="Tahoma"/>
                <a:ea typeface="Tahoma"/>
                <a:cs typeface="Tahoma"/>
                <a:sym typeface="Tahoma"/>
              </a:rPr>
              <a:t>Resistance welding losses</a:t>
            </a:r>
            <a:endParaRPr sz="3253" dirty="0">
              <a:latin typeface="Tahoma"/>
              <a:ea typeface="Tahoma"/>
              <a:cs typeface="Tahoma"/>
              <a:sym typeface="Tahoma"/>
            </a:endParaRPr>
          </a:p>
        </p:txBody>
      </p:sp>
      <p:sp>
        <p:nvSpPr>
          <p:cNvPr id="3220" name="Google Shape;3220;p317"/>
          <p:cNvSpPr txBox="1"/>
          <p:nvPr/>
        </p:nvSpPr>
        <p:spPr>
          <a:xfrm>
            <a:off x="470623" y="1608086"/>
            <a:ext cx="9807896" cy="5446074"/>
          </a:xfrm>
          <a:prstGeom prst="rect">
            <a:avLst/>
          </a:prstGeom>
          <a:noFill/>
          <a:ln>
            <a:noFill/>
          </a:ln>
        </p:spPr>
        <p:txBody>
          <a:bodyPr spcFirstLastPara="1" wrap="square" lIns="0" tIns="14700" rIns="0" bIns="0" anchor="t" anchorCtr="0">
            <a:spAutoFit/>
          </a:bodyPr>
          <a:lstStyle/>
          <a:p>
            <a:pPr marL="14007" lvl="0"/>
            <a:r>
              <a:rPr lang="en-US" sz="2206" b="1" i="1" dirty="0">
                <a:solidFill>
                  <a:schemeClr val="dk1"/>
                </a:solidFill>
              </a:rPr>
              <a:t>Material resistance size + transient resistances</a:t>
            </a:r>
          </a:p>
          <a:p>
            <a:pPr marL="14007" lvl="0"/>
            <a:r>
              <a:rPr lang="en-US" sz="2206" i="1" dirty="0">
                <a:solidFill>
                  <a:schemeClr val="dk1"/>
                </a:solidFill>
              </a:rPr>
              <a:t>Rm = f (conductivity, thickness, quality, temperature) </a:t>
            </a:r>
          </a:p>
          <a:p>
            <a:pPr marL="14007" lvl="0"/>
            <a:r>
              <a:rPr lang="en-US" sz="2206" i="1" dirty="0">
                <a:solidFill>
                  <a:schemeClr val="dk1"/>
                </a:solidFill>
              </a:rPr>
              <a:t>Rp = f (purity, surface roughness, etc.)</a:t>
            </a:r>
          </a:p>
          <a:p>
            <a:pPr marL="14007" lvl="0"/>
            <a:endParaRPr lang="en-US" sz="2206" b="1" i="1" dirty="0">
              <a:solidFill>
                <a:schemeClr val="dk1"/>
              </a:solidFill>
            </a:endParaRPr>
          </a:p>
          <a:p>
            <a:pPr marL="14007" lvl="0"/>
            <a:r>
              <a:rPr lang="en-US" sz="2206" i="1" dirty="0">
                <a:solidFill>
                  <a:schemeClr val="dk1"/>
                </a:solidFill>
              </a:rPr>
              <a:t>1) </a:t>
            </a:r>
            <a:r>
              <a:rPr lang="en-US" sz="2206" b="1" i="1" dirty="0">
                <a:solidFill>
                  <a:schemeClr val="dk1"/>
                </a:solidFill>
              </a:rPr>
              <a:t>By dissipating electric current through adjacent welds</a:t>
            </a:r>
          </a:p>
          <a:p>
            <a:pPr marL="14007" lvl="0"/>
            <a:r>
              <a:rPr lang="en-US" sz="2206" i="1" dirty="0">
                <a:solidFill>
                  <a:schemeClr val="dk1"/>
                </a:solidFill>
              </a:rPr>
              <a:t>2) </a:t>
            </a:r>
            <a:r>
              <a:rPr lang="en-US" sz="2206" b="1" i="1" dirty="0">
                <a:solidFill>
                  <a:schemeClr val="dk1"/>
                </a:solidFill>
              </a:rPr>
              <a:t>Impedance of the secondary welding circuit </a:t>
            </a:r>
            <a:r>
              <a:rPr lang="en-US" sz="2206" i="1" dirty="0">
                <a:solidFill>
                  <a:schemeClr val="dk1"/>
                </a:solidFill>
              </a:rPr>
              <a:t>(material mass, jigs, etc.)</a:t>
            </a:r>
          </a:p>
          <a:p>
            <a:pPr marL="14007" lvl="0"/>
            <a:r>
              <a:rPr lang="en-US" sz="2206" i="1" dirty="0">
                <a:solidFill>
                  <a:schemeClr val="dk1"/>
                </a:solidFill>
              </a:rPr>
              <a:t>3) </a:t>
            </a:r>
            <a:r>
              <a:rPr lang="en-US" sz="2206" b="1" i="1" dirty="0">
                <a:solidFill>
                  <a:schemeClr val="dk1"/>
                </a:solidFill>
              </a:rPr>
              <a:t>Arm extension </a:t>
            </a:r>
            <a:r>
              <a:rPr lang="en-US" sz="2206" i="1" dirty="0">
                <a:solidFill>
                  <a:schemeClr val="dk1"/>
                </a:solidFill>
              </a:rPr>
              <a:t>(depends on the size of the "welding - induction - window")</a:t>
            </a:r>
          </a:p>
          <a:p>
            <a:pPr marL="14007" lvl="0"/>
            <a:endParaRPr lang="en-US" sz="2206" i="1" dirty="0">
              <a:solidFill>
                <a:schemeClr val="dk1"/>
              </a:solidFill>
            </a:endParaRPr>
          </a:p>
          <a:p>
            <a:pPr marL="14007" lvl="0"/>
            <a:r>
              <a:rPr lang="en-US" sz="2206" b="1" i="1" dirty="0">
                <a:solidFill>
                  <a:schemeClr val="dk1"/>
                </a:solidFill>
              </a:rPr>
              <a:t>Definition according to 05 0003</a:t>
            </a:r>
          </a:p>
          <a:p>
            <a:pPr marL="14007" lvl="0"/>
            <a:endParaRPr lang="en-US" sz="2206" b="1" i="1" dirty="0">
              <a:solidFill>
                <a:schemeClr val="dk1"/>
              </a:solidFill>
            </a:endParaRPr>
          </a:p>
          <a:p>
            <a:pPr marL="14007" lvl="0"/>
            <a:r>
              <a:rPr lang="en-US" sz="2206" b="1" i="1" dirty="0">
                <a:solidFill>
                  <a:schemeClr val="dk1"/>
                </a:solidFill>
              </a:rPr>
              <a:t>Arm distance </a:t>
            </a:r>
            <a:r>
              <a:rPr lang="en-US" sz="2206" i="1" dirty="0">
                <a:solidFill>
                  <a:schemeClr val="dk1"/>
                </a:solidFill>
              </a:rPr>
              <a:t>= the smallest clear distance between the arms of a resistance spot and seam welder or between the plates of a resistance protrusion welder</a:t>
            </a:r>
          </a:p>
          <a:p>
            <a:pPr marL="14007" lvl="0"/>
            <a:r>
              <a:rPr lang="en-US" sz="2206" b="1" i="1" dirty="0">
                <a:solidFill>
                  <a:schemeClr val="dk1"/>
                </a:solidFill>
              </a:rPr>
              <a:t>Arm extension </a:t>
            </a:r>
            <a:r>
              <a:rPr lang="en-US" sz="2206" i="1" dirty="0">
                <a:solidFill>
                  <a:schemeClr val="dk1"/>
                </a:solidFill>
              </a:rPr>
              <a:t>= clear distance of the resistance welder from the axes of the point electrodes, clamping plates, or from the </a:t>
            </a:r>
            <a:r>
              <a:rPr lang="en-US" sz="2206" i="1" dirty="0" err="1">
                <a:solidFill>
                  <a:schemeClr val="dk1"/>
                </a:solidFill>
              </a:rPr>
              <a:t>centre</a:t>
            </a:r>
            <a:r>
              <a:rPr lang="en-US" sz="2206" i="1" dirty="0">
                <a:solidFill>
                  <a:schemeClr val="dk1"/>
                </a:solidFill>
              </a:rPr>
              <a:t> of the working surface of the discs to the nearest fixed obstacle on the machine</a:t>
            </a:r>
          </a:p>
          <a:p>
            <a:pPr marL="14007" lvl="0"/>
            <a:r>
              <a:rPr lang="en-US" sz="2206" b="1" i="1" dirty="0">
                <a:solidFill>
                  <a:schemeClr val="dk1"/>
                </a:solidFill>
              </a:rPr>
              <a:t>Welding (induction) window </a:t>
            </a:r>
            <a:r>
              <a:rPr lang="en-US" sz="2206" i="1" dirty="0">
                <a:solidFill>
                  <a:schemeClr val="dk1"/>
                </a:solidFill>
              </a:rPr>
              <a:t>= product of unloading and arm spacing</a:t>
            </a:r>
            <a:endParaRPr sz="1764" dirty="0">
              <a:solidFill>
                <a:schemeClr val="dk1"/>
              </a:solidFill>
              <a:latin typeface="Arial"/>
              <a:ea typeface="Arial"/>
              <a:cs typeface="Arial"/>
              <a:sym typeface="Arial"/>
            </a:endParaRPr>
          </a:p>
        </p:txBody>
      </p:sp>
    </p:spTree>
  </p:cSld>
  <p:clrMapOvr>
    <a:masterClrMapping/>
  </p:clrMapOvr>
</p:sld>
</file>

<file path=ppt/slides/slide318.xml><?xml version="1.0" encoding="utf-8"?>
<p:sld xmlns:a="http://schemas.openxmlformats.org/drawingml/2006/main" xmlns:r="http://schemas.openxmlformats.org/officeDocument/2006/relationships" xmlns:p="http://schemas.openxmlformats.org/presentationml/2006/main">
  <p:cSld>
    <p:spTree>
      <p:nvGrpSpPr>
        <p:cNvPr id="1" name="Shape 3224"/>
        <p:cNvGrpSpPr/>
        <p:nvPr/>
      </p:nvGrpSpPr>
      <p:grpSpPr>
        <a:xfrm>
          <a:off x="0" y="0"/>
          <a:ext cx="0" cy="0"/>
          <a:chOff x="0" y="0"/>
          <a:chExt cx="0" cy="0"/>
        </a:xfrm>
      </p:grpSpPr>
      <p:sp>
        <p:nvSpPr>
          <p:cNvPr id="3226" name="Google Shape;3226;p318"/>
          <p:cNvSpPr txBox="1">
            <a:spLocks noGrp="1"/>
          </p:cNvSpPr>
          <p:nvPr>
            <p:ph type="title"/>
          </p:nvPr>
        </p:nvSpPr>
        <p:spPr>
          <a:xfrm>
            <a:off x="391632" y="774807"/>
            <a:ext cx="10157097" cy="514723"/>
          </a:xfrm>
          <a:prstGeom prst="rect">
            <a:avLst/>
          </a:prstGeom>
          <a:noFill/>
          <a:ln>
            <a:noFill/>
          </a:ln>
        </p:spPr>
        <p:txBody>
          <a:bodyPr spcFirstLastPara="1" wrap="square" lIns="0" tIns="14000" rIns="0" bIns="0" anchor="t" anchorCtr="0">
            <a:spAutoFit/>
          </a:bodyPr>
          <a:lstStyle/>
          <a:p>
            <a:pPr marL="14007" lvl="0"/>
            <a:r>
              <a:rPr lang="en-US" sz="3253" i="1" dirty="0">
                <a:latin typeface="Tahoma"/>
                <a:ea typeface="Tahoma"/>
                <a:cs typeface="Tahoma"/>
                <a:sym typeface="Tahoma"/>
              </a:rPr>
              <a:t>Influence of the arms of the welding source</a:t>
            </a:r>
            <a:endParaRPr sz="3253" dirty="0">
              <a:latin typeface="Tahoma"/>
              <a:ea typeface="Tahoma"/>
              <a:cs typeface="Tahoma"/>
              <a:sym typeface="Tahoma"/>
            </a:endParaRPr>
          </a:p>
        </p:txBody>
      </p:sp>
      <p:pic>
        <p:nvPicPr>
          <p:cNvPr id="3227" name="Google Shape;3227;p318"/>
          <p:cNvPicPr preferRelativeResize="0"/>
          <p:nvPr/>
        </p:nvPicPr>
        <p:blipFill rotWithShape="1">
          <a:blip r:embed="rId3">
            <a:alphaModFix/>
          </a:blip>
          <a:srcRect/>
          <a:stretch/>
        </p:blipFill>
        <p:spPr>
          <a:xfrm>
            <a:off x="712308" y="1732733"/>
            <a:ext cx="9086151" cy="4480478"/>
          </a:xfrm>
          <a:prstGeom prst="rect">
            <a:avLst/>
          </a:prstGeom>
          <a:noFill/>
          <a:ln>
            <a:noFill/>
          </a:ln>
        </p:spPr>
      </p:pic>
    </p:spTree>
  </p:cSld>
  <p:clrMapOvr>
    <a:masterClrMapping/>
  </p:clrMapOvr>
</p:sld>
</file>

<file path=ppt/slides/slide319.xml><?xml version="1.0" encoding="utf-8"?>
<p:sld xmlns:a="http://schemas.openxmlformats.org/drawingml/2006/main" xmlns:r="http://schemas.openxmlformats.org/officeDocument/2006/relationships" xmlns:p="http://schemas.openxmlformats.org/presentationml/2006/main">
  <p:cSld>
    <p:spTree>
      <p:nvGrpSpPr>
        <p:cNvPr id="1" name="Shape 3232"/>
        <p:cNvGrpSpPr/>
        <p:nvPr/>
      </p:nvGrpSpPr>
      <p:grpSpPr>
        <a:xfrm>
          <a:off x="0" y="0"/>
          <a:ext cx="0" cy="0"/>
          <a:chOff x="0" y="0"/>
          <a:chExt cx="0" cy="0"/>
        </a:xfrm>
      </p:grpSpPr>
      <p:sp>
        <p:nvSpPr>
          <p:cNvPr id="3234" name="Google Shape;3234;p319"/>
          <p:cNvSpPr txBox="1">
            <a:spLocks noGrp="1"/>
          </p:cNvSpPr>
          <p:nvPr>
            <p:ph type="title"/>
          </p:nvPr>
        </p:nvSpPr>
        <p:spPr>
          <a:xfrm>
            <a:off x="391631" y="774807"/>
            <a:ext cx="8368055"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Resistance SEAM welding</a:t>
            </a:r>
            <a:endParaRPr sz="3253" dirty="0">
              <a:latin typeface="Tahoma"/>
              <a:ea typeface="Tahoma"/>
              <a:cs typeface="Tahoma"/>
              <a:sym typeface="Tahoma"/>
            </a:endParaRPr>
          </a:p>
        </p:txBody>
      </p:sp>
      <p:sp>
        <p:nvSpPr>
          <p:cNvPr id="3235" name="Google Shape;3235;p319"/>
          <p:cNvSpPr txBox="1"/>
          <p:nvPr/>
        </p:nvSpPr>
        <p:spPr>
          <a:xfrm>
            <a:off x="5591794" y="1761724"/>
            <a:ext cx="4178475" cy="3748814"/>
          </a:xfrm>
          <a:prstGeom prst="rect">
            <a:avLst/>
          </a:prstGeom>
          <a:noFill/>
          <a:ln>
            <a:noFill/>
          </a:ln>
        </p:spPr>
        <p:txBody>
          <a:bodyPr spcFirstLastPara="1" wrap="square" lIns="0" tIns="14700" rIns="0" bIns="0" anchor="t" anchorCtr="0">
            <a:spAutoFit/>
          </a:bodyPr>
          <a:lstStyle/>
          <a:p>
            <a:pPr marL="14007" marR="222001" lvl="0"/>
            <a:r>
              <a:rPr lang="en-US" sz="2206" i="1" dirty="0">
                <a:solidFill>
                  <a:schemeClr val="dk1"/>
                </a:solidFill>
              </a:rPr>
              <a:t>Welding process similar to spot welding.</a:t>
            </a:r>
          </a:p>
          <a:p>
            <a:pPr marL="14007" marR="222001" lvl="0"/>
            <a:r>
              <a:rPr lang="en-US" sz="2206" i="1" dirty="0">
                <a:solidFill>
                  <a:schemeClr val="dk1"/>
                </a:solidFill>
              </a:rPr>
              <a:t>The main difference is that the welding electrodes are rotatable and have the shape of a disk (pulleys), between which the welded parts roll.</a:t>
            </a:r>
          </a:p>
          <a:p>
            <a:pPr marL="14007" marR="222001" lvl="0"/>
            <a:r>
              <a:rPr lang="en-US" sz="2206" i="1" dirty="0">
                <a:solidFill>
                  <a:schemeClr val="dk1"/>
                </a:solidFill>
              </a:rPr>
              <a:t>If the pulleys were stationary, only a single spot weld would be created, as with spot welding.</a:t>
            </a:r>
            <a:endParaRPr sz="2206" dirty="0">
              <a:solidFill>
                <a:schemeClr val="dk1"/>
              </a:solidFill>
              <a:latin typeface="Arial"/>
              <a:ea typeface="Arial"/>
              <a:cs typeface="Arial"/>
              <a:sym typeface="Arial"/>
            </a:endParaRPr>
          </a:p>
        </p:txBody>
      </p:sp>
      <p:pic>
        <p:nvPicPr>
          <p:cNvPr id="3236" name="Google Shape;3236;p319"/>
          <p:cNvPicPr preferRelativeResize="0"/>
          <p:nvPr/>
        </p:nvPicPr>
        <p:blipFill rotWithShape="1">
          <a:blip r:embed="rId3">
            <a:alphaModFix/>
          </a:blip>
          <a:srcRect/>
          <a:stretch/>
        </p:blipFill>
        <p:spPr>
          <a:xfrm>
            <a:off x="619080" y="1811724"/>
            <a:ext cx="4497702" cy="4648631"/>
          </a:xfrm>
          <a:prstGeom prst="rect">
            <a:avLst/>
          </a:prstGeom>
          <a:noFill/>
          <a:ln>
            <a:noFill/>
          </a:ln>
        </p:spPr>
      </p:pic>
      <p:pic>
        <p:nvPicPr>
          <p:cNvPr id="3237" name="Google Shape;3237;p319"/>
          <p:cNvPicPr preferRelativeResize="0"/>
          <p:nvPr/>
        </p:nvPicPr>
        <p:blipFill rotWithShape="1">
          <a:blip r:embed="rId4">
            <a:alphaModFix/>
          </a:blip>
          <a:srcRect/>
          <a:stretch/>
        </p:blipFill>
        <p:spPr>
          <a:xfrm>
            <a:off x="7974118" y="4253683"/>
            <a:ext cx="2177513" cy="2636914"/>
          </a:xfrm>
          <a:prstGeom prst="rect">
            <a:avLst/>
          </a:prstGeom>
          <a:noFill/>
          <a:ln>
            <a:noFill/>
          </a:ln>
        </p:spPr>
      </p:pic>
    </p:spTree>
  </p:cSld>
  <p:clrMapOvr>
    <a:masterClrMapping/>
  </p:clrMapOvr>
</p:sld>
</file>

<file path=ppt/slides/slide320.xml><?xml version="1.0" encoding="utf-8"?>
<p:sld xmlns:a="http://schemas.openxmlformats.org/drawingml/2006/main" xmlns:r="http://schemas.openxmlformats.org/officeDocument/2006/relationships" xmlns:p="http://schemas.openxmlformats.org/presentationml/2006/main">
  <p:cSld>
    <p:spTree>
      <p:nvGrpSpPr>
        <p:cNvPr id="1" name="Shape 3242"/>
        <p:cNvGrpSpPr/>
        <p:nvPr/>
      </p:nvGrpSpPr>
      <p:grpSpPr>
        <a:xfrm>
          <a:off x="0" y="0"/>
          <a:ext cx="0" cy="0"/>
          <a:chOff x="0" y="0"/>
          <a:chExt cx="0" cy="0"/>
        </a:xfrm>
      </p:grpSpPr>
      <p:sp>
        <p:nvSpPr>
          <p:cNvPr id="3244" name="Google Shape;3244;p320"/>
          <p:cNvSpPr txBox="1"/>
          <p:nvPr/>
        </p:nvSpPr>
        <p:spPr>
          <a:xfrm>
            <a:off x="769775" y="1757878"/>
            <a:ext cx="9370931" cy="5339184"/>
          </a:xfrm>
          <a:prstGeom prst="rect">
            <a:avLst/>
          </a:prstGeom>
          <a:noFill/>
          <a:ln>
            <a:noFill/>
          </a:ln>
        </p:spPr>
        <p:txBody>
          <a:bodyPr spcFirstLastPara="1" wrap="square" lIns="0" tIns="14000" rIns="0" bIns="0" anchor="t" anchorCtr="0">
            <a:spAutoFit/>
          </a:bodyPr>
          <a:lstStyle/>
          <a:p>
            <a:pPr marL="14007" marR="773150" lvl="0">
              <a:lnSpc>
                <a:spcPct val="107500"/>
              </a:lnSpc>
            </a:pPr>
            <a:r>
              <a:rPr lang="en-US" sz="2206" i="1" dirty="0">
                <a:solidFill>
                  <a:schemeClr val="dk1"/>
                </a:solidFill>
              </a:rPr>
              <a:t>The physical principle of creating a weld is the same as for spot welding.</a:t>
            </a:r>
          </a:p>
          <a:p>
            <a:pPr marL="14007" marR="773150" lvl="0">
              <a:lnSpc>
                <a:spcPct val="107500"/>
              </a:lnSpc>
            </a:pPr>
            <a:r>
              <a:rPr lang="en-US" sz="2206" i="1" dirty="0">
                <a:solidFill>
                  <a:schemeClr val="dk1"/>
                </a:solidFill>
              </a:rPr>
              <a:t>However, the basic welding parameters are different:</a:t>
            </a:r>
            <a:endParaRPr sz="2206" dirty="0">
              <a:solidFill>
                <a:schemeClr val="dk1"/>
              </a:solidFill>
              <a:latin typeface="Arial"/>
              <a:ea typeface="Arial"/>
              <a:cs typeface="Arial"/>
              <a:sym typeface="Arial"/>
            </a:endParaRPr>
          </a:p>
          <a:p>
            <a:pPr marL="455906" lvl="0" indent="-316543">
              <a:spcBef>
                <a:spcPts val="1780"/>
              </a:spcBef>
              <a:buClr>
                <a:schemeClr val="dk1"/>
              </a:buClr>
              <a:buSzPts val="2095"/>
              <a:buFont typeface="Noto Sans Symbols"/>
              <a:buChar char="⮚"/>
            </a:pPr>
            <a:r>
              <a:rPr lang="en-US" sz="2095" b="1" i="1" dirty="0">
                <a:solidFill>
                  <a:schemeClr val="dk1"/>
                </a:solidFill>
              </a:rPr>
              <a:t>welding current </a:t>
            </a:r>
            <a:r>
              <a:rPr lang="en-US" sz="2095" i="1" dirty="0">
                <a:solidFill>
                  <a:schemeClr val="dk1"/>
                </a:solidFill>
              </a:rPr>
              <a:t>- usually up to twice that of spot welding</a:t>
            </a:r>
          </a:p>
          <a:p>
            <a:pPr marL="455906" lvl="0" indent="-316543">
              <a:spcBef>
                <a:spcPts val="1780"/>
              </a:spcBef>
              <a:buClr>
                <a:schemeClr val="dk1"/>
              </a:buClr>
              <a:buSzPts val="2095"/>
              <a:buFont typeface="Noto Sans Symbols"/>
              <a:buChar char="⮚"/>
            </a:pPr>
            <a:r>
              <a:rPr lang="en-US" sz="2095" b="1" i="1" dirty="0">
                <a:solidFill>
                  <a:schemeClr val="dk1"/>
                </a:solidFill>
              </a:rPr>
              <a:t>pressing force </a:t>
            </a:r>
            <a:r>
              <a:rPr lang="en-US" sz="2095" i="1" dirty="0">
                <a:solidFill>
                  <a:schemeClr val="dk1"/>
                </a:solidFill>
              </a:rPr>
              <a:t>- greater than spot welding</a:t>
            </a:r>
          </a:p>
          <a:p>
            <a:pPr marL="455906" lvl="0" indent="-316543">
              <a:spcBef>
                <a:spcPts val="1780"/>
              </a:spcBef>
              <a:buClr>
                <a:schemeClr val="dk1"/>
              </a:buClr>
              <a:buSzPts val="2095"/>
              <a:buFont typeface="Noto Sans Symbols"/>
              <a:buChar char="⮚"/>
            </a:pPr>
            <a:r>
              <a:rPr lang="en-US" sz="2095" b="1" i="1" dirty="0">
                <a:solidFill>
                  <a:schemeClr val="dk1"/>
                </a:solidFill>
              </a:rPr>
              <a:t>welding speed </a:t>
            </a:r>
            <a:r>
              <a:rPr lang="en-US" sz="2095" i="1" dirty="0">
                <a:solidFill>
                  <a:schemeClr val="dk1"/>
                </a:solidFill>
              </a:rPr>
              <a:t>(identical to the circumferential speed of the electrodes)</a:t>
            </a:r>
          </a:p>
          <a:p>
            <a:pPr marL="455906" lvl="0" indent="-316543">
              <a:spcBef>
                <a:spcPts val="1780"/>
              </a:spcBef>
              <a:buClr>
                <a:schemeClr val="dk1"/>
              </a:buClr>
              <a:buSzPts val="2095"/>
              <a:buFont typeface="Noto Sans Symbols"/>
              <a:buChar char="⮚"/>
            </a:pPr>
            <a:r>
              <a:rPr lang="en-US" sz="2095" b="1" i="1" dirty="0">
                <a:solidFill>
                  <a:schemeClr val="dk1"/>
                </a:solidFill>
              </a:rPr>
              <a:t>welding current modulation </a:t>
            </a:r>
            <a:r>
              <a:rPr lang="en-US" sz="2095" i="1" dirty="0">
                <a:solidFill>
                  <a:schemeClr val="dk1"/>
                </a:solidFill>
              </a:rPr>
              <a:t>(= welding current flow interruption</a:t>
            </a:r>
            <a:r>
              <a:rPr lang="en-US" sz="2095" i="1" dirty="0">
                <a:solidFill>
                  <a:schemeClr val="dk1"/>
                </a:solidFill>
                <a:latin typeface="Arial"/>
                <a:ea typeface="Arial"/>
                <a:cs typeface="Arial"/>
                <a:sym typeface="Arial"/>
              </a:rPr>
              <a:t>)</a:t>
            </a:r>
            <a:endParaRPr sz="2095" dirty="0">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2316" dirty="0">
              <a:solidFill>
                <a:schemeClr val="dk1"/>
              </a:solidFill>
              <a:latin typeface="Arial"/>
              <a:ea typeface="Arial"/>
              <a:cs typeface="Arial"/>
              <a:sym typeface="Arial"/>
            </a:endParaRPr>
          </a:p>
          <a:p>
            <a:pPr marL="14007" marR="5602" lvl="0">
              <a:lnSpc>
                <a:spcPct val="103800"/>
              </a:lnSpc>
              <a:spcBef>
                <a:spcPts val="1853"/>
              </a:spcBef>
            </a:pPr>
            <a:r>
              <a:rPr lang="en-US" sz="2206" i="1" dirty="0">
                <a:solidFill>
                  <a:schemeClr val="dk1"/>
                </a:solidFill>
              </a:rPr>
              <a:t>In this method of welding, it is also possible to use </a:t>
            </a:r>
            <a:r>
              <a:rPr lang="en-US" sz="2206" b="1" i="1" dirty="0">
                <a:solidFill>
                  <a:schemeClr val="dk1"/>
                </a:solidFill>
              </a:rPr>
              <a:t>additional strips</a:t>
            </a:r>
            <a:r>
              <a:rPr lang="en-US" sz="2206" i="1" dirty="0">
                <a:solidFill>
                  <a:schemeClr val="dk1"/>
                </a:solidFill>
              </a:rPr>
              <a:t>, which are inserted between the electrodes and serve as intermediate layers between the welded part and the electrode, and remain welded to the base material = use of PM.</a:t>
            </a:r>
            <a:endParaRPr sz="2206" dirty="0">
              <a:solidFill>
                <a:schemeClr val="dk1"/>
              </a:solidFill>
              <a:latin typeface="Arial"/>
              <a:ea typeface="Arial"/>
              <a:cs typeface="Arial"/>
              <a:sym typeface="Arial"/>
            </a:endParaRPr>
          </a:p>
        </p:txBody>
      </p:sp>
      <p:sp>
        <p:nvSpPr>
          <p:cNvPr id="3246" name="Google Shape;3246;p320"/>
          <p:cNvSpPr txBox="1">
            <a:spLocks noGrp="1"/>
          </p:cNvSpPr>
          <p:nvPr>
            <p:ph type="title"/>
          </p:nvPr>
        </p:nvSpPr>
        <p:spPr>
          <a:xfrm>
            <a:off x="391631" y="774807"/>
            <a:ext cx="9749075"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Welding parameters of seam welding</a:t>
            </a:r>
            <a:endParaRPr sz="3253" dirty="0">
              <a:latin typeface="Tahoma"/>
              <a:ea typeface="Tahoma"/>
              <a:cs typeface="Tahoma"/>
              <a:sym typeface="Tahoma"/>
            </a:endParaRPr>
          </a:p>
        </p:txBody>
      </p:sp>
    </p:spTree>
  </p:cSld>
  <p:clrMapOvr>
    <a:masterClrMapping/>
  </p:clrMapOvr>
</p:sld>
</file>

<file path=ppt/slides/slide321.xml><?xml version="1.0" encoding="utf-8"?>
<p:sld xmlns:a="http://schemas.openxmlformats.org/drawingml/2006/main" xmlns:r="http://schemas.openxmlformats.org/officeDocument/2006/relationships" xmlns:p="http://schemas.openxmlformats.org/presentationml/2006/main">
  <p:cSld>
    <p:spTree>
      <p:nvGrpSpPr>
        <p:cNvPr id="1" name="Shape 3250"/>
        <p:cNvGrpSpPr/>
        <p:nvPr/>
      </p:nvGrpSpPr>
      <p:grpSpPr>
        <a:xfrm>
          <a:off x="0" y="0"/>
          <a:ext cx="0" cy="0"/>
          <a:chOff x="0" y="0"/>
          <a:chExt cx="0" cy="0"/>
        </a:xfrm>
      </p:grpSpPr>
      <p:sp>
        <p:nvSpPr>
          <p:cNvPr id="3252" name="Google Shape;3252;p321"/>
          <p:cNvSpPr txBox="1">
            <a:spLocks noGrp="1"/>
          </p:cNvSpPr>
          <p:nvPr>
            <p:ph type="body" idx="1"/>
          </p:nvPr>
        </p:nvSpPr>
        <p:spPr>
          <a:xfrm>
            <a:off x="367084" y="1445071"/>
            <a:ext cx="10221088" cy="1610215"/>
          </a:xfrm>
          <a:prstGeom prst="rect">
            <a:avLst/>
          </a:prstGeom>
          <a:noFill/>
          <a:ln>
            <a:noFill/>
          </a:ln>
        </p:spPr>
        <p:txBody>
          <a:bodyPr spcFirstLastPara="1" wrap="square" lIns="0" tIns="14000" rIns="0" bIns="0" anchor="t" anchorCtr="0">
            <a:spAutoFit/>
          </a:bodyPr>
          <a:lstStyle/>
          <a:p>
            <a:pPr marL="160373" marR="916016" lvl="0" indent="0">
              <a:lnSpc>
                <a:spcPct val="107500"/>
              </a:lnSpc>
            </a:pPr>
            <a:r>
              <a:rPr lang="en-US" sz="2401" dirty="0"/>
              <a:t>Seam welding creates either individual or </a:t>
            </a:r>
            <a:r>
              <a:rPr lang="en-US" sz="2401" i="1" dirty="0"/>
              <a:t>overlapping spot welds</a:t>
            </a:r>
            <a:r>
              <a:rPr lang="en-US" sz="2401" dirty="0"/>
              <a:t>.</a:t>
            </a:r>
          </a:p>
          <a:p>
            <a:pPr marL="160373" marR="916016" lvl="0" indent="0">
              <a:lnSpc>
                <a:spcPct val="107500"/>
              </a:lnSpc>
            </a:pPr>
            <a:r>
              <a:rPr lang="en-US" sz="2401" dirty="0"/>
              <a:t>Due to the nature of the contact of the disk electrodes with the welded parts and </a:t>
            </a:r>
            <a:r>
              <a:rPr lang="en-US" sz="2401" i="1" dirty="0"/>
              <a:t>for the branching of the welding current, seam welding is used for welding sheets with thicknesses of 0.5 to 3.5 mm</a:t>
            </a:r>
            <a:r>
              <a:rPr lang="en-US" sz="2401" dirty="0"/>
              <a:t>.</a:t>
            </a:r>
            <a:endParaRPr dirty="0"/>
          </a:p>
        </p:txBody>
      </p:sp>
      <p:pic>
        <p:nvPicPr>
          <p:cNvPr id="3253" name="Google Shape;3253;p321"/>
          <p:cNvPicPr preferRelativeResize="0"/>
          <p:nvPr/>
        </p:nvPicPr>
        <p:blipFill rotWithShape="1">
          <a:blip r:embed="rId3">
            <a:alphaModFix/>
          </a:blip>
          <a:srcRect/>
          <a:stretch/>
        </p:blipFill>
        <p:spPr>
          <a:xfrm>
            <a:off x="5882525" y="3622599"/>
            <a:ext cx="3545464" cy="1866033"/>
          </a:xfrm>
          <a:prstGeom prst="rect">
            <a:avLst/>
          </a:prstGeom>
          <a:noFill/>
          <a:ln>
            <a:noFill/>
          </a:ln>
        </p:spPr>
      </p:pic>
      <p:pic>
        <p:nvPicPr>
          <p:cNvPr id="3254" name="Google Shape;3254;p321"/>
          <p:cNvPicPr preferRelativeResize="0"/>
          <p:nvPr/>
        </p:nvPicPr>
        <p:blipFill rotWithShape="1">
          <a:blip r:embed="rId4">
            <a:alphaModFix/>
          </a:blip>
          <a:srcRect/>
          <a:stretch/>
        </p:blipFill>
        <p:spPr>
          <a:xfrm>
            <a:off x="1227428" y="3620191"/>
            <a:ext cx="3855031" cy="1969325"/>
          </a:xfrm>
          <a:prstGeom prst="rect">
            <a:avLst/>
          </a:prstGeom>
          <a:noFill/>
          <a:ln>
            <a:noFill/>
          </a:ln>
        </p:spPr>
      </p:pic>
      <p:pic>
        <p:nvPicPr>
          <p:cNvPr id="3255" name="Google Shape;3255;p321"/>
          <p:cNvPicPr preferRelativeResize="0"/>
          <p:nvPr/>
        </p:nvPicPr>
        <p:blipFill rotWithShape="1">
          <a:blip r:embed="rId5">
            <a:alphaModFix/>
          </a:blip>
          <a:srcRect/>
          <a:stretch/>
        </p:blipFill>
        <p:spPr>
          <a:xfrm>
            <a:off x="1198686" y="5794486"/>
            <a:ext cx="4018394" cy="732756"/>
          </a:xfrm>
          <a:prstGeom prst="rect">
            <a:avLst/>
          </a:prstGeom>
          <a:noFill/>
          <a:ln>
            <a:noFill/>
          </a:ln>
        </p:spPr>
      </p:pic>
      <p:pic>
        <p:nvPicPr>
          <p:cNvPr id="3256" name="Google Shape;3256;p321"/>
          <p:cNvPicPr preferRelativeResize="0"/>
          <p:nvPr/>
        </p:nvPicPr>
        <p:blipFill rotWithShape="1">
          <a:blip r:embed="rId6">
            <a:alphaModFix/>
          </a:blip>
          <a:srcRect/>
          <a:stretch/>
        </p:blipFill>
        <p:spPr>
          <a:xfrm>
            <a:off x="5612028" y="5794487"/>
            <a:ext cx="3954530" cy="709227"/>
          </a:xfrm>
          <a:prstGeom prst="rect">
            <a:avLst/>
          </a:prstGeom>
          <a:noFill/>
          <a:ln>
            <a:noFill/>
          </a:ln>
        </p:spPr>
      </p:pic>
      <p:sp>
        <p:nvSpPr>
          <p:cNvPr id="3257" name="Google Shape;3257;p321"/>
          <p:cNvSpPr txBox="1">
            <a:spLocks noGrp="1"/>
          </p:cNvSpPr>
          <p:nvPr>
            <p:ph type="title"/>
          </p:nvPr>
        </p:nvSpPr>
        <p:spPr>
          <a:xfrm>
            <a:off x="391632" y="774807"/>
            <a:ext cx="8384068"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Modulation of the welding current</a:t>
            </a:r>
            <a:endParaRPr sz="3253" dirty="0">
              <a:latin typeface="Tahoma"/>
              <a:ea typeface="Tahoma"/>
              <a:cs typeface="Tahoma"/>
              <a:sym typeface="Tahoma"/>
            </a:endParaRPr>
          </a:p>
        </p:txBody>
      </p:sp>
    </p:spTree>
  </p:cSld>
  <p:clrMapOvr>
    <a:masterClrMapping/>
  </p:clrMapOvr>
</p:sld>
</file>

<file path=ppt/slides/slide322.xml><?xml version="1.0" encoding="utf-8"?>
<p:sld xmlns:a="http://schemas.openxmlformats.org/drawingml/2006/main" xmlns:r="http://schemas.openxmlformats.org/officeDocument/2006/relationships" xmlns:p="http://schemas.openxmlformats.org/presentationml/2006/main">
  <p:cSld>
    <p:spTree>
      <p:nvGrpSpPr>
        <p:cNvPr id="1" name="Shape 3262"/>
        <p:cNvGrpSpPr/>
        <p:nvPr/>
      </p:nvGrpSpPr>
      <p:grpSpPr>
        <a:xfrm>
          <a:off x="0" y="0"/>
          <a:ext cx="0" cy="0"/>
          <a:chOff x="0" y="0"/>
          <a:chExt cx="0" cy="0"/>
        </a:xfrm>
      </p:grpSpPr>
      <p:sp>
        <p:nvSpPr>
          <p:cNvPr id="3264" name="Google Shape;3264;p322"/>
          <p:cNvSpPr txBox="1">
            <a:spLocks noGrp="1"/>
          </p:cNvSpPr>
          <p:nvPr>
            <p:ph type="title"/>
          </p:nvPr>
        </p:nvSpPr>
        <p:spPr>
          <a:xfrm>
            <a:off x="391633" y="774807"/>
            <a:ext cx="6247706"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Use of seam welding</a:t>
            </a:r>
            <a:endParaRPr sz="3253" dirty="0">
              <a:latin typeface="Tahoma"/>
              <a:ea typeface="Tahoma"/>
              <a:cs typeface="Tahoma"/>
              <a:sym typeface="Tahoma"/>
            </a:endParaRPr>
          </a:p>
        </p:txBody>
      </p:sp>
      <p:grpSp>
        <p:nvGrpSpPr>
          <p:cNvPr id="3265" name="Google Shape;3265;p322"/>
          <p:cNvGrpSpPr/>
          <p:nvPr/>
        </p:nvGrpSpPr>
        <p:grpSpPr>
          <a:xfrm>
            <a:off x="392433" y="1032171"/>
            <a:ext cx="9940830" cy="5663798"/>
            <a:chOff x="214884" y="1269433"/>
            <a:chExt cx="9014355" cy="5135937"/>
          </a:xfrm>
        </p:grpSpPr>
        <p:pic>
          <p:nvPicPr>
            <p:cNvPr id="3266" name="Google Shape;3266;p322"/>
            <p:cNvPicPr preferRelativeResize="0"/>
            <p:nvPr/>
          </p:nvPicPr>
          <p:blipFill rotWithShape="1">
            <a:blip r:embed="rId3">
              <a:alphaModFix/>
            </a:blip>
            <a:srcRect/>
            <a:stretch/>
          </p:blipFill>
          <p:spPr>
            <a:xfrm>
              <a:off x="3992474" y="2681548"/>
              <a:ext cx="1714499" cy="2234183"/>
            </a:xfrm>
            <a:prstGeom prst="rect">
              <a:avLst/>
            </a:prstGeom>
            <a:noFill/>
            <a:ln>
              <a:noFill/>
            </a:ln>
          </p:spPr>
        </p:pic>
        <p:pic>
          <p:nvPicPr>
            <p:cNvPr id="3267" name="Google Shape;3267;p322"/>
            <p:cNvPicPr preferRelativeResize="0"/>
            <p:nvPr/>
          </p:nvPicPr>
          <p:blipFill rotWithShape="1">
            <a:blip r:embed="rId4">
              <a:alphaModFix/>
            </a:blip>
            <a:srcRect/>
            <a:stretch/>
          </p:blipFill>
          <p:spPr>
            <a:xfrm>
              <a:off x="5382966" y="1269433"/>
              <a:ext cx="3846273" cy="3334158"/>
            </a:xfrm>
            <a:prstGeom prst="rect">
              <a:avLst/>
            </a:prstGeom>
            <a:noFill/>
            <a:ln>
              <a:noFill/>
            </a:ln>
          </p:spPr>
        </p:pic>
        <p:pic>
          <p:nvPicPr>
            <p:cNvPr id="3268" name="Google Shape;3268;p322"/>
            <p:cNvPicPr preferRelativeResize="0"/>
            <p:nvPr/>
          </p:nvPicPr>
          <p:blipFill rotWithShape="1">
            <a:blip r:embed="rId5">
              <a:alphaModFix/>
            </a:blip>
            <a:srcRect/>
            <a:stretch/>
          </p:blipFill>
          <p:spPr>
            <a:xfrm>
              <a:off x="214884" y="4786883"/>
              <a:ext cx="8860536" cy="1618487"/>
            </a:xfrm>
            <a:prstGeom prst="rect">
              <a:avLst/>
            </a:prstGeom>
            <a:noFill/>
            <a:ln>
              <a:noFill/>
            </a:ln>
          </p:spPr>
        </p:pic>
      </p:grpSp>
      <p:sp>
        <p:nvSpPr>
          <p:cNvPr id="3270" name="Google Shape;3270;p322"/>
          <p:cNvSpPr txBox="1"/>
          <p:nvPr/>
        </p:nvSpPr>
        <p:spPr>
          <a:xfrm>
            <a:off x="391633" y="1491665"/>
            <a:ext cx="4790505" cy="2050206"/>
          </a:xfrm>
          <a:prstGeom prst="rect">
            <a:avLst/>
          </a:prstGeom>
          <a:noFill/>
          <a:ln>
            <a:noFill/>
          </a:ln>
        </p:spPr>
        <p:txBody>
          <a:bodyPr spcFirstLastPara="1" wrap="square" lIns="0" tIns="13300" rIns="0" bIns="0" anchor="t" anchorCtr="0">
            <a:spAutoFit/>
          </a:bodyPr>
          <a:lstStyle/>
          <a:p>
            <a:pPr marL="62328" marR="5602" lvl="0" indent="-49022">
              <a:lnSpc>
                <a:spcPct val="120000"/>
              </a:lnSpc>
            </a:pPr>
            <a:r>
              <a:rPr lang="en-US" sz="2206" i="1" dirty="0">
                <a:solidFill>
                  <a:schemeClr val="dk1"/>
                </a:solidFill>
              </a:rPr>
              <a:t>As with spot welding, lap welds are created in this way, e.g., sealing welds on the edges of various tanks, radiator fins, etc.; edge welds can also be created.</a:t>
            </a:r>
            <a:endParaRPr sz="2206" dirty="0">
              <a:solidFill>
                <a:schemeClr val="dk1"/>
              </a:solidFill>
              <a:latin typeface="Arial"/>
              <a:ea typeface="Arial"/>
              <a:cs typeface="Arial"/>
              <a:sym typeface="Arial"/>
            </a:endParaRPr>
          </a:p>
        </p:txBody>
      </p:sp>
    </p:spTree>
  </p:cSld>
  <p:clrMapOvr>
    <a:masterClrMapping/>
  </p:clrMapOvr>
</p:sld>
</file>

<file path=ppt/slides/slide323.xml><?xml version="1.0" encoding="utf-8"?>
<p:sld xmlns:a="http://schemas.openxmlformats.org/drawingml/2006/main" xmlns:r="http://schemas.openxmlformats.org/officeDocument/2006/relationships" xmlns:p="http://schemas.openxmlformats.org/presentationml/2006/main">
  <p:cSld>
    <p:spTree>
      <p:nvGrpSpPr>
        <p:cNvPr id="1" name="Shape 3274"/>
        <p:cNvGrpSpPr/>
        <p:nvPr/>
      </p:nvGrpSpPr>
      <p:grpSpPr>
        <a:xfrm>
          <a:off x="0" y="0"/>
          <a:ext cx="0" cy="0"/>
          <a:chOff x="0" y="0"/>
          <a:chExt cx="0" cy="0"/>
        </a:xfrm>
      </p:grpSpPr>
      <p:grpSp>
        <p:nvGrpSpPr>
          <p:cNvPr id="3276" name="Google Shape;3276;p323"/>
          <p:cNvGrpSpPr/>
          <p:nvPr/>
        </p:nvGrpSpPr>
        <p:grpSpPr>
          <a:xfrm>
            <a:off x="4953433" y="1675579"/>
            <a:ext cx="5198197" cy="5572993"/>
            <a:chOff x="4215384" y="1519416"/>
            <a:chExt cx="4713730" cy="5053595"/>
          </a:xfrm>
        </p:grpSpPr>
        <p:pic>
          <p:nvPicPr>
            <p:cNvPr id="3277" name="Google Shape;3277;p323"/>
            <p:cNvPicPr preferRelativeResize="0"/>
            <p:nvPr/>
          </p:nvPicPr>
          <p:blipFill rotWithShape="1">
            <a:blip r:embed="rId3">
              <a:alphaModFix/>
            </a:blip>
            <a:srcRect/>
            <a:stretch/>
          </p:blipFill>
          <p:spPr>
            <a:xfrm>
              <a:off x="4215384" y="1519416"/>
              <a:ext cx="3788573" cy="2433760"/>
            </a:xfrm>
            <a:prstGeom prst="rect">
              <a:avLst/>
            </a:prstGeom>
            <a:noFill/>
            <a:ln>
              <a:noFill/>
            </a:ln>
          </p:spPr>
        </p:pic>
        <p:pic>
          <p:nvPicPr>
            <p:cNvPr id="3278" name="Google Shape;3278;p323"/>
            <p:cNvPicPr preferRelativeResize="0"/>
            <p:nvPr/>
          </p:nvPicPr>
          <p:blipFill rotWithShape="1">
            <a:blip r:embed="rId4">
              <a:alphaModFix/>
            </a:blip>
            <a:srcRect/>
            <a:stretch/>
          </p:blipFill>
          <p:spPr>
            <a:xfrm>
              <a:off x="5420867" y="3953255"/>
              <a:ext cx="3508247" cy="2619756"/>
            </a:xfrm>
            <a:prstGeom prst="rect">
              <a:avLst/>
            </a:prstGeom>
            <a:noFill/>
            <a:ln>
              <a:noFill/>
            </a:ln>
          </p:spPr>
        </p:pic>
      </p:grpSp>
      <p:sp>
        <p:nvSpPr>
          <p:cNvPr id="3279" name="Google Shape;3279;p323"/>
          <p:cNvSpPr txBox="1">
            <a:spLocks noGrp="1"/>
          </p:cNvSpPr>
          <p:nvPr>
            <p:ph type="title"/>
          </p:nvPr>
        </p:nvSpPr>
        <p:spPr>
          <a:xfrm>
            <a:off x="391631" y="774807"/>
            <a:ext cx="8540333"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Resistance INDUCTION welding</a:t>
            </a:r>
            <a:endParaRPr sz="3253" dirty="0">
              <a:latin typeface="Tahoma"/>
              <a:ea typeface="Tahoma"/>
              <a:cs typeface="Tahoma"/>
              <a:sym typeface="Tahoma"/>
            </a:endParaRPr>
          </a:p>
        </p:txBody>
      </p:sp>
      <p:sp>
        <p:nvSpPr>
          <p:cNvPr id="3280" name="Google Shape;3280;p323"/>
          <p:cNvSpPr txBox="1"/>
          <p:nvPr/>
        </p:nvSpPr>
        <p:spPr>
          <a:xfrm>
            <a:off x="541771" y="1380290"/>
            <a:ext cx="4149064" cy="4364368"/>
          </a:xfrm>
          <a:prstGeom prst="rect">
            <a:avLst/>
          </a:prstGeom>
          <a:noFill/>
          <a:ln>
            <a:noFill/>
          </a:ln>
        </p:spPr>
        <p:txBody>
          <a:bodyPr spcFirstLastPara="1" wrap="square" lIns="0" tIns="14700" rIns="0" bIns="0" anchor="t" anchorCtr="0">
            <a:spAutoFit/>
          </a:bodyPr>
          <a:lstStyle/>
          <a:p>
            <a:pPr marL="14007" lvl="0"/>
            <a:r>
              <a:rPr lang="en-US" sz="2206" i="1" dirty="0">
                <a:solidFill>
                  <a:schemeClr val="dk1"/>
                </a:solidFill>
              </a:rPr>
              <a:t>Sometimes also called</a:t>
            </a:r>
          </a:p>
          <a:p>
            <a:pPr marL="14007" lvl="0"/>
            <a:r>
              <a:rPr lang="en-US" sz="2206" b="1" i="1" dirty="0">
                <a:solidFill>
                  <a:schemeClr val="dk1"/>
                </a:solidFill>
              </a:rPr>
              <a:t>High-Frequency Welding.</a:t>
            </a:r>
          </a:p>
          <a:p>
            <a:pPr marL="14007" lvl="0"/>
            <a:r>
              <a:rPr lang="en-US" sz="2206" i="1" dirty="0">
                <a:solidFill>
                  <a:schemeClr val="dk1"/>
                </a:solidFill>
              </a:rPr>
              <a:t>Induction welding uses the heat generated by induction in the welded edges of the butt weld of the sheets during the passage of medium or high-frequency alternating current.</a:t>
            </a:r>
          </a:p>
          <a:p>
            <a:pPr marL="14007" lvl="0"/>
            <a:r>
              <a:rPr lang="en-US" sz="2206" i="1" dirty="0">
                <a:solidFill>
                  <a:schemeClr val="dk1"/>
                </a:solidFill>
              </a:rPr>
              <a:t>Induction welding is mainly used in the production of welded pipes.</a:t>
            </a:r>
          </a:p>
          <a:p>
            <a:pPr marL="14007" lvl="0"/>
            <a:r>
              <a:rPr lang="en-US" sz="2000" i="1" dirty="0">
                <a:solidFill>
                  <a:schemeClr val="dk1"/>
                </a:solidFill>
              </a:rPr>
              <a:t>This method is classified as seam welding, but is, in fact, butt welding.</a:t>
            </a:r>
            <a:endParaRPr sz="2000" dirty="0">
              <a:solidFill>
                <a:schemeClr val="dk1"/>
              </a:solidFill>
              <a:latin typeface="Arial"/>
              <a:ea typeface="Arial"/>
              <a:cs typeface="Arial"/>
              <a:sym typeface="Arial"/>
            </a:endParaRPr>
          </a:p>
        </p:txBody>
      </p:sp>
    </p:spTree>
  </p:cSld>
  <p:clrMapOvr>
    <a:masterClrMapping/>
  </p:clrMapOvr>
</p:sld>
</file>

<file path=ppt/slides/slide324.xml><?xml version="1.0" encoding="utf-8"?>
<p:sld xmlns:a="http://schemas.openxmlformats.org/drawingml/2006/main" xmlns:r="http://schemas.openxmlformats.org/officeDocument/2006/relationships" xmlns:p="http://schemas.openxmlformats.org/presentationml/2006/main">
  <p:cSld>
    <p:spTree>
      <p:nvGrpSpPr>
        <p:cNvPr id="1" name="Shape 3285"/>
        <p:cNvGrpSpPr/>
        <p:nvPr/>
      </p:nvGrpSpPr>
      <p:grpSpPr>
        <a:xfrm>
          <a:off x="0" y="0"/>
          <a:ext cx="0" cy="0"/>
          <a:chOff x="0" y="0"/>
          <a:chExt cx="0" cy="0"/>
        </a:xfrm>
      </p:grpSpPr>
      <p:sp>
        <p:nvSpPr>
          <p:cNvPr id="3287" name="Google Shape;3287;p324"/>
          <p:cNvSpPr txBox="1"/>
          <p:nvPr/>
        </p:nvSpPr>
        <p:spPr>
          <a:xfrm>
            <a:off x="391632" y="774807"/>
            <a:ext cx="10090838" cy="514728"/>
          </a:xfrm>
          <a:prstGeom prst="rect">
            <a:avLst/>
          </a:prstGeom>
          <a:noFill/>
          <a:ln>
            <a:noFill/>
          </a:ln>
        </p:spPr>
        <p:txBody>
          <a:bodyPr spcFirstLastPara="1" wrap="square" lIns="0" tIns="14000" rIns="0" bIns="0" anchor="t" anchorCtr="0">
            <a:spAutoFit/>
          </a:bodyPr>
          <a:lstStyle/>
          <a:p>
            <a:pPr marL="14007" lvl="0"/>
            <a:r>
              <a:rPr lang="en-US" sz="3253" b="1" i="1" dirty="0">
                <a:solidFill>
                  <a:srgbClr val="FF0000"/>
                </a:solidFill>
                <a:latin typeface="Tahoma"/>
                <a:ea typeface="Tahoma"/>
                <a:cs typeface="Tahoma"/>
                <a:sym typeface="Tahoma"/>
              </a:rPr>
              <a:t>Types (shapes) of used electrodes</a:t>
            </a:r>
            <a:endParaRPr sz="3253" dirty="0">
              <a:solidFill>
                <a:schemeClr val="dk1"/>
              </a:solidFill>
              <a:latin typeface="Tahoma"/>
              <a:ea typeface="Tahoma"/>
              <a:cs typeface="Tahoma"/>
              <a:sym typeface="Tahoma"/>
            </a:endParaRPr>
          </a:p>
        </p:txBody>
      </p:sp>
      <p:pic>
        <p:nvPicPr>
          <p:cNvPr id="3288" name="Google Shape;3288;p324"/>
          <p:cNvPicPr preferRelativeResize="0"/>
          <p:nvPr/>
        </p:nvPicPr>
        <p:blipFill rotWithShape="1">
          <a:blip r:embed="rId3">
            <a:alphaModFix/>
          </a:blip>
          <a:srcRect/>
          <a:stretch/>
        </p:blipFill>
        <p:spPr>
          <a:xfrm>
            <a:off x="4889500" y="1419225"/>
            <a:ext cx="5290634" cy="5290634"/>
          </a:xfrm>
          <a:prstGeom prst="rect">
            <a:avLst/>
          </a:prstGeom>
          <a:noFill/>
          <a:ln>
            <a:noFill/>
          </a:ln>
        </p:spPr>
      </p:pic>
      <p:pic>
        <p:nvPicPr>
          <p:cNvPr id="3289" name="Google Shape;3289;p324"/>
          <p:cNvPicPr preferRelativeResize="0"/>
          <p:nvPr/>
        </p:nvPicPr>
        <p:blipFill rotWithShape="1">
          <a:blip r:embed="rId4">
            <a:alphaModFix/>
          </a:blip>
          <a:srcRect/>
          <a:stretch/>
        </p:blipFill>
        <p:spPr>
          <a:xfrm>
            <a:off x="622300" y="1327390"/>
            <a:ext cx="3502874" cy="1750846"/>
          </a:xfrm>
          <a:prstGeom prst="rect">
            <a:avLst/>
          </a:prstGeom>
          <a:noFill/>
          <a:ln>
            <a:noFill/>
          </a:ln>
        </p:spPr>
      </p:pic>
      <p:sp>
        <p:nvSpPr>
          <p:cNvPr id="3290" name="Google Shape;3290;p324"/>
          <p:cNvSpPr txBox="1"/>
          <p:nvPr/>
        </p:nvSpPr>
        <p:spPr>
          <a:xfrm>
            <a:off x="1176326" y="3211742"/>
            <a:ext cx="2703215" cy="625073"/>
          </a:xfrm>
          <a:prstGeom prst="rect">
            <a:avLst/>
          </a:prstGeom>
          <a:noFill/>
          <a:ln>
            <a:noFill/>
          </a:ln>
        </p:spPr>
        <p:txBody>
          <a:bodyPr spcFirstLastPara="1" wrap="square" lIns="0" tIns="14000" rIns="0" bIns="0" anchor="t" anchorCtr="0">
            <a:spAutoFit/>
          </a:bodyPr>
          <a:lstStyle/>
          <a:p>
            <a:pPr marL="39218" marR="5602" lvl="0" indent="-25212"/>
            <a:r>
              <a:rPr lang="en-US" sz="1985" i="1" dirty="0">
                <a:solidFill>
                  <a:schemeClr val="dk1"/>
                </a:solidFill>
              </a:rPr>
              <a:t>Electrode types and their most used shapes</a:t>
            </a:r>
            <a:endParaRPr sz="1985" dirty="0">
              <a:solidFill>
                <a:schemeClr val="dk1"/>
              </a:solidFill>
              <a:latin typeface="Arial"/>
              <a:ea typeface="Arial"/>
              <a:cs typeface="Arial"/>
              <a:sym typeface="Arial"/>
            </a:endParaRPr>
          </a:p>
        </p:txBody>
      </p:sp>
      <p:pic>
        <p:nvPicPr>
          <p:cNvPr id="3291" name="Google Shape;3291;p324"/>
          <p:cNvPicPr preferRelativeResize="0"/>
          <p:nvPr/>
        </p:nvPicPr>
        <p:blipFill rotWithShape="1">
          <a:blip r:embed="rId5">
            <a:alphaModFix/>
          </a:blip>
          <a:srcRect/>
          <a:stretch/>
        </p:blipFill>
        <p:spPr>
          <a:xfrm>
            <a:off x="1005993" y="3950743"/>
            <a:ext cx="2873549" cy="2812736"/>
          </a:xfrm>
          <a:prstGeom prst="rect">
            <a:avLst/>
          </a:prstGeom>
          <a:noFill/>
          <a:ln>
            <a:noFill/>
          </a:ln>
        </p:spPr>
      </p:pic>
    </p:spTree>
  </p:cSld>
  <p:clrMapOvr>
    <a:masterClrMapping/>
  </p:clrMapOvr>
</p:sld>
</file>

<file path=ppt/slides/slide325.xml><?xml version="1.0" encoding="utf-8"?>
<p:sld xmlns:a="http://schemas.openxmlformats.org/drawingml/2006/main" xmlns:r="http://schemas.openxmlformats.org/officeDocument/2006/relationships" xmlns:p="http://schemas.openxmlformats.org/presentationml/2006/main">
  <p:cSld>
    <p:spTree>
      <p:nvGrpSpPr>
        <p:cNvPr id="1" name="Shape 3296"/>
        <p:cNvGrpSpPr/>
        <p:nvPr/>
      </p:nvGrpSpPr>
      <p:grpSpPr>
        <a:xfrm>
          <a:off x="0" y="0"/>
          <a:ext cx="0" cy="0"/>
          <a:chOff x="0" y="0"/>
          <a:chExt cx="0" cy="0"/>
        </a:xfrm>
      </p:grpSpPr>
      <p:sp>
        <p:nvSpPr>
          <p:cNvPr id="3297" name="Google Shape;3297;p325"/>
          <p:cNvSpPr txBox="1"/>
          <p:nvPr/>
        </p:nvSpPr>
        <p:spPr>
          <a:xfrm>
            <a:off x="1161923" y="260606"/>
            <a:ext cx="2165216" cy="205184"/>
          </a:xfrm>
          <a:prstGeom prst="rect">
            <a:avLst/>
          </a:prstGeom>
          <a:noFill/>
          <a:ln>
            <a:noFill/>
          </a:ln>
        </p:spPr>
        <p:txBody>
          <a:bodyPr spcFirstLastPara="1" wrap="square" lIns="0" tIns="0" rIns="0" bIns="0" anchor="t" anchorCtr="0">
            <a:spAutoFit/>
          </a:bodyPr>
          <a:lstStyle/>
          <a:p>
            <a:pPr marL="0" marR="0" lvl="0" indent="0" algn="l" rtl="0">
              <a:lnSpc>
                <a:spcPct val="110390"/>
              </a:lnSpc>
              <a:spcBef>
                <a:spcPts val="0"/>
              </a:spcBef>
              <a:spcAft>
                <a:spcPts val="0"/>
              </a:spcAft>
              <a:buNone/>
            </a:pPr>
            <a:r>
              <a:rPr lang="en-US" sz="1434">
                <a:solidFill>
                  <a:schemeClr val="dk1"/>
                </a:solidFill>
                <a:latin typeface="Arial"/>
                <a:ea typeface="Arial"/>
                <a:cs typeface="Arial"/>
                <a:sym typeface="Arial"/>
              </a:rPr>
              <a:t>FSW – Friction stir welding</a:t>
            </a:r>
            <a:endParaRPr sz="1434">
              <a:solidFill>
                <a:schemeClr val="dk1"/>
              </a:solidFill>
              <a:latin typeface="Arial"/>
              <a:ea typeface="Arial"/>
              <a:cs typeface="Arial"/>
              <a:sym typeface="Arial"/>
            </a:endParaRPr>
          </a:p>
        </p:txBody>
      </p:sp>
      <p:pic>
        <p:nvPicPr>
          <p:cNvPr id="3298" name="Google Shape;3298;p325"/>
          <p:cNvPicPr preferRelativeResize="0"/>
          <p:nvPr/>
        </p:nvPicPr>
        <p:blipFill rotWithShape="1">
          <a:blip r:embed="rId3">
            <a:alphaModFix/>
          </a:blip>
          <a:srcRect/>
          <a:stretch/>
        </p:blipFill>
        <p:spPr>
          <a:xfrm>
            <a:off x="764053" y="1093852"/>
            <a:ext cx="6235150" cy="5278869"/>
          </a:xfrm>
          <a:prstGeom prst="rect">
            <a:avLst/>
          </a:prstGeom>
          <a:noFill/>
          <a:ln>
            <a:noFill/>
          </a:ln>
        </p:spPr>
      </p:pic>
      <p:pic>
        <p:nvPicPr>
          <p:cNvPr id="3299" name="Google Shape;3299;p325"/>
          <p:cNvPicPr preferRelativeResize="0"/>
          <p:nvPr/>
        </p:nvPicPr>
        <p:blipFill rotWithShape="1">
          <a:blip r:embed="rId4">
            <a:alphaModFix/>
          </a:blip>
          <a:srcRect/>
          <a:stretch/>
        </p:blipFill>
        <p:spPr>
          <a:xfrm>
            <a:off x="8318501" y="996375"/>
            <a:ext cx="1394925" cy="5687262"/>
          </a:xfrm>
          <a:prstGeom prst="rect">
            <a:avLst/>
          </a:prstGeom>
          <a:noFill/>
          <a:ln>
            <a:noFill/>
          </a:ln>
        </p:spPr>
      </p:pic>
    </p:spTree>
  </p:cSld>
  <p:clrMapOvr>
    <a:masterClrMapping/>
  </p:clrMapOvr>
</p:sld>
</file>

<file path=ppt/slides/slide326.xml><?xml version="1.0" encoding="utf-8"?>
<p:sld xmlns:a="http://schemas.openxmlformats.org/drawingml/2006/main" xmlns:r="http://schemas.openxmlformats.org/officeDocument/2006/relationships" xmlns:p="http://schemas.openxmlformats.org/presentationml/2006/main">
  <p:cSld>
    <p:spTree>
      <p:nvGrpSpPr>
        <p:cNvPr id="1" name="Shape 3303"/>
        <p:cNvGrpSpPr/>
        <p:nvPr/>
      </p:nvGrpSpPr>
      <p:grpSpPr>
        <a:xfrm>
          <a:off x="0" y="0"/>
          <a:ext cx="0" cy="0"/>
          <a:chOff x="0" y="0"/>
          <a:chExt cx="0" cy="0"/>
        </a:xfrm>
      </p:grpSpPr>
      <p:sp>
        <p:nvSpPr>
          <p:cNvPr id="3305" name="Google Shape;3305;p326"/>
          <p:cNvSpPr txBox="1"/>
          <p:nvPr/>
        </p:nvSpPr>
        <p:spPr>
          <a:xfrm>
            <a:off x="391631" y="774807"/>
            <a:ext cx="9110177" cy="514728"/>
          </a:xfrm>
          <a:prstGeom prst="rect">
            <a:avLst/>
          </a:prstGeom>
          <a:noFill/>
          <a:ln>
            <a:noFill/>
          </a:ln>
        </p:spPr>
        <p:txBody>
          <a:bodyPr spcFirstLastPara="1" wrap="square" lIns="0" tIns="14000" rIns="0" bIns="0" anchor="t" anchorCtr="0">
            <a:spAutoFit/>
          </a:bodyPr>
          <a:lstStyle/>
          <a:p>
            <a:pPr marL="14007" lvl="0"/>
            <a:r>
              <a:rPr lang="en-US" sz="3253" b="1" i="1" dirty="0">
                <a:solidFill>
                  <a:srgbClr val="FF0000"/>
                </a:solidFill>
                <a:latin typeface="Tahoma"/>
                <a:ea typeface="Tahoma"/>
                <a:cs typeface="Tahoma"/>
                <a:sym typeface="Tahoma"/>
              </a:rPr>
              <a:t>Types (shapes) of used electrodes</a:t>
            </a:r>
            <a:endParaRPr sz="3253" dirty="0">
              <a:solidFill>
                <a:schemeClr val="dk1"/>
              </a:solidFill>
              <a:latin typeface="Tahoma"/>
              <a:ea typeface="Tahoma"/>
              <a:cs typeface="Tahoma"/>
              <a:sym typeface="Tahoma"/>
            </a:endParaRPr>
          </a:p>
        </p:txBody>
      </p:sp>
      <p:pic>
        <p:nvPicPr>
          <p:cNvPr id="3306" name="Google Shape;3306;p326"/>
          <p:cNvPicPr preferRelativeResize="0"/>
          <p:nvPr/>
        </p:nvPicPr>
        <p:blipFill rotWithShape="1">
          <a:blip r:embed="rId3">
            <a:alphaModFix/>
          </a:blip>
          <a:srcRect/>
          <a:stretch/>
        </p:blipFill>
        <p:spPr>
          <a:xfrm>
            <a:off x="1162592" y="1321371"/>
            <a:ext cx="8129217" cy="2297665"/>
          </a:xfrm>
          <a:prstGeom prst="rect">
            <a:avLst/>
          </a:prstGeom>
          <a:noFill/>
          <a:ln>
            <a:noFill/>
          </a:ln>
        </p:spPr>
      </p:pic>
      <p:pic>
        <p:nvPicPr>
          <p:cNvPr id="3307" name="Google Shape;3307;p326"/>
          <p:cNvPicPr preferRelativeResize="0"/>
          <p:nvPr/>
        </p:nvPicPr>
        <p:blipFill rotWithShape="1">
          <a:blip r:embed="rId4">
            <a:alphaModFix/>
          </a:blip>
          <a:srcRect/>
          <a:stretch/>
        </p:blipFill>
        <p:spPr>
          <a:xfrm>
            <a:off x="1350608" y="3781426"/>
            <a:ext cx="7688894" cy="2789323"/>
          </a:xfrm>
          <a:prstGeom prst="rect">
            <a:avLst/>
          </a:prstGeom>
          <a:noFill/>
          <a:ln>
            <a:noFill/>
          </a:ln>
        </p:spPr>
      </p:pic>
      <p:sp>
        <p:nvSpPr>
          <p:cNvPr id="3308" name="Google Shape;3308;p326"/>
          <p:cNvSpPr txBox="1"/>
          <p:nvPr/>
        </p:nvSpPr>
        <p:spPr>
          <a:xfrm>
            <a:off x="3119685" y="3478465"/>
            <a:ext cx="4619585" cy="319605"/>
          </a:xfrm>
          <a:prstGeom prst="rect">
            <a:avLst/>
          </a:prstGeom>
          <a:noFill/>
          <a:ln>
            <a:noFill/>
          </a:ln>
        </p:spPr>
        <p:txBody>
          <a:bodyPr spcFirstLastPara="1" wrap="square" lIns="0" tIns="14000" rIns="0" bIns="0" anchor="t" anchorCtr="0">
            <a:spAutoFit/>
          </a:bodyPr>
          <a:lstStyle/>
          <a:p>
            <a:pPr marL="14007" lvl="0"/>
            <a:r>
              <a:rPr lang="en-US" sz="1985" i="1" dirty="0">
                <a:solidFill>
                  <a:schemeClr val="dk1"/>
                </a:solidFill>
              </a:rPr>
              <a:t>Different types of welding electrodes</a:t>
            </a:r>
            <a:endParaRPr sz="1985" dirty="0">
              <a:solidFill>
                <a:schemeClr val="dk1"/>
              </a:solidFill>
              <a:latin typeface="Arial"/>
              <a:ea typeface="Arial"/>
              <a:cs typeface="Arial"/>
              <a:sym typeface="Arial"/>
            </a:endParaRPr>
          </a:p>
        </p:txBody>
      </p:sp>
      <p:sp>
        <p:nvSpPr>
          <p:cNvPr id="3310" name="Google Shape;3310;p326"/>
          <p:cNvSpPr txBox="1"/>
          <p:nvPr/>
        </p:nvSpPr>
        <p:spPr>
          <a:xfrm>
            <a:off x="3164640" y="6468434"/>
            <a:ext cx="4060830" cy="319610"/>
          </a:xfrm>
          <a:prstGeom prst="rect">
            <a:avLst/>
          </a:prstGeom>
          <a:noFill/>
          <a:ln>
            <a:noFill/>
          </a:ln>
        </p:spPr>
        <p:txBody>
          <a:bodyPr spcFirstLastPara="1" wrap="square" lIns="0" tIns="14000" rIns="0" bIns="0" anchor="t" anchorCtr="0">
            <a:spAutoFit/>
          </a:bodyPr>
          <a:lstStyle/>
          <a:p>
            <a:pPr marL="14007" lvl="0"/>
            <a:r>
              <a:rPr lang="en-US" sz="1985" i="1" dirty="0">
                <a:solidFill>
                  <a:schemeClr val="dk1"/>
                </a:solidFill>
              </a:rPr>
              <a:t>Detail of cooling welding electrodes</a:t>
            </a:r>
            <a:endParaRPr sz="1985" dirty="0">
              <a:solidFill>
                <a:schemeClr val="dk1"/>
              </a:solidFill>
              <a:latin typeface="Arial"/>
              <a:ea typeface="Arial"/>
              <a:cs typeface="Arial"/>
              <a:sym typeface="Arial"/>
            </a:endParaRPr>
          </a:p>
        </p:txBody>
      </p:sp>
    </p:spTree>
  </p:cSld>
  <p:clrMapOvr>
    <a:masterClrMapping/>
  </p:clrMapOvr>
</p:sld>
</file>

<file path=ppt/slides/slide327.xml><?xml version="1.0" encoding="utf-8"?>
<p:sld xmlns:a="http://schemas.openxmlformats.org/drawingml/2006/main" xmlns:r="http://schemas.openxmlformats.org/officeDocument/2006/relationships" xmlns:p="http://schemas.openxmlformats.org/presentationml/2006/main">
  <p:cSld>
    <p:spTree>
      <p:nvGrpSpPr>
        <p:cNvPr id="1" name="Shape 3314"/>
        <p:cNvGrpSpPr/>
        <p:nvPr/>
      </p:nvGrpSpPr>
      <p:grpSpPr>
        <a:xfrm>
          <a:off x="0" y="0"/>
          <a:ext cx="0" cy="0"/>
          <a:chOff x="0" y="0"/>
          <a:chExt cx="0" cy="0"/>
        </a:xfrm>
      </p:grpSpPr>
      <p:sp>
        <p:nvSpPr>
          <p:cNvPr id="3316" name="Google Shape;3316;p327"/>
          <p:cNvSpPr txBox="1">
            <a:spLocks noGrp="1"/>
          </p:cNvSpPr>
          <p:nvPr>
            <p:ph type="title"/>
          </p:nvPr>
        </p:nvSpPr>
        <p:spPr>
          <a:xfrm>
            <a:off x="391632" y="774807"/>
            <a:ext cx="5903151" cy="514728"/>
          </a:xfrm>
          <a:prstGeom prst="rect">
            <a:avLst/>
          </a:prstGeom>
          <a:noFill/>
          <a:ln>
            <a:noFill/>
          </a:ln>
        </p:spPr>
        <p:txBody>
          <a:bodyPr spcFirstLastPara="1" wrap="square" lIns="0" tIns="14000" rIns="0" bIns="0" anchor="t" anchorCtr="0">
            <a:spAutoFit/>
          </a:bodyPr>
          <a:lstStyle/>
          <a:p>
            <a:pPr marL="14007" lvl="0"/>
            <a:r>
              <a:rPr lang="en-US" sz="3253" i="1" dirty="0">
                <a:latin typeface="Tahoma"/>
                <a:ea typeface="Tahoma"/>
                <a:cs typeface="Tahoma"/>
                <a:sym typeface="Tahoma"/>
              </a:rPr>
              <a:t>Electrode materials</a:t>
            </a:r>
            <a:endParaRPr sz="3253" dirty="0">
              <a:latin typeface="Tahoma"/>
              <a:ea typeface="Tahoma"/>
              <a:cs typeface="Tahoma"/>
              <a:sym typeface="Tahoma"/>
            </a:endParaRPr>
          </a:p>
        </p:txBody>
      </p:sp>
      <p:sp>
        <p:nvSpPr>
          <p:cNvPr id="3318" name="Google Shape;3318;p327"/>
          <p:cNvSpPr txBox="1"/>
          <p:nvPr/>
        </p:nvSpPr>
        <p:spPr>
          <a:xfrm>
            <a:off x="745616" y="1289535"/>
            <a:ext cx="9202167" cy="5346047"/>
          </a:xfrm>
          <a:prstGeom prst="rect">
            <a:avLst/>
          </a:prstGeom>
          <a:noFill/>
          <a:ln>
            <a:noFill/>
          </a:ln>
        </p:spPr>
        <p:txBody>
          <a:bodyPr spcFirstLastPara="1" wrap="square" lIns="0" tIns="14700" rIns="0" bIns="0" anchor="t" anchorCtr="0">
            <a:spAutoFit/>
          </a:bodyPr>
          <a:lstStyle/>
          <a:p>
            <a:pPr marL="14007" lvl="0"/>
            <a:r>
              <a:rPr lang="en-US" sz="2000" i="1" dirty="0">
                <a:solidFill>
                  <a:schemeClr val="dk1"/>
                </a:solidFill>
              </a:rPr>
              <a:t>Electrode materials are classified into two groups: A and B</a:t>
            </a:r>
          </a:p>
          <a:p>
            <a:pPr marL="14007" lvl="0"/>
            <a:r>
              <a:rPr lang="en-US" sz="2000" i="1" dirty="0">
                <a:solidFill>
                  <a:schemeClr val="dk1"/>
                </a:solidFill>
              </a:rPr>
              <a:t>(according to RWMA Resistance Welder Manufactures Association) and further into several subgroups (types).</a:t>
            </a:r>
          </a:p>
          <a:p>
            <a:pPr marL="14007" lvl="0"/>
            <a:r>
              <a:rPr lang="en-US" sz="2000" i="1" dirty="0">
                <a:solidFill>
                  <a:schemeClr val="dk1"/>
                </a:solidFill>
              </a:rPr>
              <a:t>A similar procedure for sorting electrode materials is maintained in the valid standard </a:t>
            </a:r>
            <a:r>
              <a:rPr lang="en-US" sz="2000" b="1" i="1" dirty="0">
                <a:solidFill>
                  <a:schemeClr val="dk1"/>
                </a:solidFill>
                <a:latin typeface="Arial"/>
                <a:ea typeface="Arial"/>
                <a:cs typeface="Arial"/>
                <a:sym typeface="Arial"/>
              </a:rPr>
              <a:t>ČSN EN ISO 5182</a:t>
            </a:r>
            <a:r>
              <a:rPr lang="en-US" sz="2000" i="1" dirty="0">
                <a:solidFill>
                  <a:schemeClr val="dk1"/>
                </a:solidFill>
                <a:latin typeface="Arial"/>
                <a:ea typeface="Arial"/>
                <a:cs typeface="Arial"/>
                <a:sym typeface="Arial"/>
              </a:rPr>
              <a:t>.</a:t>
            </a:r>
            <a:endParaRPr sz="2000" dirty="0">
              <a:solidFill>
                <a:schemeClr val="dk1"/>
              </a:solidFill>
              <a:latin typeface="Arial"/>
              <a:ea typeface="Arial"/>
              <a:cs typeface="Arial"/>
              <a:sym typeface="Arial"/>
            </a:endParaRPr>
          </a:p>
          <a:p>
            <a:pPr marL="0" marR="0" lvl="0" indent="0" algn="l" rtl="0">
              <a:spcBef>
                <a:spcPts val="50"/>
              </a:spcBef>
              <a:spcAft>
                <a:spcPts val="0"/>
              </a:spcAft>
              <a:buNone/>
            </a:pPr>
            <a:endParaRPr sz="2000" dirty="0">
              <a:solidFill>
                <a:schemeClr val="dk1"/>
              </a:solidFill>
              <a:latin typeface="Arial"/>
              <a:ea typeface="Arial"/>
              <a:cs typeface="Arial"/>
              <a:sym typeface="Arial"/>
            </a:endParaRPr>
          </a:p>
          <a:p>
            <a:pPr marL="14007" marR="5602" lvl="0"/>
            <a:r>
              <a:rPr lang="en-US" sz="2000" b="1" i="1" dirty="0">
                <a:solidFill>
                  <a:schemeClr val="dk1"/>
                </a:solidFill>
              </a:rPr>
              <a:t>Group A </a:t>
            </a:r>
            <a:r>
              <a:rPr lang="en-US" sz="2000" i="1" dirty="0">
                <a:solidFill>
                  <a:schemeClr val="dk1"/>
                </a:solidFill>
              </a:rPr>
              <a:t>includes the most used electrode materials </a:t>
            </a:r>
            <a:r>
              <a:rPr lang="en-US" sz="2000" i="1" u="sng" dirty="0">
                <a:solidFill>
                  <a:schemeClr val="dk1"/>
                </a:solidFill>
              </a:rPr>
              <a:t>based on copper and its alloys</a:t>
            </a:r>
            <a:r>
              <a:rPr lang="en-US" sz="2000" i="1" dirty="0">
                <a:solidFill>
                  <a:schemeClr val="dk1"/>
                </a:solidFill>
              </a:rPr>
              <a:t>. The materials are prepared by hot forming, cold forming, or used in the cast state.</a:t>
            </a:r>
          </a:p>
          <a:p>
            <a:pPr marL="14007" marR="5602" lvl="0"/>
            <a:r>
              <a:rPr lang="en-US" sz="2000" i="1" dirty="0">
                <a:solidFill>
                  <a:schemeClr val="dk1"/>
                </a:solidFill>
              </a:rPr>
              <a:t>In group A, the materials are further divided into 4 types.</a:t>
            </a:r>
          </a:p>
          <a:p>
            <a:pPr marL="14007" marR="5602" lvl="0"/>
            <a:r>
              <a:rPr lang="en-US" sz="2000" b="1" i="1" dirty="0">
                <a:solidFill>
                  <a:schemeClr val="dk1"/>
                </a:solidFill>
              </a:rPr>
              <a:t>Group B</a:t>
            </a:r>
            <a:r>
              <a:rPr lang="en-US" sz="2000" i="1" dirty="0">
                <a:solidFill>
                  <a:schemeClr val="dk1"/>
                </a:solidFill>
              </a:rPr>
              <a:t> includes materials made by refractory metallurgy based on </a:t>
            </a:r>
            <a:r>
              <a:rPr lang="en-US" sz="2000" i="1" u="sng" dirty="0">
                <a:solidFill>
                  <a:schemeClr val="dk1"/>
                </a:solidFill>
              </a:rPr>
              <a:t>refractory metals</a:t>
            </a:r>
            <a:r>
              <a:rPr lang="en-US" sz="2000" i="1" dirty="0">
                <a:solidFill>
                  <a:schemeClr val="dk1"/>
                </a:solidFill>
              </a:rPr>
              <a:t> such as W and Mo.</a:t>
            </a:r>
          </a:p>
          <a:p>
            <a:pPr marL="14007" marR="5602" lvl="0"/>
            <a:r>
              <a:rPr lang="en-US" sz="2000" i="1" dirty="0">
                <a:solidFill>
                  <a:schemeClr val="dk1"/>
                </a:solidFill>
              </a:rPr>
              <a:t>There are a total of 6 types of materials in this group </a:t>
            </a:r>
            <a:endParaRPr sz="2000" dirty="0">
              <a:solidFill>
                <a:schemeClr val="dk1"/>
              </a:solidFill>
              <a:latin typeface="Arial"/>
              <a:ea typeface="Arial"/>
              <a:cs typeface="Arial"/>
              <a:sym typeface="Arial"/>
            </a:endParaRPr>
          </a:p>
          <a:p>
            <a:pPr marL="1460863" lvl="0" indent="-271023">
              <a:lnSpc>
                <a:spcPct val="101200"/>
              </a:lnSpc>
              <a:spcBef>
                <a:spcPts val="1004"/>
              </a:spcBef>
              <a:buClr>
                <a:schemeClr val="dk1"/>
              </a:buClr>
              <a:buSzPts val="2000"/>
              <a:buFont typeface="Noto Sans Symbols"/>
              <a:buChar char="⮚"/>
            </a:pPr>
            <a:r>
              <a:rPr lang="en-US" sz="2000" b="1" i="1" dirty="0" err="1">
                <a:solidFill>
                  <a:schemeClr val="dk1"/>
                </a:solidFill>
              </a:rPr>
              <a:t>CuCr</a:t>
            </a:r>
            <a:r>
              <a:rPr lang="en-US" sz="2000" b="1" i="1" dirty="0">
                <a:solidFill>
                  <a:schemeClr val="dk1"/>
                </a:solidFill>
              </a:rPr>
              <a:t> - low-carbon steel</a:t>
            </a:r>
          </a:p>
          <a:p>
            <a:pPr marL="1460863" lvl="0" indent="-271023">
              <a:lnSpc>
                <a:spcPct val="101200"/>
              </a:lnSpc>
              <a:spcBef>
                <a:spcPts val="1004"/>
              </a:spcBef>
              <a:buClr>
                <a:schemeClr val="dk1"/>
              </a:buClr>
              <a:buSzPts val="2000"/>
              <a:buFont typeface="Noto Sans Symbols"/>
              <a:buChar char="⮚"/>
            </a:pPr>
            <a:r>
              <a:rPr lang="en-US" sz="2000" b="1" i="1" dirty="0" err="1">
                <a:solidFill>
                  <a:schemeClr val="dk1"/>
                </a:solidFill>
              </a:rPr>
              <a:t>CuBeCo</a:t>
            </a:r>
            <a:r>
              <a:rPr lang="en-US" sz="2000" b="1" i="1" dirty="0">
                <a:solidFill>
                  <a:schemeClr val="dk1"/>
                </a:solidFill>
              </a:rPr>
              <a:t> - alloy steels</a:t>
            </a:r>
          </a:p>
          <a:p>
            <a:pPr marL="1460863" lvl="0" indent="-271023">
              <a:lnSpc>
                <a:spcPct val="101200"/>
              </a:lnSpc>
              <a:spcBef>
                <a:spcPts val="1004"/>
              </a:spcBef>
              <a:buClr>
                <a:schemeClr val="dk1"/>
              </a:buClr>
              <a:buSzPts val="2000"/>
              <a:buFont typeface="Noto Sans Symbols"/>
              <a:buChar char="⮚"/>
            </a:pPr>
            <a:r>
              <a:rPr lang="en-US" sz="2000" b="1" i="1" dirty="0" err="1">
                <a:solidFill>
                  <a:schemeClr val="dk1"/>
                </a:solidFill>
              </a:rPr>
              <a:t>CuAgCd</a:t>
            </a:r>
            <a:r>
              <a:rPr lang="en-US" sz="2000" b="1" i="1" dirty="0">
                <a:solidFill>
                  <a:schemeClr val="dk1"/>
                </a:solidFill>
              </a:rPr>
              <a:t> - Cu alloys, Ni alloys</a:t>
            </a:r>
            <a:endParaRPr sz="2000" dirty="0">
              <a:solidFill>
                <a:schemeClr val="dk1"/>
              </a:solidFill>
              <a:latin typeface="Arial"/>
              <a:ea typeface="Arial"/>
              <a:cs typeface="Arial"/>
              <a:sym typeface="Arial"/>
            </a:endParaRPr>
          </a:p>
        </p:txBody>
      </p:sp>
    </p:spTree>
  </p:cSld>
  <p:clrMapOvr>
    <a:masterClrMapping/>
  </p:clrMapOvr>
</p:sld>
</file>

<file path=ppt/slides/slide328.xml><?xml version="1.0" encoding="utf-8"?>
<p:sld xmlns:a="http://schemas.openxmlformats.org/drawingml/2006/main" xmlns:r="http://schemas.openxmlformats.org/officeDocument/2006/relationships" xmlns:p="http://schemas.openxmlformats.org/presentationml/2006/main">
  <p:cSld>
    <p:spTree>
      <p:nvGrpSpPr>
        <p:cNvPr id="1" name="Shape 3322"/>
        <p:cNvGrpSpPr/>
        <p:nvPr/>
      </p:nvGrpSpPr>
      <p:grpSpPr>
        <a:xfrm>
          <a:off x="0" y="0"/>
          <a:ext cx="0" cy="0"/>
          <a:chOff x="0" y="0"/>
          <a:chExt cx="0" cy="0"/>
        </a:xfrm>
      </p:grpSpPr>
      <p:sp>
        <p:nvSpPr>
          <p:cNvPr id="3324" name="Google Shape;3324;p328"/>
          <p:cNvSpPr txBox="1">
            <a:spLocks noGrp="1"/>
          </p:cNvSpPr>
          <p:nvPr>
            <p:ph type="title"/>
          </p:nvPr>
        </p:nvSpPr>
        <p:spPr>
          <a:xfrm>
            <a:off x="391632" y="774807"/>
            <a:ext cx="7996994" cy="514723"/>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Resistance PROTRUSION welding</a:t>
            </a:r>
            <a:endParaRPr sz="3253" dirty="0">
              <a:latin typeface="Tahoma"/>
              <a:ea typeface="Tahoma"/>
              <a:cs typeface="Tahoma"/>
              <a:sym typeface="Tahoma"/>
            </a:endParaRPr>
          </a:p>
        </p:txBody>
      </p:sp>
      <p:sp>
        <p:nvSpPr>
          <p:cNvPr id="3325" name="Google Shape;3325;p328"/>
          <p:cNvSpPr txBox="1"/>
          <p:nvPr/>
        </p:nvSpPr>
        <p:spPr>
          <a:xfrm>
            <a:off x="622300" y="1302631"/>
            <a:ext cx="8588036" cy="1033205"/>
          </a:xfrm>
          <a:prstGeom prst="rect">
            <a:avLst/>
          </a:prstGeom>
          <a:noFill/>
          <a:ln>
            <a:noFill/>
          </a:ln>
        </p:spPr>
        <p:txBody>
          <a:bodyPr spcFirstLastPara="1" wrap="square" lIns="0" tIns="14700" rIns="0" bIns="0" anchor="t" anchorCtr="0">
            <a:spAutoFit/>
          </a:bodyPr>
          <a:lstStyle/>
          <a:p>
            <a:pPr marL="14007" marR="5602" lvl="0"/>
            <a:r>
              <a:rPr lang="en-US" sz="2206" i="1" dirty="0">
                <a:solidFill>
                  <a:schemeClr val="dk1"/>
                </a:solidFill>
              </a:rPr>
              <a:t>Protrusion welding is performed on welding presses; the welding process is located in places of natural or intentionally created protrusions - also called "nipple welding”.</a:t>
            </a:r>
            <a:endParaRPr sz="2206" dirty="0">
              <a:solidFill>
                <a:schemeClr val="dk1"/>
              </a:solidFill>
              <a:latin typeface="Arial"/>
              <a:ea typeface="Arial"/>
              <a:cs typeface="Arial"/>
              <a:sym typeface="Arial"/>
            </a:endParaRPr>
          </a:p>
        </p:txBody>
      </p:sp>
      <p:pic>
        <p:nvPicPr>
          <p:cNvPr id="3326" name="Google Shape;3326;p328"/>
          <p:cNvPicPr preferRelativeResize="0"/>
          <p:nvPr/>
        </p:nvPicPr>
        <p:blipFill rotWithShape="1">
          <a:blip r:embed="rId3">
            <a:alphaModFix/>
          </a:blip>
          <a:srcRect/>
          <a:stretch/>
        </p:blipFill>
        <p:spPr>
          <a:xfrm>
            <a:off x="1096636" y="2653673"/>
            <a:ext cx="3507462" cy="2801761"/>
          </a:xfrm>
          <a:prstGeom prst="rect">
            <a:avLst/>
          </a:prstGeom>
          <a:noFill/>
          <a:ln>
            <a:noFill/>
          </a:ln>
        </p:spPr>
      </p:pic>
      <p:pic>
        <p:nvPicPr>
          <p:cNvPr id="3327" name="Google Shape;3327;p328"/>
          <p:cNvPicPr preferRelativeResize="0"/>
          <p:nvPr/>
        </p:nvPicPr>
        <p:blipFill rotWithShape="1">
          <a:blip r:embed="rId4">
            <a:alphaModFix/>
          </a:blip>
          <a:srcRect/>
          <a:stretch/>
        </p:blipFill>
        <p:spPr>
          <a:xfrm>
            <a:off x="5274406" y="2455125"/>
            <a:ext cx="3384794" cy="3257067"/>
          </a:xfrm>
          <a:prstGeom prst="rect">
            <a:avLst/>
          </a:prstGeom>
          <a:noFill/>
          <a:ln>
            <a:noFill/>
          </a:ln>
        </p:spPr>
      </p:pic>
      <p:sp>
        <p:nvSpPr>
          <p:cNvPr id="3328" name="Google Shape;3328;p328"/>
          <p:cNvSpPr txBox="1"/>
          <p:nvPr/>
        </p:nvSpPr>
        <p:spPr>
          <a:xfrm>
            <a:off x="622301" y="5480684"/>
            <a:ext cx="8986486" cy="1229346"/>
          </a:xfrm>
          <a:prstGeom prst="rect">
            <a:avLst/>
          </a:prstGeom>
          <a:noFill/>
          <a:ln>
            <a:noFill/>
          </a:ln>
        </p:spPr>
        <p:txBody>
          <a:bodyPr spcFirstLastPara="1" wrap="square" lIns="0" tIns="14000" rIns="0" bIns="0" anchor="t" anchorCtr="0">
            <a:spAutoFit/>
          </a:bodyPr>
          <a:lstStyle/>
          <a:p>
            <a:pPr marL="0" marR="58126" lvl="0" indent="0" algn="ctr" rtl="0">
              <a:spcBef>
                <a:spcPts val="0"/>
              </a:spcBef>
              <a:spcAft>
                <a:spcPts val="0"/>
              </a:spcAft>
              <a:buNone/>
            </a:pPr>
            <a:r>
              <a:rPr lang="en-US" sz="1985" i="1" dirty="0">
                <a:solidFill>
                  <a:schemeClr val="dk1"/>
                </a:solidFill>
                <a:latin typeface="Arial"/>
                <a:ea typeface="Arial"/>
                <a:cs typeface="Arial"/>
                <a:sym typeface="Arial"/>
              </a:rPr>
              <a:t>Before welding.  After welding</a:t>
            </a:r>
            <a:endParaRPr sz="1985" dirty="0">
              <a:solidFill>
                <a:schemeClr val="dk1"/>
              </a:solidFill>
              <a:latin typeface="Arial"/>
              <a:ea typeface="Arial"/>
              <a:cs typeface="Arial"/>
              <a:sym typeface="Arial"/>
            </a:endParaRPr>
          </a:p>
          <a:p>
            <a:pPr marL="14007" marR="5602" lvl="0">
              <a:spcBef>
                <a:spcPts val="1787"/>
              </a:spcBef>
            </a:pPr>
            <a:r>
              <a:rPr lang="en-US" sz="2206" i="1" dirty="0">
                <a:solidFill>
                  <a:schemeClr val="dk1"/>
                </a:solidFill>
              </a:rPr>
              <a:t>highly productive welding method suitable for serial and mass production, especially of smaller parts and components</a:t>
            </a:r>
            <a:endParaRPr sz="2206" dirty="0">
              <a:solidFill>
                <a:schemeClr val="dk1"/>
              </a:solidFill>
              <a:latin typeface="Arial"/>
              <a:ea typeface="Arial"/>
              <a:cs typeface="Arial"/>
              <a:sym typeface="Arial"/>
            </a:endParaRPr>
          </a:p>
        </p:txBody>
      </p:sp>
    </p:spTree>
  </p:cSld>
  <p:clrMapOvr>
    <a:masterClrMapping/>
  </p:clrMapOvr>
</p:sld>
</file>

<file path=ppt/slides/slide329.xml><?xml version="1.0" encoding="utf-8"?>
<p:sld xmlns:a="http://schemas.openxmlformats.org/drawingml/2006/main" xmlns:r="http://schemas.openxmlformats.org/officeDocument/2006/relationships" xmlns:p="http://schemas.openxmlformats.org/presentationml/2006/main">
  <p:cSld>
    <p:spTree>
      <p:nvGrpSpPr>
        <p:cNvPr id="1" name="Shape 3333"/>
        <p:cNvGrpSpPr/>
        <p:nvPr/>
      </p:nvGrpSpPr>
      <p:grpSpPr>
        <a:xfrm>
          <a:off x="0" y="0"/>
          <a:ext cx="0" cy="0"/>
          <a:chOff x="0" y="0"/>
          <a:chExt cx="0" cy="0"/>
        </a:xfrm>
      </p:grpSpPr>
      <p:sp>
        <p:nvSpPr>
          <p:cNvPr id="3335" name="Google Shape;3335;p329"/>
          <p:cNvSpPr txBox="1">
            <a:spLocks noGrp="1"/>
          </p:cNvSpPr>
          <p:nvPr>
            <p:ph type="title"/>
          </p:nvPr>
        </p:nvSpPr>
        <p:spPr>
          <a:xfrm>
            <a:off x="391632" y="774807"/>
            <a:ext cx="5585098" cy="514723"/>
          </a:xfrm>
          <a:prstGeom prst="rect">
            <a:avLst/>
          </a:prstGeom>
          <a:noFill/>
          <a:ln>
            <a:noFill/>
          </a:ln>
        </p:spPr>
        <p:txBody>
          <a:bodyPr spcFirstLastPara="1" wrap="square" lIns="0" tIns="14000" rIns="0" bIns="0" anchor="t" anchorCtr="0">
            <a:spAutoFit/>
          </a:bodyPr>
          <a:lstStyle/>
          <a:p>
            <a:pPr marL="14007" lvl="0" indent="0" algn="l" rtl="0">
              <a:spcBef>
                <a:spcPts val="0"/>
              </a:spcBef>
              <a:spcAft>
                <a:spcPts val="0"/>
              </a:spcAft>
              <a:buNone/>
            </a:pPr>
            <a:r>
              <a:rPr lang="en-US" sz="3253" i="1" dirty="0">
                <a:solidFill>
                  <a:srgbClr val="FF3300"/>
                </a:solidFill>
                <a:latin typeface="Tahoma"/>
                <a:ea typeface="Tahoma"/>
                <a:cs typeface="Tahoma"/>
                <a:sym typeface="Tahoma"/>
              </a:rPr>
              <a:t>Types of protrusions</a:t>
            </a:r>
            <a:endParaRPr sz="3253" dirty="0">
              <a:latin typeface="Tahoma"/>
              <a:ea typeface="Tahoma"/>
              <a:cs typeface="Tahoma"/>
              <a:sym typeface="Tahoma"/>
            </a:endParaRPr>
          </a:p>
        </p:txBody>
      </p:sp>
      <p:sp>
        <p:nvSpPr>
          <p:cNvPr id="3336" name="Google Shape;3336;p329"/>
          <p:cNvSpPr txBox="1"/>
          <p:nvPr/>
        </p:nvSpPr>
        <p:spPr>
          <a:xfrm>
            <a:off x="622301" y="1421306"/>
            <a:ext cx="8812821" cy="1712103"/>
          </a:xfrm>
          <a:prstGeom prst="rect">
            <a:avLst/>
          </a:prstGeom>
          <a:noFill/>
          <a:ln>
            <a:noFill/>
          </a:ln>
        </p:spPr>
        <p:txBody>
          <a:bodyPr spcFirstLastPara="1" wrap="square" lIns="0" tIns="14700" rIns="0" bIns="0" anchor="t" anchorCtr="0">
            <a:spAutoFit/>
          </a:bodyPr>
          <a:lstStyle/>
          <a:p>
            <a:pPr marL="14007" lvl="0"/>
            <a:r>
              <a:rPr lang="en-US" sz="2206" i="1" dirty="0">
                <a:solidFill>
                  <a:schemeClr val="dk1"/>
                </a:solidFill>
              </a:rPr>
              <a:t>The protrusions can be either </a:t>
            </a:r>
            <a:r>
              <a:rPr lang="en-US" sz="2206" b="1" i="1" dirty="0">
                <a:solidFill>
                  <a:schemeClr val="dk1"/>
                </a:solidFill>
              </a:rPr>
              <a:t>natural</a:t>
            </a:r>
            <a:r>
              <a:rPr lang="en-US" sz="2206" i="1" dirty="0">
                <a:solidFill>
                  <a:schemeClr val="dk1"/>
                </a:solidFill>
              </a:rPr>
              <a:t> or </a:t>
            </a:r>
            <a:r>
              <a:rPr lang="en-US" sz="2206" b="1" i="1" dirty="0">
                <a:solidFill>
                  <a:schemeClr val="dk1"/>
                </a:solidFill>
              </a:rPr>
              <a:t>made</a:t>
            </a:r>
            <a:r>
              <a:rPr lang="en-US" sz="2206" i="1" dirty="0">
                <a:solidFill>
                  <a:schemeClr val="dk1"/>
                </a:solidFill>
              </a:rPr>
              <a:t> by pressing or</a:t>
            </a:r>
          </a:p>
          <a:p>
            <a:pPr marL="14007" lvl="0"/>
            <a:r>
              <a:rPr lang="en-US" sz="2206" i="1" dirty="0">
                <a:solidFill>
                  <a:schemeClr val="dk1"/>
                </a:solidFill>
              </a:rPr>
              <a:t>machining; </a:t>
            </a:r>
            <a:r>
              <a:rPr lang="en-US" sz="2206" b="1" i="1" dirty="0">
                <a:solidFill>
                  <a:schemeClr val="dk1"/>
                </a:solidFill>
              </a:rPr>
              <a:t>inserted</a:t>
            </a:r>
            <a:r>
              <a:rPr lang="en-US" sz="2206" i="1" dirty="0">
                <a:solidFill>
                  <a:schemeClr val="dk1"/>
                </a:solidFill>
              </a:rPr>
              <a:t> protrusions are also used.</a:t>
            </a:r>
          </a:p>
          <a:p>
            <a:pPr marL="14007" lvl="0"/>
            <a:r>
              <a:rPr lang="en-US" sz="2206" i="1" dirty="0">
                <a:solidFill>
                  <a:schemeClr val="dk1"/>
                </a:solidFill>
              </a:rPr>
              <a:t>The shape and properties of the protrusions (stiffness and volume) have a significant effect on the welding process and the resulting weld quality.</a:t>
            </a:r>
            <a:endParaRPr sz="2206" dirty="0">
              <a:solidFill>
                <a:schemeClr val="dk1"/>
              </a:solidFill>
              <a:latin typeface="Arial"/>
              <a:ea typeface="Arial"/>
              <a:cs typeface="Arial"/>
              <a:sym typeface="Arial"/>
            </a:endParaRPr>
          </a:p>
        </p:txBody>
      </p:sp>
      <p:sp>
        <p:nvSpPr>
          <p:cNvPr id="3337" name="Google Shape;3337;p329"/>
          <p:cNvSpPr txBox="1"/>
          <p:nvPr/>
        </p:nvSpPr>
        <p:spPr>
          <a:xfrm>
            <a:off x="622301" y="5452835"/>
            <a:ext cx="8770805" cy="1236015"/>
          </a:xfrm>
          <a:prstGeom prst="rect">
            <a:avLst/>
          </a:prstGeom>
          <a:noFill/>
          <a:ln>
            <a:noFill/>
          </a:ln>
        </p:spPr>
        <p:txBody>
          <a:bodyPr spcFirstLastPara="1" wrap="square" lIns="0" tIns="14000" rIns="0" bIns="0" anchor="t" anchorCtr="0">
            <a:spAutoFit/>
          </a:bodyPr>
          <a:lstStyle/>
          <a:p>
            <a:pPr marL="284329" lvl="0" indent="-271023">
              <a:buClr>
                <a:schemeClr val="dk1"/>
              </a:buClr>
              <a:buSzPts val="1985"/>
              <a:buFont typeface="Noto Sans Symbols"/>
              <a:buChar char="⮚"/>
            </a:pPr>
            <a:r>
              <a:rPr lang="en-US" sz="1985" i="1" dirty="0">
                <a:solidFill>
                  <a:schemeClr val="dk1"/>
                </a:solidFill>
              </a:rPr>
              <a:t>The protrusions must not be deformed before they have melted.</a:t>
            </a:r>
          </a:p>
          <a:p>
            <a:pPr marL="284329" lvl="0" indent="-271023">
              <a:buClr>
                <a:schemeClr val="dk1"/>
              </a:buClr>
              <a:buSzPts val="1985"/>
              <a:buFont typeface="Noto Sans Symbols"/>
              <a:buChar char="⮚"/>
            </a:pPr>
            <a:r>
              <a:rPr lang="en-US" sz="1985" i="1" dirty="0">
                <a:solidFill>
                  <a:schemeClr val="dk1"/>
                </a:solidFill>
              </a:rPr>
              <a:t>Only then does the protrusion collapse and welding occurs.</a:t>
            </a:r>
          </a:p>
          <a:p>
            <a:pPr marL="284329" lvl="0" indent="-271023">
              <a:buClr>
                <a:schemeClr val="dk1"/>
              </a:buClr>
              <a:buSzPts val="1985"/>
              <a:buFont typeface="Noto Sans Symbols"/>
              <a:buChar char="⮚"/>
            </a:pPr>
            <a:r>
              <a:rPr lang="en-US" sz="1985" i="1" dirty="0">
                <a:solidFill>
                  <a:schemeClr val="dk1"/>
                </a:solidFill>
              </a:rPr>
              <a:t>Part of the molten and plastic material is extruded in the form of a protrusion, which is an accompanying phenomenon of a well-made weld.</a:t>
            </a:r>
            <a:endParaRPr sz="1985" dirty="0">
              <a:solidFill>
                <a:schemeClr val="dk1"/>
              </a:solidFill>
              <a:latin typeface="Arial"/>
              <a:ea typeface="Arial"/>
              <a:cs typeface="Arial"/>
              <a:sym typeface="Arial"/>
            </a:endParaRPr>
          </a:p>
        </p:txBody>
      </p:sp>
      <p:pic>
        <p:nvPicPr>
          <p:cNvPr id="3338" name="Google Shape;3338;p329"/>
          <p:cNvPicPr preferRelativeResize="0"/>
          <p:nvPr/>
        </p:nvPicPr>
        <p:blipFill rotWithShape="1">
          <a:blip r:embed="rId3">
            <a:alphaModFix/>
          </a:blip>
          <a:srcRect/>
          <a:stretch/>
        </p:blipFill>
        <p:spPr>
          <a:xfrm>
            <a:off x="692438" y="3126729"/>
            <a:ext cx="4332673" cy="2215075"/>
          </a:xfrm>
          <a:prstGeom prst="rect">
            <a:avLst/>
          </a:prstGeom>
          <a:noFill/>
          <a:ln>
            <a:noFill/>
          </a:ln>
        </p:spPr>
      </p:pic>
      <p:pic>
        <p:nvPicPr>
          <p:cNvPr id="3339" name="Google Shape;3339;p329"/>
          <p:cNvPicPr preferRelativeResize="0"/>
          <p:nvPr/>
        </p:nvPicPr>
        <p:blipFill rotWithShape="1">
          <a:blip r:embed="rId4">
            <a:alphaModFix/>
          </a:blip>
          <a:srcRect/>
          <a:stretch/>
        </p:blipFill>
        <p:spPr>
          <a:xfrm>
            <a:off x="5420060" y="2889759"/>
            <a:ext cx="3826802" cy="2371374"/>
          </a:xfrm>
          <a:prstGeom prst="rect">
            <a:avLst/>
          </a:prstGeom>
          <a:noFill/>
          <a:ln>
            <a:noFill/>
          </a:ln>
        </p:spPr>
      </p:pic>
    </p:spTree>
  </p:cSld>
  <p:clrMapOvr>
    <a:masterClrMapping/>
  </p:clrMapOvr>
</p:sld>
</file>

<file path=ppt/slides/slide330.xml><?xml version="1.0" encoding="utf-8"?>
<p:sld xmlns:a="http://schemas.openxmlformats.org/drawingml/2006/main" xmlns:r="http://schemas.openxmlformats.org/officeDocument/2006/relationships" xmlns:p="http://schemas.openxmlformats.org/presentationml/2006/main">
  <p:cSld>
    <p:spTree>
      <p:nvGrpSpPr>
        <p:cNvPr id="1" name="Shape 3344"/>
        <p:cNvGrpSpPr/>
        <p:nvPr/>
      </p:nvGrpSpPr>
      <p:grpSpPr>
        <a:xfrm>
          <a:off x="0" y="0"/>
          <a:ext cx="0" cy="0"/>
          <a:chOff x="0" y="0"/>
          <a:chExt cx="0" cy="0"/>
        </a:xfrm>
      </p:grpSpPr>
      <p:sp>
        <p:nvSpPr>
          <p:cNvPr id="3346" name="Google Shape;3346;p330"/>
          <p:cNvSpPr txBox="1"/>
          <p:nvPr/>
        </p:nvSpPr>
        <p:spPr>
          <a:xfrm>
            <a:off x="595900" y="1487940"/>
            <a:ext cx="9343621" cy="3748814"/>
          </a:xfrm>
          <a:prstGeom prst="rect">
            <a:avLst/>
          </a:prstGeom>
          <a:noFill/>
          <a:ln>
            <a:noFill/>
          </a:ln>
        </p:spPr>
        <p:txBody>
          <a:bodyPr spcFirstLastPara="1" wrap="square" lIns="0" tIns="14700" rIns="0" bIns="0" anchor="t" anchorCtr="0">
            <a:spAutoFit/>
          </a:bodyPr>
          <a:lstStyle/>
          <a:p>
            <a:pPr marL="14007" lvl="0"/>
            <a:r>
              <a:rPr lang="en-US" sz="2206" i="1" dirty="0">
                <a:solidFill>
                  <a:schemeClr val="dk1"/>
                </a:solidFill>
              </a:rPr>
              <a:t>In the initial phase of the welding process, the welding current is concentrated in places where the protrusions abut the second welded sheet.</a:t>
            </a:r>
          </a:p>
          <a:p>
            <a:pPr marL="14007" lvl="0"/>
            <a:r>
              <a:rPr lang="en-US" sz="2206" i="1" dirty="0">
                <a:solidFill>
                  <a:schemeClr val="dk1"/>
                </a:solidFill>
              </a:rPr>
              <a:t>The increased current density ensures a sharply limited local heating, and in a time corresponding approximately to the disappearance of the transient resistances, the heated protrusion collapses and the sheets abut each other.</a:t>
            </a:r>
          </a:p>
          <a:p>
            <a:pPr marL="14007" lvl="0"/>
            <a:r>
              <a:rPr lang="en-US" sz="2206" i="1" dirty="0">
                <a:solidFill>
                  <a:schemeClr val="dk1"/>
                </a:solidFill>
              </a:rPr>
              <a:t>In the further course of the welding process, the fusible lens grows in the joint, similarly to spot welding.</a:t>
            </a:r>
          </a:p>
          <a:p>
            <a:pPr marL="14007" lvl="0"/>
            <a:r>
              <a:rPr lang="en-US" sz="2206" i="1" dirty="0">
                <a:solidFill>
                  <a:schemeClr val="dk1"/>
                </a:solidFill>
              </a:rPr>
              <a:t>Protrusion (Stud) welding is used for sheets with thicknesses from 0.4 to 6 mm (exceptionally even more).</a:t>
            </a:r>
            <a:endParaRPr sz="2206" dirty="0">
              <a:solidFill>
                <a:schemeClr val="dk1"/>
              </a:solidFill>
              <a:latin typeface="Arial"/>
              <a:ea typeface="Arial"/>
              <a:cs typeface="Arial"/>
              <a:sym typeface="Arial"/>
            </a:endParaRPr>
          </a:p>
        </p:txBody>
      </p:sp>
      <p:sp>
        <p:nvSpPr>
          <p:cNvPr id="3347" name="Google Shape;3347;p330"/>
          <p:cNvSpPr txBox="1">
            <a:spLocks noGrp="1"/>
          </p:cNvSpPr>
          <p:nvPr>
            <p:ph type="title"/>
          </p:nvPr>
        </p:nvSpPr>
        <p:spPr>
          <a:xfrm>
            <a:off x="391631" y="774807"/>
            <a:ext cx="7696181" cy="514723"/>
          </a:xfrm>
          <a:prstGeom prst="rect">
            <a:avLst/>
          </a:prstGeom>
          <a:noFill/>
          <a:ln>
            <a:noFill/>
          </a:ln>
        </p:spPr>
        <p:txBody>
          <a:bodyPr spcFirstLastPara="1" wrap="square" lIns="0" tIns="14000" rIns="0" bIns="0" anchor="t" anchorCtr="0">
            <a:spAutoFit/>
          </a:bodyPr>
          <a:lstStyle/>
          <a:p>
            <a:pPr marL="14007" lvl="0" indent="0" algn="l" rtl="0">
              <a:spcBef>
                <a:spcPts val="0"/>
              </a:spcBef>
              <a:spcAft>
                <a:spcPts val="0"/>
              </a:spcAft>
              <a:buNone/>
            </a:pPr>
            <a:r>
              <a:rPr lang="en-US" sz="3253" i="1" dirty="0">
                <a:solidFill>
                  <a:srgbClr val="FF3300"/>
                </a:solidFill>
                <a:latin typeface="Tahoma"/>
                <a:ea typeface="Tahoma"/>
                <a:cs typeface="Tahoma"/>
                <a:sym typeface="Tahoma"/>
              </a:rPr>
              <a:t>Principle of protrusion welding</a:t>
            </a:r>
            <a:endParaRPr sz="3253" dirty="0">
              <a:latin typeface="Tahoma"/>
              <a:ea typeface="Tahoma"/>
              <a:cs typeface="Tahoma"/>
              <a:sym typeface="Tahoma"/>
            </a:endParaRPr>
          </a:p>
        </p:txBody>
      </p:sp>
      <p:pic>
        <p:nvPicPr>
          <p:cNvPr id="3348" name="Google Shape;3348;p330"/>
          <p:cNvPicPr preferRelativeResize="0"/>
          <p:nvPr/>
        </p:nvPicPr>
        <p:blipFill rotWithShape="1">
          <a:blip r:embed="rId3">
            <a:alphaModFix/>
          </a:blip>
          <a:srcRect/>
          <a:stretch/>
        </p:blipFill>
        <p:spPr>
          <a:xfrm>
            <a:off x="697297" y="5160319"/>
            <a:ext cx="2127682" cy="1394926"/>
          </a:xfrm>
          <a:prstGeom prst="rect">
            <a:avLst/>
          </a:prstGeom>
          <a:noFill/>
          <a:ln>
            <a:noFill/>
          </a:ln>
        </p:spPr>
      </p:pic>
      <p:pic>
        <p:nvPicPr>
          <p:cNvPr id="3349" name="Google Shape;3349;p330"/>
          <p:cNvPicPr preferRelativeResize="0"/>
          <p:nvPr/>
        </p:nvPicPr>
        <p:blipFill rotWithShape="1">
          <a:blip r:embed="rId4">
            <a:alphaModFix/>
          </a:blip>
          <a:srcRect/>
          <a:stretch/>
        </p:blipFill>
        <p:spPr>
          <a:xfrm>
            <a:off x="3061948" y="5186995"/>
            <a:ext cx="2072984" cy="1312790"/>
          </a:xfrm>
          <a:prstGeom prst="rect">
            <a:avLst/>
          </a:prstGeom>
          <a:noFill/>
          <a:ln>
            <a:noFill/>
          </a:ln>
        </p:spPr>
      </p:pic>
      <p:pic>
        <p:nvPicPr>
          <p:cNvPr id="3350" name="Google Shape;3350;p330"/>
          <p:cNvPicPr preferRelativeResize="0"/>
          <p:nvPr/>
        </p:nvPicPr>
        <p:blipFill rotWithShape="1">
          <a:blip r:embed="rId5">
            <a:alphaModFix/>
          </a:blip>
          <a:srcRect/>
          <a:stretch/>
        </p:blipFill>
        <p:spPr>
          <a:xfrm>
            <a:off x="5266940" y="5197050"/>
            <a:ext cx="2285660" cy="1453992"/>
          </a:xfrm>
          <a:prstGeom prst="rect">
            <a:avLst/>
          </a:prstGeom>
          <a:noFill/>
          <a:ln>
            <a:noFill/>
          </a:ln>
        </p:spPr>
      </p:pic>
      <p:pic>
        <p:nvPicPr>
          <p:cNvPr id="3351" name="Google Shape;3351;p330"/>
          <p:cNvPicPr preferRelativeResize="0"/>
          <p:nvPr/>
        </p:nvPicPr>
        <p:blipFill rotWithShape="1">
          <a:blip r:embed="rId6">
            <a:alphaModFix/>
          </a:blip>
          <a:srcRect/>
          <a:stretch/>
        </p:blipFill>
        <p:spPr>
          <a:xfrm>
            <a:off x="7708900" y="5305426"/>
            <a:ext cx="1912560" cy="1273349"/>
          </a:xfrm>
          <a:prstGeom prst="rect">
            <a:avLst/>
          </a:prstGeom>
          <a:noFill/>
          <a:ln>
            <a:noFill/>
          </a:ln>
        </p:spPr>
      </p:pic>
    </p:spTree>
  </p:cSld>
  <p:clrMapOvr>
    <a:masterClrMapping/>
  </p:clrMapOvr>
</p:sld>
</file>

<file path=ppt/slides/slide331.xml><?xml version="1.0" encoding="utf-8"?>
<p:sld xmlns:a="http://schemas.openxmlformats.org/drawingml/2006/main" xmlns:r="http://schemas.openxmlformats.org/officeDocument/2006/relationships" xmlns:p="http://schemas.openxmlformats.org/presentationml/2006/main">
  <p:cSld>
    <p:spTree>
      <p:nvGrpSpPr>
        <p:cNvPr id="1" name="Shape 3356"/>
        <p:cNvGrpSpPr/>
        <p:nvPr/>
      </p:nvGrpSpPr>
      <p:grpSpPr>
        <a:xfrm>
          <a:off x="0" y="0"/>
          <a:ext cx="0" cy="0"/>
          <a:chOff x="0" y="0"/>
          <a:chExt cx="0" cy="0"/>
        </a:xfrm>
      </p:grpSpPr>
      <p:sp>
        <p:nvSpPr>
          <p:cNvPr id="3358" name="Google Shape;3358;p331"/>
          <p:cNvSpPr txBox="1"/>
          <p:nvPr/>
        </p:nvSpPr>
        <p:spPr>
          <a:xfrm>
            <a:off x="471673" y="1385893"/>
            <a:ext cx="9560223" cy="2609810"/>
          </a:xfrm>
          <a:prstGeom prst="rect">
            <a:avLst/>
          </a:prstGeom>
          <a:noFill/>
          <a:ln>
            <a:noFill/>
          </a:ln>
        </p:spPr>
        <p:txBody>
          <a:bodyPr spcFirstLastPara="1" wrap="square" lIns="0" tIns="148450" rIns="0" bIns="0" anchor="t" anchorCtr="0">
            <a:spAutoFit/>
          </a:bodyPr>
          <a:lstStyle/>
          <a:p>
            <a:pPr marL="14007" marR="0" lvl="0" indent="0" algn="l" rtl="0">
              <a:spcBef>
                <a:spcPts val="0"/>
              </a:spcBef>
              <a:spcAft>
                <a:spcPts val="0"/>
              </a:spcAft>
              <a:buNone/>
            </a:pPr>
            <a:r>
              <a:rPr lang="en-US" sz="2206" b="1" i="1" dirty="0">
                <a:solidFill>
                  <a:schemeClr val="dk1"/>
                </a:solidFill>
                <a:latin typeface="Arial"/>
                <a:ea typeface="Arial"/>
                <a:cs typeface="Arial"/>
                <a:sym typeface="Arial"/>
              </a:rPr>
              <a:t>Welding parameters:</a:t>
            </a:r>
            <a:endParaRPr sz="2206" dirty="0">
              <a:solidFill>
                <a:schemeClr val="dk1"/>
              </a:solidFill>
              <a:latin typeface="Arial"/>
              <a:ea typeface="Arial"/>
              <a:cs typeface="Arial"/>
              <a:sym typeface="Arial"/>
            </a:endParaRPr>
          </a:p>
          <a:p>
            <a:pPr marL="14007" marR="232505" lvl="0">
              <a:spcBef>
                <a:spcPts val="1064"/>
              </a:spcBef>
            </a:pPr>
            <a:r>
              <a:rPr lang="en-US" sz="2206" i="1" dirty="0">
                <a:solidFill>
                  <a:schemeClr val="dk1"/>
                </a:solidFill>
              </a:rPr>
              <a:t>The basic quantities for protrusion welding are considered to be the same quantities as for spot welding.</a:t>
            </a:r>
          </a:p>
          <a:p>
            <a:pPr marL="14007" marR="232505" lvl="0">
              <a:spcBef>
                <a:spcPts val="1064"/>
              </a:spcBef>
            </a:pPr>
            <a:r>
              <a:rPr lang="en-US" sz="2206" i="1" dirty="0">
                <a:solidFill>
                  <a:schemeClr val="dk1"/>
                </a:solidFill>
              </a:rPr>
              <a:t>Hard and soft welding modes can also be used.</a:t>
            </a:r>
          </a:p>
          <a:p>
            <a:pPr marL="14007" marR="232505" lvl="0">
              <a:spcBef>
                <a:spcPts val="1064"/>
              </a:spcBef>
            </a:pPr>
            <a:r>
              <a:rPr lang="en-US" sz="2206" i="1" dirty="0">
                <a:solidFill>
                  <a:schemeClr val="dk1"/>
                </a:solidFill>
              </a:rPr>
              <a:t>However, when choosing parameters, it does not depend so much on the welded thicknesses, but on the floor plan of the weld surface</a:t>
            </a:r>
            <a:endParaRPr sz="2206" dirty="0">
              <a:solidFill>
                <a:schemeClr val="dk1"/>
              </a:solidFill>
              <a:latin typeface="Arial"/>
              <a:ea typeface="Arial"/>
              <a:cs typeface="Arial"/>
              <a:sym typeface="Arial"/>
            </a:endParaRPr>
          </a:p>
        </p:txBody>
      </p:sp>
      <p:sp>
        <p:nvSpPr>
          <p:cNvPr id="3359" name="Google Shape;3359;p331"/>
          <p:cNvSpPr txBox="1">
            <a:spLocks noGrp="1"/>
          </p:cNvSpPr>
          <p:nvPr>
            <p:ph type="title"/>
          </p:nvPr>
        </p:nvSpPr>
        <p:spPr>
          <a:xfrm>
            <a:off x="391633" y="774807"/>
            <a:ext cx="8699358"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Nature of protrusion welding</a:t>
            </a:r>
            <a:endParaRPr sz="3253" dirty="0">
              <a:latin typeface="Tahoma"/>
              <a:ea typeface="Tahoma"/>
              <a:cs typeface="Tahoma"/>
              <a:sym typeface="Tahoma"/>
            </a:endParaRPr>
          </a:p>
        </p:txBody>
      </p:sp>
      <p:grpSp>
        <p:nvGrpSpPr>
          <p:cNvPr id="3360" name="Google Shape;3360;p331"/>
          <p:cNvGrpSpPr/>
          <p:nvPr/>
        </p:nvGrpSpPr>
        <p:grpSpPr>
          <a:xfrm>
            <a:off x="6434418" y="3819999"/>
            <a:ext cx="3155371" cy="2924398"/>
            <a:chOff x="5571744" y="3777908"/>
            <a:chExt cx="2861294" cy="2651847"/>
          </a:xfrm>
        </p:grpSpPr>
        <p:pic>
          <p:nvPicPr>
            <p:cNvPr id="3361" name="Google Shape;3361;p331"/>
            <p:cNvPicPr preferRelativeResize="0"/>
            <p:nvPr/>
          </p:nvPicPr>
          <p:blipFill rotWithShape="1">
            <a:blip r:embed="rId3">
              <a:alphaModFix/>
            </a:blip>
            <a:srcRect/>
            <a:stretch/>
          </p:blipFill>
          <p:spPr>
            <a:xfrm>
              <a:off x="5573013" y="3777908"/>
              <a:ext cx="2860025" cy="1429599"/>
            </a:xfrm>
            <a:prstGeom prst="rect">
              <a:avLst/>
            </a:prstGeom>
            <a:noFill/>
            <a:ln>
              <a:noFill/>
            </a:ln>
          </p:spPr>
        </p:pic>
        <p:pic>
          <p:nvPicPr>
            <p:cNvPr id="3362" name="Google Shape;3362;p331"/>
            <p:cNvPicPr preferRelativeResize="0"/>
            <p:nvPr/>
          </p:nvPicPr>
          <p:blipFill rotWithShape="1">
            <a:blip r:embed="rId4">
              <a:alphaModFix/>
            </a:blip>
            <a:srcRect/>
            <a:stretch/>
          </p:blipFill>
          <p:spPr>
            <a:xfrm>
              <a:off x="5571744" y="5215127"/>
              <a:ext cx="2762961" cy="1214628"/>
            </a:xfrm>
            <a:prstGeom prst="rect">
              <a:avLst/>
            </a:prstGeom>
            <a:noFill/>
            <a:ln>
              <a:noFill/>
            </a:ln>
          </p:spPr>
        </p:pic>
      </p:grpSp>
      <p:pic>
        <p:nvPicPr>
          <p:cNvPr id="3363" name="Google Shape;3363;p331"/>
          <p:cNvPicPr preferRelativeResize="0"/>
          <p:nvPr/>
        </p:nvPicPr>
        <p:blipFill rotWithShape="1">
          <a:blip r:embed="rId5">
            <a:alphaModFix/>
          </a:blip>
          <a:srcRect/>
          <a:stretch/>
        </p:blipFill>
        <p:spPr>
          <a:xfrm>
            <a:off x="762280" y="4223446"/>
            <a:ext cx="1305852" cy="2452044"/>
          </a:xfrm>
          <a:prstGeom prst="rect">
            <a:avLst/>
          </a:prstGeom>
          <a:noFill/>
          <a:ln>
            <a:noFill/>
          </a:ln>
        </p:spPr>
      </p:pic>
      <p:pic>
        <p:nvPicPr>
          <p:cNvPr id="3364" name="Google Shape;3364;p331"/>
          <p:cNvPicPr preferRelativeResize="0"/>
          <p:nvPr/>
        </p:nvPicPr>
        <p:blipFill rotWithShape="1">
          <a:blip r:embed="rId6">
            <a:alphaModFix/>
          </a:blip>
          <a:srcRect/>
          <a:stretch/>
        </p:blipFill>
        <p:spPr>
          <a:xfrm>
            <a:off x="2192499" y="4223446"/>
            <a:ext cx="1250391" cy="2452044"/>
          </a:xfrm>
          <a:prstGeom prst="rect">
            <a:avLst/>
          </a:prstGeom>
          <a:noFill/>
          <a:ln>
            <a:noFill/>
          </a:ln>
        </p:spPr>
      </p:pic>
      <p:pic>
        <p:nvPicPr>
          <p:cNvPr id="3365" name="Google Shape;3365;p331"/>
          <p:cNvPicPr preferRelativeResize="0"/>
          <p:nvPr/>
        </p:nvPicPr>
        <p:blipFill rotWithShape="1">
          <a:blip r:embed="rId7">
            <a:alphaModFix/>
          </a:blip>
          <a:srcRect/>
          <a:stretch/>
        </p:blipFill>
        <p:spPr>
          <a:xfrm>
            <a:off x="3610953" y="4223447"/>
            <a:ext cx="1405009" cy="2483976"/>
          </a:xfrm>
          <a:prstGeom prst="rect">
            <a:avLst/>
          </a:prstGeom>
          <a:noFill/>
          <a:ln>
            <a:noFill/>
          </a:ln>
        </p:spPr>
      </p:pic>
    </p:spTree>
  </p:cSld>
  <p:clrMapOvr>
    <a:masterClrMapping/>
  </p:clrMapOvr>
</p:sld>
</file>

<file path=ppt/slides/slide332.xml><?xml version="1.0" encoding="utf-8"?>
<p:sld xmlns:a="http://schemas.openxmlformats.org/drawingml/2006/main" xmlns:r="http://schemas.openxmlformats.org/officeDocument/2006/relationships" xmlns:p="http://schemas.openxmlformats.org/presentationml/2006/main">
  <p:cSld>
    <p:spTree>
      <p:nvGrpSpPr>
        <p:cNvPr id="1" name="Shape 3370"/>
        <p:cNvGrpSpPr/>
        <p:nvPr/>
      </p:nvGrpSpPr>
      <p:grpSpPr>
        <a:xfrm>
          <a:off x="0" y="0"/>
          <a:ext cx="0" cy="0"/>
          <a:chOff x="0" y="0"/>
          <a:chExt cx="0" cy="0"/>
        </a:xfrm>
      </p:grpSpPr>
      <p:sp>
        <p:nvSpPr>
          <p:cNvPr id="3372" name="Google Shape;3372;p332"/>
          <p:cNvSpPr txBox="1"/>
          <p:nvPr/>
        </p:nvSpPr>
        <p:spPr>
          <a:xfrm>
            <a:off x="391633" y="1483023"/>
            <a:ext cx="8801617" cy="4554182"/>
          </a:xfrm>
          <a:prstGeom prst="rect">
            <a:avLst/>
          </a:prstGeom>
          <a:noFill/>
          <a:ln>
            <a:noFill/>
          </a:ln>
        </p:spPr>
        <p:txBody>
          <a:bodyPr spcFirstLastPara="1" wrap="square" lIns="0" tIns="148450" rIns="0" bIns="0" anchor="t" anchorCtr="0">
            <a:spAutoFit/>
          </a:bodyPr>
          <a:lstStyle/>
          <a:p>
            <a:pPr marL="14007" lvl="0"/>
            <a:r>
              <a:rPr lang="en-US" sz="2206" b="1" i="1" dirty="0">
                <a:solidFill>
                  <a:schemeClr val="dk1"/>
                </a:solidFill>
              </a:rPr>
              <a:t>Types of created connections:</a:t>
            </a:r>
          </a:p>
          <a:p>
            <a:pPr marL="14007" lvl="0"/>
            <a:r>
              <a:rPr lang="en-US" sz="2206" i="1" dirty="0">
                <a:solidFill>
                  <a:schemeClr val="dk1"/>
                </a:solidFill>
              </a:rPr>
              <a:t>With the help of protrusion welding, it is possible to create</a:t>
            </a:r>
            <a:r>
              <a:rPr lang="en-US" sz="2206" i="1" dirty="0">
                <a:solidFill>
                  <a:schemeClr val="dk1"/>
                </a:solidFill>
                <a:latin typeface="Arial"/>
                <a:ea typeface="Arial"/>
                <a:cs typeface="Arial"/>
                <a:sym typeface="Arial"/>
              </a:rPr>
              <a:t>:</a:t>
            </a:r>
            <a:endParaRPr sz="2206" dirty="0">
              <a:solidFill>
                <a:schemeClr val="dk1"/>
              </a:solidFill>
              <a:latin typeface="Arial"/>
              <a:ea typeface="Arial"/>
              <a:cs typeface="Arial"/>
              <a:sym typeface="Arial"/>
            </a:endParaRPr>
          </a:p>
          <a:p>
            <a:pPr marL="0" marR="0" lvl="0" indent="0" algn="l" rtl="0">
              <a:spcBef>
                <a:spcPts val="28"/>
              </a:spcBef>
              <a:spcAft>
                <a:spcPts val="0"/>
              </a:spcAft>
              <a:buNone/>
            </a:pPr>
            <a:endParaRPr sz="2150" dirty="0">
              <a:solidFill>
                <a:schemeClr val="dk1"/>
              </a:solidFill>
              <a:latin typeface="Arial"/>
              <a:ea typeface="Arial"/>
              <a:cs typeface="Arial"/>
              <a:sym typeface="Arial"/>
            </a:endParaRPr>
          </a:p>
          <a:p>
            <a:pPr marL="313042" lvl="0" indent="-299736">
              <a:buClr>
                <a:schemeClr val="dk1"/>
              </a:buClr>
              <a:buSzPts val="2206"/>
              <a:buFont typeface="Noto Sans Symbols"/>
              <a:buChar char="⮚"/>
            </a:pPr>
            <a:r>
              <a:rPr lang="en-US" sz="2206" b="1" i="1" dirty="0">
                <a:solidFill>
                  <a:schemeClr val="dk1"/>
                </a:solidFill>
              </a:rPr>
              <a:t>interleaved joints</a:t>
            </a:r>
          </a:p>
          <a:p>
            <a:pPr marL="13306" lvl="0">
              <a:buClr>
                <a:schemeClr val="dk1"/>
              </a:buClr>
              <a:buSzPts val="2206"/>
            </a:pPr>
            <a:r>
              <a:rPr lang="en-US" sz="2206" i="1" dirty="0">
                <a:solidFill>
                  <a:schemeClr val="dk1"/>
                </a:solidFill>
              </a:rPr>
              <a:t>(in the case of embossed protrusions in the sheet, the weld resembles a multipoint joint),</a:t>
            </a:r>
          </a:p>
          <a:p>
            <a:pPr marL="313042" lvl="0" indent="-299736">
              <a:buClr>
                <a:schemeClr val="dk1"/>
              </a:buClr>
              <a:buSzPts val="2206"/>
              <a:buFont typeface="Noto Sans Symbols"/>
              <a:buChar char="⮚"/>
            </a:pPr>
            <a:r>
              <a:rPr lang="en-US" sz="2206" b="1" i="1" dirty="0">
                <a:solidFill>
                  <a:schemeClr val="dk1"/>
                </a:solidFill>
              </a:rPr>
              <a:t>butt joints</a:t>
            </a:r>
          </a:p>
          <a:p>
            <a:pPr marL="13306" lvl="0">
              <a:buClr>
                <a:schemeClr val="dk1"/>
              </a:buClr>
              <a:buSzPts val="2206"/>
            </a:pPr>
            <a:r>
              <a:rPr lang="en-US" sz="2206" i="1" dirty="0">
                <a:solidFill>
                  <a:schemeClr val="dk1"/>
                </a:solidFill>
              </a:rPr>
              <a:t>(created by massive protrusions, such as rods and tubes),</a:t>
            </a:r>
          </a:p>
          <a:p>
            <a:pPr marL="313042" lvl="0" indent="-299736">
              <a:buClr>
                <a:schemeClr val="dk1"/>
              </a:buClr>
              <a:buSzPts val="2206"/>
              <a:buFont typeface="Noto Sans Symbols"/>
              <a:buChar char="⮚"/>
            </a:pPr>
            <a:r>
              <a:rPr lang="en-US" sz="2206" b="1" i="1" dirty="0">
                <a:solidFill>
                  <a:schemeClr val="dk1"/>
                </a:solidFill>
              </a:rPr>
              <a:t>cross joints</a:t>
            </a:r>
          </a:p>
          <a:p>
            <a:pPr marL="13306" lvl="0">
              <a:buClr>
                <a:schemeClr val="dk1"/>
              </a:buClr>
              <a:buSzPts val="2206"/>
            </a:pPr>
            <a:r>
              <a:rPr lang="en-US" sz="2206" i="1" dirty="0">
                <a:solidFill>
                  <a:schemeClr val="dk1"/>
                </a:solidFill>
              </a:rPr>
              <a:t>(created by crossing wires or rods),</a:t>
            </a:r>
          </a:p>
          <a:p>
            <a:pPr marL="313042" lvl="0" indent="-299736">
              <a:buClr>
                <a:schemeClr val="dk1"/>
              </a:buClr>
              <a:buSzPts val="2206"/>
              <a:buFont typeface="Noto Sans Symbols"/>
              <a:buChar char="⮚"/>
            </a:pPr>
            <a:r>
              <a:rPr lang="en-US" sz="2206" b="1" i="1" dirty="0">
                <a:solidFill>
                  <a:schemeClr val="dk1"/>
                </a:solidFill>
              </a:rPr>
              <a:t>special joints</a:t>
            </a:r>
          </a:p>
          <a:p>
            <a:pPr marL="13306" lvl="0">
              <a:buClr>
                <a:schemeClr val="dk1"/>
              </a:buClr>
              <a:buSzPts val="2206"/>
            </a:pPr>
            <a:r>
              <a:rPr lang="en-US" sz="2206" i="1" dirty="0">
                <a:solidFill>
                  <a:schemeClr val="dk1"/>
                </a:solidFill>
              </a:rPr>
              <a:t>(created using embedded</a:t>
            </a:r>
          </a:p>
          <a:p>
            <a:pPr marL="13306" lvl="0">
              <a:buClr>
                <a:schemeClr val="dk1"/>
              </a:buClr>
              <a:buSzPts val="2206"/>
            </a:pPr>
            <a:r>
              <a:rPr lang="en-US" sz="2206" i="1" dirty="0">
                <a:solidFill>
                  <a:schemeClr val="dk1"/>
                </a:solidFill>
              </a:rPr>
              <a:t>protrusions between welded parts).</a:t>
            </a:r>
            <a:endParaRPr sz="2206" dirty="0">
              <a:solidFill>
                <a:schemeClr val="dk1"/>
              </a:solidFill>
              <a:latin typeface="Arial"/>
              <a:ea typeface="Arial"/>
              <a:cs typeface="Arial"/>
              <a:sym typeface="Arial"/>
            </a:endParaRPr>
          </a:p>
        </p:txBody>
      </p:sp>
      <p:sp>
        <p:nvSpPr>
          <p:cNvPr id="3373" name="Google Shape;3373;p332"/>
          <p:cNvSpPr txBox="1">
            <a:spLocks noGrp="1"/>
          </p:cNvSpPr>
          <p:nvPr>
            <p:ph type="title"/>
          </p:nvPr>
        </p:nvSpPr>
        <p:spPr>
          <a:xfrm>
            <a:off x="391633" y="774807"/>
            <a:ext cx="6859785"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Nature of protrusion welding</a:t>
            </a:r>
            <a:endParaRPr sz="3253" dirty="0">
              <a:latin typeface="Tahoma"/>
              <a:ea typeface="Tahoma"/>
              <a:cs typeface="Tahoma"/>
              <a:sym typeface="Tahoma"/>
            </a:endParaRPr>
          </a:p>
        </p:txBody>
      </p:sp>
      <p:pic>
        <p:nvPicPr>
          <p:cNvPr id="3374" name="Google Shape;3374;p332"/>
          <p:cNvPicPr preferRelativeResize="0"/>
          <p:nvPr/>
        </p:nvPicPr>
        <p:blipFill rotWithShape="1">
          <a:blip r:embed="rId3">
            <a:alphaModFix/>
          </a:blip>
          <a:srcRect/>
          <a:stretch/>
        </p:blipFill>
        <p:spPr>
          <a:xfrm>
            <a:off x="7937500" y="5254791"/>
            <a:ext cx="2135396" cy="1434333"/>
          </a:xfrm>
          <a:prstGeom prst="rect">
            <a:avLst/>
          </a:prstGeom>
          <a:noFill/>
          <a:ln>
            <a:noFill/>
          </a:ln>
        </p:spPr>
      </p:pic>
      <p:pic>
        <p:nvPicPr>
          <p:cNvPr id="3375" name="Google Shape;3375;p332"/>
          <p:cNvPicPr preferRelativeResize="0"/>
          <p:nvPr/>
        </p:nvPicPr>
        <p:blipFill rotWithShape="1">
          <a:blip r:embed="rId4">
            <a:alphaModFix/>
          </a:blip>
          <a:srcRect/>
          <a:stretch/>
        </p:blipFill>
        <p:spPr>
          <a:xfrm>
            <a:off x="5621587" y="5410923"/>
            <a:ext cx="2247007" cy="1117534"/>
          </a:xfrm>
          <a:prstGeom prst="rect">
            <a:avLst/>
          </a:prstGeom>
          <a:noFill/>
          <a:ln>
            <a:noFill/>
          </a:ln>
        </p:spPr>
      </p:pic>
    </p:spTree>
  </p:cSld>
  <p:clrMapOvr>
    <a:masterClrMapping/>
  </p:clrMapOvr>
</p:sld>
</file>

<file path=ppt/slides/slide333.xml><?xml version="1.0" encoding="utf-8"?>
<p:sld xmlns:a="http://schemas.openxmlformats.org/drawingml/2006/main" xmlns:r="http://schemas.openxmlformats.org/officeDocument/2006/relationships" xmlns:p="http://schemas.openxmlformats.org/presentationml/2006/main">
  <p:cSld>
    <p:spTree>
      <p:nvGrpSpPr>
        <p:cNvPr id="1" name="Shape 3380"/>
        <p:cNvGrpSpPr/>
        <p:nvPr/>
      </p:nvGrpSpPr>
      <p:grpSpPr>
        <a:xfrm>
          <a:off x="0" y="0"/>
          <a:ext cx="0" cy="0"/>
          <a:chOff x="0" y="0"/>
          <a:chExt cx="0" cy="0"/>
        </a:xfrm>
      </p:grpSpPr>
      <p:sp>
        <p:nvSpPr>
          <p:cNvPr id="3382" name="Google Shape;3382;p333"/>
          <p:cNvSpPr txBox="1">
            <a:spLocks noGrp="1"/>
          </p:cNvSpPr>
          <p:nvPr>
            <p:ph type="title"/>
          </p:nvPr>
        </p:nvSpPr>
        <p:spPr>
          <a:xfrm>
            <a:off x="391633" y="774807"/>
            <a:ext cx="8262037"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Resistance CONTACT welding</a:t>
            </a:r>
            <a:endParaRPr sz="3253" dirty="0">
              <a:latin typeface="Tahoma"/>
              <a:ea typeface="Tahoma"/>
              <a:cs typeface="Tahoma"/>
              <a:sym typeface="Tahoma"/>
            </a:endParaRPr>
          </a:p>
        </p:txBody>
      </p:sp>
      <p:sp>
        <p:nvSpPr>
          <p:cNvPr id="3383" name="Google Shape;3383;p333"/>
          <p:cNvSpPr txBox="1"/>
          <p:nvPr/>
        </p:nvSpPr>
        <p:spPr>
          <a:xfrm>
            <a:off x="627930" y="1390686"/>
            <a:ext cx="6885695" cy="1451091"/>
          </a:xfrm>
          <a:prstGeom prst="rect">
            <a:avLst/>
          </a:prstGeom>
          <a:noFill/>
          <a:ln>
            <a:noFill/>
          </a:ln>
        </p:spPr>
        <p:txBody>
          <a:bodyPr spcFirstLastPara="1" wrap="square" lIns="0" tIns="149150" rIns="0" bIns="0" anchor="t" anchorCtr="0">
            <a:spAutoFit/>
          </a:bodyPr>
          <a:lstStyle/>
          <a:p>
            <a:pPr marL="14007" lvl="0"/>
            <a:r>
              <a:rPr lang="en-US" sz="2206" i="1" dirty="0">
                <a:solidFill>
                  <a:schemeClr val="dk1"/>
                </a:solidFill>
              </a:rPr>
              <a:t>We divide butt welding into two basic types:</a:t>
            </a:r>
            <a:endParaRPr sz="2206" dirty="0">
              <a:solidFill>
                <a:schemeClr val="dk1"/>
              </a:solidFill>
              <a:latin typeface="Arial"/>
              <a:ea typeface="Arial"/>
              <a:cs typeface="Arial"/>
              <a:sym typeface="Arial"/>
            </a:endParaRPr>
          </a:p>
          <a:p>
            <a:pPr marL="313042" lvl="0" indent="-299736">
              <a:spcBef>
                <a:spcPts val="1059"/>
              </a:spcBef>
              <a:buClr>
                <a:schemeClr val="dk1"/>
              </a:buClr>
              <a:buSzPts val="2206"/>
              <a:buFont typeface="Noto Sans Symbols"/>
              <a:buChar char="⮚"/>
            </a:pPr>
            <a:r>
              <a:rPr lang="en-US" sz="2206" b="1" i="1" dirty="0">
                <a:solidFill>
                  <a:schemeClr val="dk1"/>
                </a:solidFill>
              </a:rPr>
              <a:t>compression welding</a:t>
            </a:r>
          </a:p>
          <a:p>
            <a:pPr marL="313042" lvl="0" indent="-299736">
              <a:spcBef>
                <a:spcPts val="1059"/>
              </a:spcBef>
              <a:buClr>
                <a:schemeClr val="dk1"/>
              </a:buClr>
              <a:buSzPts val="2206"/>
              <a:buFont typeface="Noto Sans Symbols"/>
              <a:buChar char="⮚"/>
            </a:pPr>
            <a:r>
              <a:rPr lang="en-US" sz="2206" b="1" i="1" dirty="0">
                <a:solidFill>
                  <a:schemeClr val="dk1"/>
                </a:solidFill>
              </a:rPr>
              <a:t>welding with fusion</a:t>
            </a:r>
            <a:endParaRPr sz="2206" dirty="0">
              <a:solidFill>
                <a:schemeClr val="dk1"/>
              </a:solidFill>
              <a:latin typeface="Arial"/>
              <a:ea typeface="Arial"/>
              <a:cs typeface="Arial"/>
              <a:sym typeface="Arial"/>
            </a:endParaRPr>
          </a:p>
        </p:txBody>
      </p:sp>
      <p:pic>
        <p:nvPicPr>
          <p:cNvPr id="3384" name="Google Shape;3384;p333"/>
          <p:cNvPicPr preferRelativeResize="0"/>
          <p:nvPr/>
        </p:nvPicPr>
        <p:blipFill rotWithShape="1">
          <a:blip r:embed="rId3">
            <a:alphaModFix/>
          </a:blip>
          <a:srcRect/>
          <a:stretch/>
        </p:blipFill>
        <p:spPr>
          <a:xfrm>
            <a:off x="3393803" y="2773296"/>
            <a:ext cx="5804908" cy="3801593"/>
          </a:xfrm>
          <a:prstGeom prst="rect">
            <a:avLst/>
          </a:prstGeom>
          <a:noFill/>
          <a:ln>
            <a:noFill/>
          </a:ln>
        </p:spPr>
      </p:pic>
    </p:spTree>
  </p:cSld>
  <p:clrMapOvr>
    <a:masterClrMapping/>
  </p:clrMapOvr>
</p:sld>
</file>

<file path=ppt/slides/slide334.xml><?xml version="1.0" encoding="utf-8"?>
<p:sld xmlns:a="http://schemas.openxmlformats.org/drawingml/2006/main" xmlns:r="http://schemas.openxmlformats.org/officeDocument/2006/relationships" xmlns:p="http://schemas.openxmlformats.org/presentationml/2006/main">
  <p:cSld>
    <p:spTree>
      <p:nvGrpSpPr>
        <p:cNvPr id="1" name="Shape 3389"/>
        <p:cNvGrpSpPr/>
        <p:nvPr/>
      </p:nvGrpSpPr>
      <p:grpSpPr>
        <a:xfrm>
          <a:off x="0" y="0"/>
          <a:ext cx="0" cy="0"/>
          <a:chOff x="0" y="0"/>
          <a:chExt cx="0" cy="0"/>
        </a:xfrm>
      </p:grpSpPr>
      <p:sp>
        <p:nvSpPr>
          <p:cNvPr id="3391" name="Google Shape;3391;p334"/>
          <p:cNvSpPr txBox="1">
            <a:spLocks noGrp="1"/>
          </p:cNvSpPr>
          <p:nvPr>
            <p:ph type="title"/>
          </p:nvPr>
        </p:nvSpPr>
        <p:spPr>
          <a:xfrm>
            <a:off x="391632" y="774807"/>
            <a:ext cx="7890977"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Contact stamping/Butt welding</a:t>
            </a:r>
            <a:endParaRPr sz="3253" dirty="0">
              <a:latin typeface="Tahoma"/>
              <a:ea typeface="Tahoma"/>
              <a:cs typeface="Tahoma"/>
              <a:sym typeface="Tahoma"/>
            </a:endParaRPr>
          </a:p>
        </p:txBody>
      </p:sp>
      <p:sp>
        <p:nvSpPr>
          <p:cNvPr id="3393" name="Google Shape;3393;p334"/>
          <p:cNvSpPr txBox="1"/>
          <p:nvPr/>
        </p:nvSpPr>
        <p:spPr>
          <a:xfrm>
            <a:off x="546101" y="1428461"/>
            <a:ext cx="9327515" cy="5106622"/>
          </a:xfrm>
          <a:prstGeom prst="rect">
            <a:avLst/>
          </a:prstGeom>
          <a:noFill/>
          <a:ln>
            <a:noFill/>
          </a:ln>
        </p:spPr>
        <p:txBody>
          <a:bodyPr spcFirstLastPara="1" wrap="square" lIns="0" tIns="14700" rIns="0" bIns="0" anchor="t" anchorCtr="0">
            <a:spAutoFit/>
          </a:bodyPr>
          <a:lstStyle/>
          <a:p>
            <a:pPr marL="14007" marR="1161127" lvl="0"/>
            <a:r>
              <a:rPr lang="en-US" sz="2206" i="1" dirty="0">
                <a:solidFill>
                  <a:schemeClr val="dk1"/>
                </a:solidFill>
              </a:rPr>
              <a:t>Presses or special welding machines with a horizontal arrangement are used for this method.</a:t>
            </a:r>
          </a:p>
          <a:p>
            <a:pPr marL="14007" marR="1161127" lvl="0"/>
            <a:r>
              <a:rPr lang="en-US" sz="2206" i="1" u="sng" dirty="0">
                <a:solidFill>
                  <a:schemeClr val="dk1"/>
                </a:solidFill>
              </a:rPr>
              <a:t>Weld surfaces</a:t>
            </a:r>
            <a:r>
              <a:rPr lang="en-US" sz="2206" i="1" dirty="0">
                <a:solidFill>
                  <a:schemeClr val="dk1"/>
                </a:solidFill>
              </a:rPr>
              <a:t> must be machined clean before welding so that the surfaces are parallel and perpendicular to the clamping axis.</a:t>
            </a:r>
          </a:p>
          <a:p>
            <a:pPr marL="14007" marR="1161127" lvl="0"/>
            <a:r>
              <a:rPr lang="en-US" sz="2206" i="1" dirty="0">
                <a:solidFill>
                  <a:schemeClr val="dk1"/>
                </a:solidFill>
              </a:rPr>
              <a:t>No dirt must remain on the welded surfaces and the welded parts must rest on the entire contact surface with regard to ensuring the metallurgical quality of the weld.</a:t>
            </a:r>
          </a:p>
          <a:p>
            <a:pPr marL="14007" marR="1161127" lvl="0"/>
            <a:r>
              <a:rPr lang="en-US" sz="2206" i="1" dirty="0">
                <a:solidFill>
                  <a:schemeClr val="dk1"/>
                </a:solidFill>
              </a:rPr>
              <a:t>The </a:t>
            </a:r>
            <a:r>
              <a:rPr lang="en-US" sz="2206" i="1" u="sng" dirty="0">
                <a:solidFill>
                  <a:schemeClr val="dk1"/>
                </a:solidFill>
              </a:rPr>
              <a:t>basic welding parameters</a:t>
            </a:r>
            <a:r>
              <a:rPr lang="en-US" sz="2206" i="1" dirty="0">
                <a:solidFill>
                  <a:schemeClr val="dk1"/>
                </a:solidFill>
              </a:rPr>
              <a:t> are the same as for spot welding. Instead of the welding time, however, the so-called </a:t>
            </a:r>
            <a:r>
              <a:rPr lang="en-US" sz="2206" b="1" i="1" dirty="0">
                <a:solidFill>
                  <a:schemeClr val="dk1"/>
                </a:solidFill>
              </a:rPr>
              <a:t>compaction length</a:t>
            </a:r>
            <a:r>
              <a:rPr lang="en-US" sz="2206" i="1" dirty="0">
                <a:solidFill>
                  <a:schemeClr val="dk1"/>
                </a:solidFill>
              </a:rPr>
              <a:t> is set.</a:t>
            </a:r>
          </a:p>
          <a:p>
            <a:pPr marL="14007" marR="1161127" lvl="0"/>
            <a:r>
              <a:rPr lang="en-US" sz="2206" i="1" dirty="0">
                <a:solidFill>
                  <a:schemeClr val="dk1"/>
                </a:solidFill>
              </a:rPr>
              <a:t>Large pressing forces are used, and a small protrusion is formed.</a:t>
            </a:r>
          </a:p>
          <a:p>
            <a:pPr marL="14007" marR="1161127" lvl="0"/>
            <a:endParaRPr lang="en-US" sz="2206" i="1" dirty="0">
              <a:solidFill>
                <a:schemeClr val="dk1"/>
              </a:solidFill>
            </a:endParaRPr>
          </a:p>
          <a:p>
            <a:pPr marL="14007" marR="1161127" lvl="0"/>
            <a:r>
              <a:rPr lang="en-US" sz="2206" i="1" dirty="0">
                <a:solidFill>
                  <a:schemeClr val="dk1"/>
                </a:solidFill>
              </a:rPr>
              <a:t>The material may not be fully melted in this method of welding</a:t>
            </a:r>
          </a:p>
          <a:p>
            <a:pPr marL="14007" marR="1161127" lvl="0"/>
            <a:r>
              <a:rPr lang="en-US" sz="2206" i="1" dirty="0">
                <a:solidFill>
                  <a:schemeClr val="dk1"/>
                </a:solidFill>
              </a:rPr>
              <a:t>(this is actually a form of "blacksmith welding", where the material is welded in a plastic state) - </a:t>
            </a:r>
            <a:r>
              <a:rPr lang="en-US" sz="2206" b="1" i="1" dirty="0">
                <a:solidFill>
                  <a:schemeClr val="dk1"/>
                </a:solidFill>
              </a:rPr>
              <a:t>pressure method</a:t>
            </a:r>
            <a:r>
              <a:rPr lang="en-US" sz="2206" i="1" dirty="0">
                <a:solidFill>
                  <a:schemeClr val="dk1"/>
                </a:solidFill>
              </a:rPr>
              <a:t>.</a:t>
            </a:r>
            <a:endParaRPr sz="2206" dirty="0">
              <a:solidFill>
                <a:schemeClr val="dk1"/>
              </a:solidFill>
              <a:latin typeface="Arial"/>
              <a:ea typeface="Arial"/>
              <a:cs typeface="Arial"/>
              <a:sym typeface="Arial"/>
            </a:endParaRPr>
          </a:p>
        </p:txBody>
      </p:sp>
    </p:spTree>
  </p:cSld>
  <p:clrMapOvr>
    <a:masterClrMapping/>
  </p:clrMapOvr>
</p:sld>
</file>

<file path=ppt/slides/slide335.xml><?xml version="1.0" encoding="utf-8"?>
<p:sld xmlns:a="http://schemas.openxmlformats.org/drawingml/2006/main" xmlns:r="http://schemas.openxmlformats.org/officeDocument/2006/relationships" xmlns:p="http://schemas.openxmlformats.org/presentationml/2006/main">
  <p:cSld>
    <p:spTree>
      <p:nvGrpSpPr>
        <p:cNvPr id="1" name="Shape 3397"/>
        <p:cNvGrpSpPr/>
        <p:nvPr/>
      </p:nvGrpSpPr>
      <p:grpSpPr>
        <a:xfrm>
          <a:off x="0" y="0"/>
          <a:ext cx="0" cy="0"/>
          <a:chOff x="0" y="0"/>
          <a:chExt cx="0" cy="0"/>
        </a:xfrm>
      </p:grpSpPr>
      <p:pic>
        <p:nvPicPr>
          <p:cNvPr id="3399" name="Google Shape;3399;p335"/>
          <p:cNvPicPr preferRelativeResize="0"/>
          <p:nvPr/>
        </p:nvPicPr>
        <p:blipFill rotWithShape="1">
          <a:blip r:embed="rId3">
            <a:alphaModFix/>
          </a:blip>
          <a:srcRect/>
          <a:stretch/>
        </p:blipFill>
        <p:spPr>
          <a:xfrm>
            <a:off x="4737100" y="4402925"/>
            <a:ext cx="5564576" cy="2171763"/>
          </a:xfrm>
          <a:prstGeom prst="rect">
            <a:avLst/>
          </a:prstGeom>
          <a:noFill/>
          <a:ln>
            <a:noFill/>
          </a:ln>
        </p:spPr>
      </p:pic>
      <p:sp>
        <p:nvSpPr>
          <p:cNvPr id="3400" name="Google Shape;3400;p335"/>
          <p:cNvSpPr txBox="1"/>
          <p:nvPr/>
        </p:nvSpPr>
        <p:spPr>
          <a:xfrm>
            <a:off x="622300" y="1481001"/>
            <a:ext cx="9133542" cy="2730459"/>
          </a:xfrm>
          <a:prstGeom prst="rect">
            <a:avLst/>
          </a:prstGeom>
          <a:noFill/>
          <a:ln>
            <a:noFill/>
          </a:ln>
        </p:spPr>
        <p:txBody>
          <a:bodyPr spcFirstLastPara="1" wrap="square" lIns="0" tIns="14700" rIns="0" bIns="0" anchor="t" anchorCtr="0">
            <a:spAutoFit/>
          </a:bodyPr>
          <a:lstStyle/>
          <a:p>
            <a:pPr marL="14007" lvl="0"/>
            <a:r>
              <a:rPr lang="en-US" sz="2206" i="1" dirty="0">
                <a:solidFill>
                  <a:schemeClr val="dk1"/>
                </a:solidFill>
              </a:rPr>
              <a:t>During stamping welding, the material is heated by the welding current, which softens it.</a:t>
            </a:r>
          </a:p>
          <a:p>
            <a:pPr marL="14007" lvl="0"/>
            <a:endParaRPr lang="en-US" sz="2206" i="1" dirty="0">
              <a:solidFill>
                <a:schemeClr val="dk1"/>
              </a:solidFill>
            </a:endParaRPr>
          </a:p>
          <a:p>
            <a:pPr marL="14007" lvl="0"/>
            <a:r>
              <a:rPr lang="en-US" sz="2206" i="1" dirty="0">
                <a:solidFill>
                  <a:schemeClr val="dk1"/>
                </a:solidFill>
              </a:rPr>
              <a:t>It gradually melts and presses into itself until the limit switch switches off the welding current.</a:t>
            </a:r>
          </a:p>
          <a:p>
            <a:pPr marL="14007" lvl="0"/>
            <a:endParaRPr lang="en-US" sz="2206" i="1" dirty="0">
              <a:solidFill>
                <a:schemeClr val="dk1"/>
              </a:solidFill>
            </a:endParaRPr>
          </a:p>
          <a:p>
            <a:pPr marL="14007" lvl="0"/>
            <a:r>
              <a:rPr lang="en-US" sz="2206" i="1" dirty="0">
                <a:solidFill>
                  <a:schemeClr val="dk1"/>
                </a:solidFill>
              </a:rPr>
              <a:t>A protrusion is formed, which continues even after the welding current is switched off until the material solidifies.</a:t>
            </a:r>
            <a:endParaRPr sz="2206" dirty="0">
              <a:solidFill>
                <a:schemeClr val="dk1"/>
              </a:solidFill>
              <a:latin typeface="Arial"/>
              <a:ea typeface="Arial"/>
              <a:cs typeface="Arial"/>
              <a:sym typeface="Arial"/>
            </a:endParaRPr>
          </a:p>
        </p:txBody>
      </p:sp>
      <p:sp>
        <p:nvSpPr>
          <p:cNvPr id="3402" name="Google Shape;3402;p335"/>
          <p:cNvSpPr txBox="1">
            <a:spLocks noGrp="1"/>
          </p:cNvSpPr>
          <p:nvPr>
            <p:ph type="title"/>
          </p:nvPr>
        </p:nvSpPr>
        <p:spPr>
          <a:xfrm>
            <a:off x="391632" y="774807"/>
            <a:ext cx="7696181"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Contact stamping welding</a:t>
            </a:r>
            <a:endParaRPr sz="3253" dirty="0">
              <a:latin typeface="Tahoma"/>
              <a:ea typeface="Tahoma"/>
              <a:cs typeface="Tahoma"/>
              <a:sym typeface="Tahoma"/>
            </a:endParaRPr>
          </a:p>
        </p:txBody>
      </p:sp>
    </p:spTree>
  </p:cSld>
  <p:clrMapOvr>
    <a:masterClrMapping/>
  </p:clrMapOvr>
</p:sld>
</file>

<file path=ppt/slides/slide336.xml><?xml version="1.0" encoding="utf-8"?>
<p:sld xmlns:a="http://schemas.openxmlformats.org/drawingml/2006/main" xmlns:r="http://schemas.openxmlformats.org/officeDocument/2006/relationships" xmlns:p="http://schemas.openxmlformats.org/presentationml/2006/main">
  <p:cSld>
    <p:spTree>
      <p:nvGrpSpPr>
        <p:cNvPr id="1" name="Shape 3406"/>
        <p:cNvGrpSpPr/>
        <p:nvPr/>
      </p:nvGrpSpPr>
      <p:grpSpPr>
        <a:xfrm>
          <a:off x="0" y="0"/>
          <a:ext cx="0" cy="0"/>
          <a:chOff x="0" y="0"/>
          <a:chExt cx="0" cy="0"/>
        </a:xfrm>
      </p:grpSpPr>
      <p:sp>
        <p:nvSpPr>
          <p:cNvPr id="3408" name="Google Shape;3408;p336"/>
          <p:cNvSpPr txBox="1">
            <a:spLocks noGrp="1"/>
          </p:cNvSpPr>
          <p:nvPr>
            <p:ph type="title"/>
          </p:nvPr>
        </p:nvSpPr>
        <p:spPr>
          <a:xfrm>
            <a:off x="391633" y="774807"/>
            <a:ext cx="8924645"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Butt/Contact welding with melting</a:t>
            </a:r>
            <a:endParaRPr sz="3253" dirty="0">
              <a:latin typeface="Tahoma"/>
              <a:ea typeface="Tahoma"/>
              <a:cs typeface="Tahoma"/>
              <a:sym typeface="Tahoma"/>
            </a:endParaRPr>
          </a:p>
        </p:txBody>
      </p:sp>
      <p:sp>
        <p:nvSpPr>
          <p:cNvPr id="3409" name="Google Shape;3409;p336"/>
          <p:cNvSpPr txBox="1"/>
          <p:nvPr/>
        </p:nvSpPr>
        <p:spPr>
          <a:xfrm>
            <a:off x="391632" y="1297055"/>
            <a:ext cx="9527068" cy="2051555"/>
          </a:xfrm>
          <a:prstGeom prst="rect">
            <a:avLst/>
          </a:prstGeom>
          <a:noFill/>
          <a:ln>
            <a:noFill/>
          </a:ln>
        </p:spPr>
        <p:txBody>
          <a:bodyPr spcFirstLastPara="1" wrap="square" lIns="0" tIns="14700" rIns="0" bIns="0" anchor="t" anchorCtr="0">
            <a:spAutoFit/>
          </a:bodyPr>
          <a:lstStyle/>
          <a:p>
            <a:pPr marL="14007" marR="307440" lvl="0" algn="just"/>
            <a:r>
              <a:rPr lang="en-US" sz="2206" i="1" dirty="0">
                <a:solidFill>
                  <a:schemeClr val="dk1"/>
                </a:solidFill>
              </a:rPr>
              <a:t>In this method of welding, the welded parts are clamped in the same way as in butt welding, but without mutual contact of the two welded parts.</a:t>
            </a:r>
          </a:p>
          <a:p>
            <a:pPr marL="14007" marR="307440" lvl="0" algn="just"/>
            <a:r>
              <a:rPr lang="en-US" sz="2206" i="1" dirty="0">
                <a:solidFill>
                  <a:schemeClr val="dk1"/>
                </a:solidFill>
              </a:rPr>
              <a:t>The electrical circuit is not closed. Only when the welded parts approach slightly (with little force) and immediately tear off, will local overheating to the melting temperature occur at some points of contact between the faces.</a:t>
            </a:r>
            <a:endParaRPr sz="2206" dirty="0">
              <a:solidFill>
                <a:schemeClr val="dk1"/>
              </a:solidFill>
              <a:latin typeface="Arial"/>
              <a:ea typeface="Arial"/>
              <a:cs typeface="Arial"/>
              <a:sym typeface="Arial"/>
            </a:endParaRPr>
          </a:p>
        </p:txBody>
      </p:sp>
      <p:sp>
        <p:nvSpPr>
          <p:cNvPr id="3410" name="Google Shape;3410;p336"/>
          <p:cNvSpPr txBox="1"/>
          <p:nvPr/>
        </p:nvSpPr>
        <p:spPr>
          <a:xfrm>
            <a:off x="391631" y="5466006"/>
            <a:ext cx="9527068" cy="1711396"/>
          </a:xfrm>
          <a:prstGeom prst="rect">
            <a:avLst/>
          </a:prstGeom>
          <a:noFill/>
          <a:ln>
            <a:noFill/>
          </a:ln>
        </p:spPr>
        <p:txBody>
          <a:bodyPr spcFirstLastPara="1" wrap="square" lIns="0" tIns="14000" rIns="0" bIns="0" anchor="t" anchorCtr="0">
            <a:spAutoFit/>
          </a:bodyPr>
          <a:lstStyle/>
          <a:p>
            <a:pPr marL="14007" marR="556752" lvl="0"/>
            <a:r>
              <a:rPr lang="en-US" sz="2206" i="1" dirty="0">
                <a:solidFill>
                  <a:schemeClr val="dk1"/>
                </a:solidFill>
              </a:rPr>
              <a:t>This movement is repeated in reverse and the melted area gradually increases to the entire cross-section, which is accompanied by sprays of oxides from the melt.</a:t>
            </a:r>
          </a:p>
          <a:p>
            <a:pPr marL="14007" marR="556752" lvl="0"/>
            <a:r>
              <a:rPr lang="en-US" sz="2206" i="1" dirty="0">
                <a:solidFill>
                  <a:schemeClr val="dk1"/>
                </a:solidFill>
              </a:rPr>
              <a:t>This process is called </a:t>
            </a:r>
            <a:r>
              <a:rPr lang="en-US" sz="2206" i="1" dirty="0" err="1">
                <a:solidFill>
                  <a:schemeClr val="dk1"/>
                </a:solidFill>
              </a:rPr>
              <a:t>desoldering</a:t>
            </a:r>
            <a:r>
              <a:rPr lang="en-US" sz="2206" i="1" dirty="0">
                <a:solidFill>
                  <a:schemeClr val="dk1"/>
                </a:solidFill>
              </a:rPr>
              <a:t>; the cycle lasts from a few seconds to tens of seconds.</a:t>
            </a:r>
            <a:endParaRPr sz="2206" dirty="0">
              <a:solidFill>
                <a:schemeClr val="dk1"/>
              </a:solidFill>
              <a:latin typeface="Arial"/>
              <a:ea typeface="Arial"/>
              <a:cs typeface="Arial"/>
              <a:sym typeface="Arial"/>
            </a:endParaRPr>
          </a:p>
        </p:txBody>
      </p:sp>
      <p:pic>
        <p:nvPicPr>
          <p:cNvPr id="3411" name="Google Shape;3411;p336"/>
          <p:cNvPicPr preferRelativeResize="0"/>
          <p:nvPr/>
        </p:nvPicPr>
        <p:blipFill rotWithShape="1">
          <a:blip r:embed="rId3">
            <a:alphaModFix/>
          </a:blip>
          <a:srcRect/>
          <a:stretch/>
        </p:blipFill>
        <p:spPr>
          <a:xfrm>
            <a:off x="3153748" y="3656409"/>
            <a:ext cx="3914698" cy="1761513"/>
          </a:xfrm>
          <a:prstGeom prst="rect">
            <a:avLst/>
          </a:prstGeom>
          <a:noFill/>
          <a:ln>
            <a:noFill/>
          </a:ln>
        </p:spPr>
      </p:pic>
    </p:spTree>
  </p:cSld>
  <p:clrMapOvr>
    <a:masterClrMapping/>
  </p:clrMapOvr>
</p:sld>
</file>

<file path=ppt/slides/slide337.xml><?xml version="1.0" encoding="utf-8"?>
<p:sld xmlns:a="http://schemas.openxmlformats.org/drawingml/2006/main" xmlns:r="http://schemas.openxmlformats.org/officeDocument/2006/relationships" xmlns:p="http://schemas.openxmlformats.org/presentationml/2006/main">
  <p:cSld>
    <p:spTree>
      <p:nvGrpSpPr>
        <p:cNvPr id="1" name="Shape 3416"/>
        <p:cNvGrpSpPr/>
        <p:nvPr/>
      </p:nvGrpSpPr>
      <p:grpSpPr>
        <a:xfrm>
          <a:off x="0" y="0"/>
          <a:ext cx="0" cy="0"/>
          <a:chOff x="0" y="0"/>
          <a:chExt cx="0" cy="0"/>
        </a:xfrm>
      </p:grpSpPr>
      <p:sp>
        <p:nvSpPr>
          <p:cNvPr id="3418" name="Google Shape;3418;p337"/>
          <p:cNvSpPr txBox="1">
            <a:spLocks noGrp="1"/>
          </p:cNvSpPr>
          <p:nvPr>
            <p:ph type="title"/>
          </p:nvPr>
        </p:nvSpPr>
        <p:spPr>
          <a:xfrm>
            <a:off x="391633" y="774807"/>
            <a:ext cx="10395637" cy="514723"/>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Butt/Contact welding with melting/</a:t>
            </a:r>
            <a:r>
              <a:rPr lang="en-US" sz="3253" i="1" dirty="0" err="1">
                <a:solidFill>
                  <a:srgbClr val="FF3300"/>
                </a:solidFill>
                <a:latin typeface="Tahoma"/>
                <a:ea typeface="Tahoma"/>
                <a:cs typeface="Tahoma"/>
                <a:sym typeface="Tahoma"/>
              </a:rPr>
              <a:t>desoldering</a:t>
            </a:r>
            <a:endParaRPr sz="3253" dirty="0">
              <a:latin typeface="Tahoma"/>
              <a:ea typeface="Tahoma"/>
              <a:cs typeface="Tahoma"/>
              <a:sym typeface="Tahoma"/>
            </a:endParaRPr>
          </a:p>
        </p:txBody>
      </p:sp>
      <p:sp>
        <p:nvSpPr>
          <p:cNvPr id="3419" name="Google Shape;3419;p337"/>
          <p:cNvSpPr txBox="1"/>
          <p:nvPr/>
        </p:nvSpPr>
        <p:spPr>
          <a:xfrm>
            <a:off x="622301" y="1379673"/>
            <a:ext cx="9202167" cy="4427718"/>
          </a:xfrm>
          <a:prstGeom prst="rect">
            <a:avLst/>
          </a:prstGeom>
          <a:noFill/>
          <a:ln>
            <a:noFill/>
          </a:ln>
        </p:spPr>
        <p:txBody>
          <a:bodyPr spcFirstLastPara="1" wrap="square" lIns="0" tIns="14700" rIns="0" bIns="0" anchor="t" anchorCtr="0">
            <a:spAutoFit/>
          </a:bodyPr>
          <a:lstStyle/>
          <a:p>
            <a:pPr marL="14007" marR="46221" lvl="0" algn="just"/>
            <a:r>
              <a:rPr lang="en-US" sz="2206" i="1" dirty="0">
                <a:solidFill>
                  <a:schemeClr val="dk1"/>
                </a:solidFill>
              </a:rPr>
              <a:t>The welded surfaces are heated by the effects of electric arcs, which gradually arise in the places of random contacts of unmachined welded surfaces during their mutual approach under voltage.</a:t>
            </a:r>
          </a:p>
          <a:p>
            <a:pPr marL="14007" marR="46221" lvl="0" algn="just"/>
            <a:r>
              <a:rPr lang="en-US" sz="2206" i="1" dirty="0">
                <a:solidFill>
                  <a:schemeClr val="dk1"/>
                </a:solidFill>
              </a:rPr>
              <a:t>Electric arcs gradually arise and disappear again; the weld surfaces are heated to the melting temperature and their melting takes place as the parts are continuously approached.</a:t>
            </a:r>
          </a:p>
          <a:p>
            <a:pPr marL="14007" marR="46221" lvl="0" algn="just"/>
            <a:endParaRPr lang="en-US" sz="2206" i="1" dirty="0">
              <a:solidFill>
                <a:schemeClr val="dk1"/>
              </a:solidFill>
            </a:endParaRPr>
          </a:p>
          <a:p>
            <a:pPr marL="14007" marR="46221" lvl="0" algn="just"/>
            <a:r>
              <a:rPr lang="en-US" sz="2206" i="1" dirty="0">
                <a:solidFill>
                  <a:schemeClr val="dk1"/>
                </a:solidFill>
              </a:rPr>
              <a:t>The so-called </a:t>
            </a:r>
            <a:r>
              <a:rPr lang="en-US" sz="2206" b="1" i="1" dirty="0">
                <a:solidFill>
                  <a:schemeClr val="dk1"/>
                </a:solidFill>
              </a:rPr>
              <a:t>phase 1 – </a:t>
            </a:r>
            <a:r>
              <a:rPr lang="en-US" sz="2206" b="1" i="1" dirty="0" err="1">
                <a:solidFill>
                  <a:schemeClr val="dk1"/>
                </a:solidFill>
              </a:rPr>
              <a:t>desoldering</a:t>
            </a:r>
            <a:r>
              <a:rPr lang="en-US" sz="2206" b="1" i="1" dirty="0">
                <a:solidFill>
                  <a:schemeClr val="dk1"/>
                </a:solidFill>
              </a:rPr>
              <a:t> </a:t>
            </a:r>
            <a:r>
              <a:rPr lang="en-US" sz="2206" i="1" dirty="0">
                <a:solidFill>
                  <a:schemeClr val="dk1"/>
                </a:solidFill>
              </a:rPr>
              <a:t>ends with continuous melt covering both faces of the welded parts.</a:t>
            </a:r>
          </a:p>
          <a:p>
            <a:pPr marL="14007" marR="46221" lvl="0" algn="just"/>
            <a:endParaRPr lang="en-US" sz="2206" i="1" dirty="0">
              <a:solidFill>
                <a:schemeClr val="dk1"/>
              </a:solidFill>
            </a:endParaRPr>
          </a:p>
          <a:p>
            <a:pPr marL="14007" marR="46221" lvl="0" algn="just"/>
            <a:r>
              <a:rPr lang="en-US" sz="2206" i="1" dirty="0">
                <a:solidFill>
                  <a:schemeClr val="dk1"/>
                </a:solidFill>
              </a:rPr>
              <a:t>However, </a:t>
            </a:r>
            <a:r>
              <a:rPr lang="en-US" sz="2206" b="1" i="1" dirty="0">
                <a:solidFill>
                  <a:schemeClr val="dk1"/>
                </a:solidFill>
              </a:rPr>
              <a:t>phase 2 – compression </a:t>
            </a:r>
            <a:r>
              <a:rPr lang="en-US" sz="2206" i="1" dirty="0">
                <a:solidFill>
                  <a:schemeClr val="dk1"/>
                </a:solidFill>
              </a:rPr>
              <a:t>immediately follows. During this phase, the molten parts are energetically pressed together and the current is switched off.</a:t>
            </a:r>
            <a:endParaRPr sz="2206" dirty="0">
              <a:solidFill>
                <a:schemeClr val="dk1"/>
              </a:solidFill>
              <a:latin typeface="Arial"/>
              <a:ea typeface="Arial"/>
              <a:cs typeface="Arial"/>
              <a:sym typeface="Arial"/>
            </a:endParaRPr>
          </a:p>
        </p:txBody>
      </p:sp>
      <p:pic>
        <p:nvPicPr>
          <p:cNvPr id="3420" name="Google Shape;3420;p337"/>
          <p:cNvPicPr preferRelativeResize="0"/>
          <p:nvPr/>
        </p:nvPicPr>
        <p:blipFill rotWithShape="1">
          <a:blip r:embed="rId3">
            <a:alphaModFix/>
          </a:blip>
          <a:srcRect/>
          <a:stretch/>
        </p:blipFill>
        <p:spPr>
          <a:xfrm flipH="1">
            <a:off x="10259041" y="3705225"/>
            <a:ext cx="210176" cy="2874297"/>
          </a:xfrm>
          <a:prstGeom prst="rect">
            <a:avLst/>
          </a:prstGeom>
          <a:noFill/>
          <a:ln>
            <a:noFill/>
          </a:ln>
        </p:spPr>
      </p:pic>
    </p:spTree>
  </p:cSld>
  <p:clrMapOvr>
    <a:masterClrMapping/>
  </p:clrMapOvr>
</p:sld>
</file>

<file path=ppt/slides/slide338.xml><?xml version="1.0" encoding="utf-8"?>
<p:sld xmlns:a="http://schemas.openxmlformats.org/drawingml/2006/main" xmlns:r="http://schemas.openxmlformats.org/officeDocument/2006/relationships" xmlns:p="http://schemas.openxmlformats.org/presentationml/2006/main">
  <p:cSld>
    <p:spTree>
      <p:nvGrpSpPr>
        <p:cNvPr id="1" name="Shape 3425"/>
        <p:cNvGrpSpPr/>
        <p:nvPr/>
      </p:nvGrpSpPr>
      <p:grpSpPr>
        <a:xfrm>
          <a:off x="0" y="0"/>
          <a:ext cx="0" cy="0"/>
          <a:chOff x="0" y="0"/>
          <a:chExt cx="0" cy="0"/>
        </a:xfrm>
      </p:grpSpPr>
      <p:sp>
        <p:nvSpPr>
          <p:cNvPr id="3427" name="Google Shape;3427;p338"/>
          <p:cNvSpPr txBox="1">
            <a:spLocks noGrp="1"/>
          </p:cNvSpPr>
          <p:nvPr>
            <p:ph type="title"/>
          </p:nvPr>
        </p:nvSpPr>
        <p:spPr>
          <a:xfrm>
            <a:off x="391633" y="774807"/>
            <a:ext cx="9281298" cy="514723"/>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Butt welding with melting/</a:t>
            </a:r>
            <a:r>
              <a:rPr lang="en-US" sz="3253" i="1" dirty="0" err="1">
                <a:solidFill>
                  <a:srgbClr val="FF3300"/>
                </a:solidFill>
                <a:latin typeface="Tahoma"/>
                <a:ea typeface="Tahoma"/>
                <a:cs typeface="Tahoma"/>
                <a:sym typeface="Tahoma"/>
              </a:rPr>
              <a:t>desoldering</a:t>
            </a:r>
            <a:endParaRPr sz="3253" dirty="0">
              <a:latin typeface="Tahoma"/>
              <a:ea typeface="Tahoma"/>
              <a:cs typeface="Tahoma"/>
              <a:sym typeface="Tahoma"/>
            </a:endParaRPr>
          </a:p>
        </p:txBody>
      </p:sp>
      <p:sp>
        <p:nvSpPr>
          <p:cNvPr id="3429" name="Google Shape;3429;p338"/>
          <p:cNvSpPr txBox="1"/>
          <p:nvPr/>
        </p:nvSpPr>
        <p:spPr>
          <a:xfrm>
            <a:off x="627929" y="1470385"/>
            <a:ext cx="9281298" cy="5069708"/>
          </a:xfrm>
          <a:prstGeom prst="rect">
            <a:avLst/>
          </a:prstGeom>
          <a:noFill/>
          <a:ln>
            <a:noFill/>
          </a:ln>
        </p:spPr>
        <p:txBody>
          <a:bodyPr spcFirstLastPara="1" wrap="square" lIns="0" tIns="148450" rIns="0" bIns="0" anchor="t" anchorCtr="0">
            <a:spAutoFit/>
          </a:bodyPr>
          <a:lstStyle/>
          <a:p>
            <a:pPr marL="14007" lvl="0"/>
            <a:r>
              <a:rPr lang="en-US" sz="2206" b="1" i="1" dirty="0">
                <a:solidFill>
                  <a:schemeClr val="dk1"/>
                </a:solidFill>
              </a:rPr>
              <a:t>Weld surface protection</a:t>
            </a:r>
          </a:p>
          <a:p>
            <a:pPr marL="14007" lvl="0"/>
            <a:r>
              <a:rPr lang="en-US" sz="2206" i="1" dirty="0">
                <a:solidFill>
                  <a:schemeClr val="dk1"/>
                </a:solidFill>
              </a:rPr>
              <a:t>is ensured during the welding process by overpressure of metal </a:t>
            </a:r>
            <a:r>
              <a:rPr lang="en-US" sz="2206" i="1" dirty="0" err="1">
                <a:solidFill>
                  <a:schemeClr val="dk1"/>
                </a:solidFill>
              </a:rPr>
              <a:t>vapours</a:t>
            </a:r>
            <a:r>
              <a:rPr lang="en-US" sz="2206" i="1" dirty="0">
                <a:solidFill>
                  <a:schemeClr val="dk1"/>
                </a:solidFill>
              </a:rPr>
              <a:t>; the compression phase must occur during </a:t>
            </a:r>
            <a:r>
              <a:rPr lang="en-US" sz="2206" i="1" dirty="0" err="1">
                <a:solidFill>
                  <a:schemeClr val="dk1"/>
                </a:solidFill>
              </a:rPr>
              <a:t>desoldering</a:t>
            </a:r>
            <a:r>
              <a:rPr lang="en-US" sz="2206" i="1" dirty="0">
                <a:solidFill>
                  <a:schemeClr val="dk1"/>
                </a:solidFill>
              </a:rPr>
              <a:t> after sufficient heating of the welded parts.</a:t>
            </a:r>
          </a:p>
          <a:p>
            <a:pPr marL="14007" lvl="0"/>
            <a:endParaRPr lang="en-US" sz="2206" b="1" i="1" dirty="0">
              <a:solidFill>
                <a:schemeClr val="dk1"/>
              </a:solidFill>
            </a:endParaRPr>
          </a:p>
          <a:p>
            <a:pPr marL="14007" lvl="0"/>
            <a:r>
              <a:rPr lang="en-US" sz="2206" b="1" i="1" dirty="0">
                <a:solidFill>
                  <a:schemeClr val="dk1"/>
                </a:solidFill>
              </a:rPr>
              <a:t>The basic welding parameters </a:t>
            </a:r>
            <a:r>
              <a:rPr lang="en-US" sz="2206" i="1" dirty="0">
                <a:solidFill>
                  <a:schemeClr val="dk1"/>
                </a:solidFill>
              </a:rPr>
              <a:t>are: </a:t>
            </a:r>
            <a:endParaRPr sz="2206" dirty="0">
              <a:solidFill>
                <a:schemeClr val="dk1"/>
              </a:solidFill>
              <a:latin typeface="Arial"/>
              <a:ea typeface="Arial"/>
              <a:cs typeface="Arial"/>
              <a:sym typeface="Arial"/>
            </a:endParaRPr>
          </a:p>
          <a:p>
            <a:pPr marL="817270" lvl="0" indent="-299735">
              <a:spcBef>
                <a:spcPts val="1059"/>
              </a:spcBef>
              <a:buClr>
                <a:schemeClr val="dk1"/>
              </a:buClr>
              <a:buSzPts val="2206"/>
              <a:buFont typeface="Noto Sans Symbols"/>
              <a:buChar char="⮚"/>
            </a:pPr>
            <a:r>
              <a:rPr lang="en-US" sz="2206" i="1" dirty="0">
                <a:solidFill>
                  <a:schemeClr val="dk1"/>
                </a:solidFill>
              </a:rPr>
              <a:t>welding current (current density),</a:t>
            </a:r>
          </a:p>
          <a:p>
            <a:pPr marL="817270" lvl="0" indent="-299735">
              <a:spcBef>
                <a:spcPts val="1059"/>
              </a:spcBef>
              <a:buClr>
                <a:schemeClr val="dk1"/>
              </a:buClr>
              <a:buSzPts val="2206"/>
              <a:buFont typeface="Noto Sans Symbols"/>
              <a:buChar char="⮚"/>
            </a:pPr>
            <a:r>
              <a:rPr lang="en-US" sz="2206" i="1" dirty="0" err="1">
                <a:solidFill>
                  <a:schemeClr val="dk1"/>
                </a:solidFill>
              </a:rPr>
              <a:t>desoldering</a:t>
            </a:r>
            <a:r>
              <a:rPr lang="en-US" sz="2206" i="1" dirty="0">
                <a:solidFill>
                  <a:schemeClr val="dk1"/>
                </a:solidFill>
              </a:rPr>
              <a:t> rate,</a:t>
            </a:r>
          </a:p>
          <a:p>
            <a:pPr marL="817270" lvl="0" indent="-299735">
              <a:spcBef>
                <a:spcPts val="1059"/>
              </a:spcBef>
              <a:buClr>
                <a:schemeClr val="dk1"/>
              </a:buClr>
              <a:buSzPts val="2206"/>
              <a:buFont typeface="Noto Sans Symbols"/>
              <a:buChar char="⮚"/>
            </a:pPr>
            <a:r>
              <a:rPr lang="en-US" sz="2206" i="1" dirty="0">
                <a:solidFill>
                  <a:schemeClr val="dk1"/>
                </a:solidFill>
              </a:rPr>
              <a:t>melting time,</a:t>
            </a:r>
          </a:p>
          <a:p>
            <a:pPr marL="817270" lvl="0" indent="-299735">
              <a:spcBef>
                <a:spcPts val="1059"/>
              </a:spcBef>
              <a:buClr>
                <a:schemeClr val="dk1"/>
              </a:buClr>
              <a:buSzPts val="2206"/>
              <a:buFont typeface="Noto Sans Symbols"/>
              <a:buChar char="⮚"/>
            </a:pPr>
            <a:r>
              <a:rPr lang="en-US" sz="2206" i="1" dirty="0">
                <a:solidFill>
                  <a:schemeClr val="dk1"/>
                </a:solidFill>
              </a:rPr>
              <a:t>welding force (specific compaction pressure),</a:t>
            </a:r>
          </a:p>
          <a:p>
            <a:pPr marL="817270" lvl="0" indent="-299735">
              <a:spcBef>
                <a:spcPts val="1059"/>
              </a:spcBef>
              <a:buClr>
                <a:schemeClr val="dk1"/>
              </a:buClr>
              <a:buSzPts val="2206"/>
              <a:buFont typeface="Noto Sans Symbols"/>
              <a:buChar char="⮚"/>
            </a:pPr>
            <a:r>
              <a:rPr lang="en-US" sz="2206" i="1" dirty="0">
                <a:solidFill>
                  <a:schemeClr val="dk1"/>
                </a:solidFill>
              </a:rPr>
              <a:t>compression speed,</a:t>
            </a:r>
          </a:p>
          <a:p>
            <a:pPr marL="817270" lvl="0" indent="-299735">
              <a:spcBef>
                <a:spcPts val="1059"/>
              </a:spcBef>
              <a:buClr>
                <a:schemeClr val="dk1"/>
              </a:buClr>
              <a:buSzPts val="2206"/>
              <a:buFont typeface="Noto Sans Symbols"/>
              <a:buChar char="⮚"/>
            </a:pPr>
            <a:r>
              <a:rPr lang="en-US" sz="2206" i="1" dirty="0">
                <a:solidFill>
                  <a:schemeClr val="dk1"/>
                </a:solidFill>
              </a:rPr>
              <a:t>welding time.</a:t>
            </a:r>
            <a:endParaRPr sz="2206" dirty="0">
              <a:solidFill>
                <a:schemeClr val="dk1"/>
              </a:solidFill>
              <a:latin typeface="Arial"/>
              <a:ea typeface="Arial"/>
              <a:cs typeface="Arial"/>
              <a:sym typeface="Arial"/>
            </a:endParaRPr>
          </a:p>
        </p:txBody>
      </p:sp>
    </p:spTree>
  </p:cSld>
  <p:clrMapOvr>
    <a:masterClrMapping/>
  </p:clrMapOvr>
</p:sld>
</file>

<file path=ppt/slides/slide339.xml><?xml version="1.0" encoding="utf-8"?>
<p:sld xmlns:a="http://schemas.openxmlformats.org/drawingml/2006/main" xmlns:r="http://schemas.openxmlformats.org/officeDocument/2006/relationships" xmlns:p="http://schemas.openxmlformats.org/presentationml/2006/main">
  <p:cSld>
    <p:spTree>
      <p:nvGrpSpPr>
        <p:cNvPr id="1" name="Shape 3433"/>
        <p:cNvGrpSpPr/>
        <p:nvPr/>
      </p:nvGrpSpPr>
      <p:grpSpPr>
        <a:xfrm>
          <a:off x="0" y="0"/>
          <a:ext cx="0" cy="0"/>
          <a:chOff x="0" y="0"/>
          <a:chExt cx="0" cy="0"/>
        </a:xfrm>
      </p:grpSpPr>
      <p:sp>
        <p:nvSpPr>
          <p:cNvPr id="3435" name="Google Shape;3435;p339"/>
          <p:cNvSpPr txBox="1"/>
          <p:nvPr/>
        </p:nvSpPr>
        <p:spPr>
          <a:xfrm>
            <a:off x="757563" y="1682735"/>
            <a:ext cx="9009594" cy="4785380"/>
          </a:xfrm>
          <a:prstGeom prst="rect">
            <a:avLst/>
          </a:prstGeom>
          <a:noFill/>
          <a:ln>
            <a:noFill/>
          </a:ln>
        </p:spPr>
        <p:txBody>
          <a:bodyPr spcFirstLastPara="1" wrap="square" lIns="0" tIns="14700" rIns="0" bIns="0" anchor="t" anchorCtr="0">
            <a:spAutoFit/>
          </a:bodyPr>
          <a:lstStyle/>
          <a:p>
            <a:pPr marL="341054" lvl="0" indent="-299736">
              <a:buClr>
                <a:schemeClr val="dk1"/>
              </a:buClr>
              <a:buSzPts val="2206"/>
              <a:buFont typeface="Noto Sans Symbols"/>
              <a:buChar char="⮚"/>
            </a:pPr>
            <a:r>
              <a:rPr lang="en-US" sz="2000" b="1" i="1" dirty="0">
                <a:solidFill>
                  <a:schemeClr val="dk1"/>
                </a:solidFill>
              </a:rPr>
              <a:t>Butt</a:t>
            </a:r>
            <a:r>
              <a:rPr lang="en-US" sz="2000" i="1" dirty="0">
                <a:solidFill>
                  <a:schemeClr val="dk1"/>
                </a:solidFill>
              </a:rPr>
              <a:t> joints are formed.</a:t>
            </a:r>
          </a:p>
          <a:p>
            <a:pPr marL="341054" lvl="0" indent="-299736">
              <a:buClr>
                <a:schemeClr val="dk1"/>
              </a:buClr>
              <a:buSzPts val="2206"/>
              <a:buFont typeface="Noto Sans Symbols"/>
              <a:buChar char="⮚"/>
            </a:pPr>
            <a:r>
              <a:rPr lang="en-US" sz="2000" i="1" dirty="0">
                <a:solidFill>
                  <a:schemeClr val="dk1"/>
                </a:solidFill>
              </a:rPr>
              <a:t>in addition to full cross-sections, various hollow sections are also welded</a:t>
            </a:r>
          </a:p>
          <a:p>
            <a:pPr marL="41318" lvl="0">
              <a:buClr>
                <a:schemeClr val="dk1"/>
              </a:buClr>
              <a:buSzPts val="2206"/>
            </a:pPr>
            <a:r>
              <a:rPr lang="en-US" sz="2000" i="1" dirty="0">
                <a:solidFill>
                  <a:schemeClr val="dk1"/>
                </a:solidFill>
              </a:rPr>
              <a:t>    (also corner welds of door frames, window frames, etc.).</a:t>
            </a:r>
          </a:p>
          <a:p>
            <a:pPr marL="341054" lvl="0" indent="-299736">
              <a:buClr>
                <a:schemeClr val="dk1"/>
              </a:buClr>
              <a:buSzPts val="2206"/>
              <a:buFont typeface="Noto Sans Symbols"/>
              <a:buChar char="⮚"/>
            </a:pPr>
            <a:r>
              <a:rPr lang="en-US" sz="2000" i="1" dirty="0">
                <a:solidFill>
                  <a:schemeClr val="dk1"/>
                </a:solidFill>
              </a:rPr>
              <a:t>It is possible to weld unalloyed, low-alloyed and high-alloyed steels and their mutual combinations as well as combinations with non-ferrous metals.</a:t>
            </a:r>
            <a:endParaRPr sz="2000" dirty="0">
              <a:solidFill>
                <a:schemeClr val="dk1"/>
              </a:solidFill>
              <a:latin typeface="Arial"/>
              <a:ea typeface="Arial"/>
              <a:cs typeface="Arial"/>
              <a:sym typeface="Arial"/>
            </a:endParaRPr>
          </a:p>
          <a:p>
            <a:pPr marL="42019" marR="233906" lvl="0">
              <a:spcBef>
                <a:spcPts val="1059"/>
              </a:spcBef>
            </a:pPr>
            <a:r>
              <a:rPr lang="en-US" sz="2000" b="1" i="1" dirty="0">
                <a:solidFill>
                  <a:schemeClr val="dk1"/>
                </a:solidFill>
              </a:rPr>
              <a:t>Butt/contact compression welding </a:t>
            </a:r>
            <a:r>
              <a:rPr lang="en-US" sz="2000" i="1" dirty="0">
                <a:solidFill>
                  <a:schemeClr val="dk1"/>
                </a:solidFill>
              </a:rPr>
              <a:t>is used mainly for welding wires from diameters of 0.4 mm and bars of smaller diameters up to a cross-section of </a:t>
            </a:r>
            <a:r>
              <a:rPr lang="en-US" sz="2000" i="1" dirty="0">
                <a:solidFill>
                  <a:schemeClr val="dk1"/>
                </a:solidFill>
                <a:latin typeface="Arial"/>
                <a:ea typeface="Arial"/>
                <a:cs typeface="Arial"/>
                <a:sym typeface="Arial"/>
              </a:rPr>
              <a:t>600 mm</a:t>
            </a:r>
            <a:r>
              <a:rPr lang="en-US" sz="2000" i="1" baseline="30000" dirty="0">
                <a:solidFill>
                  <a:schemeClr val="dk1"/>
                </a:solidFill>
                <a:latin typeface="Arial"/>
                <a:ea typeface="Arial"/>
                <a:cs typeface="Arial"/>
                <a:sym typeface="Arial"/>
              </a:rPr>
              <a:t>2</a:t>
            </a:r>
            <a:r>
              <a:rPr lang="en-US" sz="2000" i="1" dirty="0">
                <a:solidFill>
                  <a:schemeClr val="dk1"/>
                </a:solidFill>
              </a:rPr>
              <a:t>.</a:t>
            </a:r>
            <a:endParaRPr sz="2000" baseline="30000" dirty="0">
              <a:solidFill>
                <a:schemeClr val="dk1"/>
              </a:solidFill>
              <a:latin typeface="Arial"/>
              <a:ea typeface="Arial"/>
              <a:cs typeface="Arial"/>
              <a:sym typeface="Arial"/>
            </a:endParaRPr>
          </a:p>
          <a:p>
            <a:pPr marL="42019" marR="33615" lvl="0" indent="-140081">
              <a:spcBef>
                <a:spcPts val="706"/>
              </a:spcBef>
              <a:buClr>
                <a:schemeClr val="dk1"/>
              </a:buClr>
              <a:buSzPts val="2206"/>
              <a:buFont typeface="Noto Sans Symbols"/>
              <a:buChar char="⮚"/>
            </a:pPr>
            <a:r>
              <a:rPr lang="en-US" sz="2000" i="1" dirty="0">
                <a:solidFill>
                  <a:schemeClr val="dk1"/>
                </a:solidFill>
              </a:rPr>
              <a:t> Mainly for processing wires, conductors, in welding concrete reinforcement, extending drills, connecting band saws, in the production of chains</a:t>
            </a:r>
          </a:p>
          <a:p>
            <a:pPr marL="42019" marR="33615" lvl="0" indent="-140081">
              <a:spcBef>
                <a:spcPts val="706"/>
              </a:spcBef>
              <a:buClr>
                <a:schemeClr val="dk1"/>
              </a:buClr>
              <a:buSzPts val="2206"/>
              <a:buFont typeface="Noto Sans Symbols"/>
              <a:buChar char="⮚"/>
            </a:pPr>
            <a:r>
              <a:rPr lang="en-US" sz="2000" b="1" i="1" dirty="0">
                <a:solidFill>
                  <a:schemeClr val="dk1"/>
                </a:solidFill>
              </a:rPr>
              <a:t> Butt/Contact fusion welding </a:t>
            </a:r>
            <a:r>
              <a:rPr lang="en-US" sz="2000" i="1" dirty="0">
                <a:solidFill>
                  <a:schemeClr val="dk1"/>
                </a:solidFill>
              </a:rPr>
              <a:t>can be used for cross-sections larger than 10</a:t>
            </a:r>
            <a:r>
              <a:rPr lang="en-US" sz="2000" i="1" baseline="30000" dirty="0">
                <a:solidFill>
                  <a:schemeClr val="dk1"/>
                </a:solidFill>
                <a:latin typeface="Arial"/>
                <a:ea typeface="Arial"/>
                <a:cs typeface="Arial"/>
                <a:sym typeface="Arial"/>
              </a:rPr>
              <a:t>5 </a:t>
            </a:r>
            <a:r>
              <a:rPr lang="en-US" sz="2000" i="1" dirty="0">
                <a:solidFill>
                  <a:schemeClr val="dk1"/>
                </a:solidFill>
                <a:latin typeface="Arial"/>
                <a:ea typeface="Arial"/>
                <a:cs typeface="Arial"/>
                <a:sym typeface="Arial"/>
              </a:rPr>
              <a:t>mm</a:t>
            </a:r>
            <a:r>
              <a:rPr lang="en-US" sz="2000" i="1" baseline="30000" dirty="0">
                <a:solidFill>
                  <a:schemeClr val="dk1"/>
                </a:solidFill>
                <a:latin typeface="Arial"/>
                <a:ea typeface="Arial"/>
                <a:cs typeface="Arial"/>
                <a:sym typeface="Arial"/>
              </a:rPr>
              <a:t>2 </a:t>
            </a:r>
            <a:r>
              <a:rPr lang="en-US" sz="2000" i="1" dirty="0">
                <a:solidFill>
                  <a:schemeClr val="dk1"/>
                </a:solidFill>
              </a:rPr>
              <a:t>(normally cross-sections up to 3,</a:t>
            </a:r>
            <a:r>
              <a:rPr lang="en-US" sz="2000" i="1" dirty="0">
                <a:solidFill>
                  <a:schemeClr val="dk1"/>
                </a:solidFill>
                <a:latin typeface="Arial"/>
                <a:ea typeface="Arial"/>
                <a:cs typeface="Arial"/>
                <a:sym typeface="Arial"/>
              </a:rPr>
              <a:t>000 mm</a:t>
            </a:r>
            <a:r>
              <a:rPr lang="en-US" sz="2000" i="1" baseline="30000" dirty="0">
                <a:solidFill>
                  <a:schemeClr val="dk1"/>
                </a:solidFill>
                <a:latin typeface="Arial"/>
                <a:ea typeface="Arial"/>
                <a:cs typeface="Arial"/>
                <a:sym typeface="Arial"/>
              </a:rPr>
              <a:t>2</a:t>
            </a:r>
            <a:r>
              <a:rPr lang="en-US" sz="2000" i="1" dirty="0">
                <a:solidFill>
                  <a:schemeClr val="dk1"/>
                </a:solidFill>
                <a:latin typeface="Arial"/>
                <a:ea typeface="Arial"/>
                <a:cs typeface="Arial"/>
                <a:sym typeface="Arial"/>
              </a:rPr>
              <a:t>).</a:t>
            </a:r>
            <a:endParaRPr sz="2000" dirty="0">
              <a:solidFill>
                <a:schemeClr val="dk1"/>
              </a:solidFill>
              <a:latin typeface="Arial"/>
              <a:ea typeface="Arial"/>
              <a:cs typeface="Arial"/>
              <a:sym typeface="Arial"/>
            </a:endParaRPr>
          </a:p>
          <a:p>
            <a:pPr marL="341054" lvl="0" indent="-299736">
              <a:spcBef>
                <a:spcPts val="1059"/>
              </a:spcBef>
              <a:buClr>
                <a:schemeClr val="dk1"/>
              </a:buClr>
              <a:buSzPts val="2206"/>
              <a:buFont typeface="Noto Sans Symbols"/>
              <a:buChar char="⮚"/>
            </a:pPr>
            <a:r>
              <a:rPr lang="en-US" sz="2000" i="1" dirty="0">
                <a:solidFill>
                  <a:schemeClr val="dk1"/>
                </a:solidFill>
              </a:rPr>
              <a:t>Wide application in the production of transport vehicles (e.g. wheel rims, car axle pins and joints are welded), rail welding, etc.</a:t>
            </a:r>
            <a:endParaRPr sz="2000" dirty="0">
              <a:solidFill>
                <a:schemeClr val="dk1"/>
              </a:solidFill>
              <a:latin typeface="Arial"/>
              <a:ea typeface="Arial"/>
              <a:cs typeface="Arial"/>
              <a:sym typeface="Arial"/>
            </a:endParaRPr>
          </a:p>
        </p:txBody>
      </p:sp>
      <p:sp>
        <p:nvSpPr>
          <p:cNvPr id="3437" name="Google Shape;3437;p339"/>
          <p:cNvSpPr txBox="1">
            <a:spLocks noGrp="1"/>
          </p:cNvSpPr>
          <p:nvPr>
            <p:ph type="title"/>
          </p:nvPr>
        </p:nvSpPr>
        <p:spPr>
          <a:xfrm>
            <a:off x="391631" y="774807"/>
            <a:ext cx="9706525" cy="514728"/>
          </a:xfrm>
          <a:prstGeom prst="rect">
            <a:avLst/>
          </a:prstGeom>
          <a:noFill/>
          <a:ln>
            <a:noFill/>
          </a:ln>
        </p:spPr>
        <p:txBody>
          <a:bodyPr spcFirstLastPara="1" wrap="square" lIns="0" tIns="14000" rIns="0" bIns="0" anchor="t" anchorCtr="0">
            <a:spAutoFit/>
          </a:bodyPr>
          <a:lstStyle/>
          <a:p>
            <a:pPr marL="14007" lvl="0"/>
            <a:r>
              <a:rPr lang="en-US" sz="3253" i="1" dirty="0">
                <a:solidFill>
                  <a:srgbClr val="FF3300"/>
                </a:solidFill>
                <a:latin typeface="Tahoma"/>
                <a:ea typeface="Tahoma"/>
                <a:cs typeface="Tahoma"/>
                <a:sym typeface="Tahoma"/>
              </a:rPr>
              <a:t>Use of butt resistance welding</a:t>
            </a:r>
            <a:endParaRPr sz="3253" dirty="0">
              <a:latin typeface="Tahoma"/>
              <a:ea typeface="Tahoma"/>
              <a:cs typeface="Tahoma"/>
              <a:sym typeface="Tahoma"/>
            </a:endParaRPr>
          </a:p>
        </p:txBody>
      </p:sp>
    </p:spTree>
  </p:cSld>
  <p:clrMapOvr>
    <a:masterClrMapping/>
  </p:clrMapOvr>
</p:sld>
</file>

<file path=ppt/slides/slide340.xml><?xml version="1.0" encoding="utf-8"?>
<p:sld xmlns:a="http://schemas.openxmlformats.org/drawingml/2006/main" xmlns:r="http://schemas.openxmlformats.org/officeDocument/2006/relationships" xmlns:p="http://schemas.openxmlformats.org/presentationml/2006/main">
  <p:cSld>
    <p:spTree>
      <p:nvGrpSpPr>
        <p:cNvPr id="1" name="Shape 3441"/>
        <p:cNvGrpSpPr/>
        <p:nvPr/>
      </p:nvGrpSpPr>
      <p:grpSpPr>
        <a:xfrm>
          <a:off x="0" y="0"/>
          <a:ext cx="0" cy="0"/>
          <a:chOff x="0" y="0"/>
          <a:chExt cx="0" cy="0"/>
        </a:xfrm>
      </p:grpSpPr>
      <p:pic>
        <p:nvPicPr>
          <p:cNvPr id="3443" name="Google Shape;3443;p340"/>
          <p:cNvPicPr preferRelativeResize="0"/>
          <p:nvPr/>
        </p:nvPicPr>
        <p:blipFill rotWithShape="1">
          <a:blip r:embed="rId3">
            <a:alphaModFix/>
          </a:blip>
          <a:srcRect/>
          <a:stretch/>
        </p:blipFill>
        <p:spPr>
          <a:xfrm>
            <a:off x="1161924" y="1352885"/>
            <a:ext cx="8428375" cy="5579703"/>
          </a:xfrm>
          <a:prstGeom prst="rect">
            <a:avLst/>
          </a:prstGeom>
          <a:noFill/>
          <a:ln>
            <a:noFill/>
          </a:ln>
        </p:spPr>
      </p:pic>
      <p:sp>
        <p:nvSpPr>
          <p:cNvPr id="3444" name="Google Shape;3444;p340"/>
          <p:cNvSpPr txBox="1">
            <a:spLocks noGrp="1"/>
          </p:cNvSpPr>
          <p:nvPr>
            <p:ph type="title"/>
          </p:nvPr>
        </p:nvSpPr>
        <p:spPr>
          <a:xfrm>
            <a:off x="391632" y="774807"/>
            <a:ext cx="8428374" cy="514728"/>
          </a:xfrm>
          <a:prstGeom prst="rect">
            <a:avLst/>
          </a:prstGeom>
          <a:noFill/>
          <a:ln>
            <a:noFill/>
          </a:ln>
        </p:spPr>
        <p:txBody>
          <a:bodyPr spcFirstLastPara="1" wrap="square" lIns="0" tIns="14000" rIns="0" bIns="0" anchor="t" anchorCtr="0">
            <a:spAutoFit/>
          </a:bodyPr>
          <a:lstStyle/>
          <a:p>
            <a:pPr marL="14007" lvl="0"/>
            <a:r>
              <a:rPr lang="en-US" sz="3253" i="1" dirty="0">
                <a:latin typeface="Tahoma"/>
                <a:ea typeface="Tahoma"/>
                <a:cs typeface="Tahoma"/>
                <a:sym typeface="Tahoma"/>
              </a:rPr>
              <a:t>Resistance welding equipment</a:t>
            </a:r>
            <a:endParaRPr sz="3253" dirty="0">
              <a:latin typeface="Tahoma"/>
              <a:ea typeface="Tahoma"/>
              <a:cs typeface="Tahoma"/>
              <a:sym typeface="Tahoma"/>
            </a:endParaRPr>
          </a:p>
        </p:txBody>
      </p:sp>
    </p:spTree>
  </p:cSld>
  <p:clrMapOvr>
    <a:masterClrMapping/>
  </p:clrMapOvr>
</p:sld>
</file>

<file path=ppt/slides/slide341.xml><?xml version="1.0" encoding="utf-8"?>
<p:sld xmlns:a="http://schemas.openxmlformats.org/drawingml/2006/main" xmlns:r="http://schemas.openxmlformats.org/officeDocument/2006/relationships" xmlns:p="http://schemas.openxmlformats.org/presentationml/2006/main">
  <p:cSld>
    <p:spTree>
      <p:nvGrpSpPr>
        <p:cNvPr id="1" name="Shape 3449"/>
        <p:cNvGrpSpPr/>
        <p:nvPr/>
      </p:nvGrpSpPr>
      <p:grpSpPr>
        <a:xfrm>
          <a:off x="0" y="0"/>
          <a:ext cx="0" cy="0"/>
          <a:chOff x="0" y="0"/>
          <a:chExt cx="0" cy="0"/>
        </a:xfrm>
      </p:grpSpPr>
      <p:sp>
        <p:nvSpPr>
          <p:cNvPr id="3450" name="Google Shape;3450;p341"/>
          <p:cNvSpPr txBox="1"/>
          <p:nvPr/>
        </p:nvSpPr>
        <p:spPr>
          <a:xfrm>
            <a:off x="3608995" y="3629025"/>
            <a:ext cx="5309718" cy="488816"/>
          </a:xfrm>
          <a:prstGeom prst="rect">
            <a:avLst/>
          </a:prstGeom>
          <a:noFill/>
          <a:ln>
            <a:noFill/>
          </a:ln>
        </p:spPr>
        <p:txBody>
          <a:bodyPr spcFirstLastPara="1" wrap="square" lIns="0" tIns="13300" rIns="0" bIns="0" anchor="t" anchorCtr="0">
            <a:spAutoFit/>
          </a:bodyPr>
          <a:lstStyle/>
          <a:p>
            <a:pPr marL="14007" marR="0" lvl="0" indent="0" algn="l" rtl="0">
              <a:spcBef>
                <a:spcPts val="0"/>
              </a:spcBef>
              <a:spcAft>
                <a:spcPts val="0"/>
              </a:spcAft>
              <a:buNone/>
            </a:pPr>
            <a:r>
              <a:rPr lang="en-US" sz="3089" i="1" dirty="0">
                <a:solidFill>
                  <a:schemeClr val="dk1"/>
                </a:solidFill>
                <a:latin typeface="Arial"/>
                <a:ea typeface="Arial"/>
                <a:cs typeface="Arial"/>
                <a:sym typeface="Arial"/>
              </a:rPr>
              <a:t>Thank you for your attention.</a:t>
            </a:r>
            <a:endParaRPr sz="3089" dirty="0">
              <a:solidFill>
                <a:schemeClr val="dk1"/>
              </a:solidFill>
              <a:latin typeface="Arial"/>
              <a:ea typeface="Arial"/>
              <a:cs typeface="Arial"/>
              <a:sym typeface="Arial"/>
            </a:endParaRPr>
          </a:p>
        </p:txBody>
      </p:sp>
    </p:spTree>
  </p:cSld>
  <p:clrMapOvr>
    <a:masterClrMapping/>
  </p:clrMapOvr>
</p:sld>
</file>

<file path=ppt/slides/slide342.xml><?xml version="1.0" encoding="utf-8"?>
<p:sld xmlns:a="http://schemas.openxmlformats.org/drawingml/2006/main" xmlns:r="http://schemas.openxmlformats.org/officeDocument/2006/relationships" xmlns:p="http://schemas.openxmlformats.org/presentationml/2006/main">
  <p:cSld>
    <p:spTree>
      <p:nvGrpSpPr>
        <p:cNvPr id="1" name="Shape 3454"/>
        <p:cNvGrpSpPr/>
        <p:nvPr/>
      </p:nvGrpSpPr>
      <p:grpSpPr>
        <a:xfrm>
          <a:off x="0" y="0"/>
          <a:ext cx="0" cy="0"/>
          <a:chOff x="0" y="0"/>
          <a:chExt cx="0" cy="0"/>
        </a:xfrm>
      </p:grpSpPr>
      <p:sp>
        <p:nvSpPr>
          <p:cNvPr id="3455" name="Google Shape;3455;p342"/>
          <p:cNvSpPr txBox="1">
            <a:spLocks noGrp="1"/>
          </p:cNvSpPr>
          <p:nvPr>
            <p:ph type="title"/>
          </p:nvPr>
        </p:nvSpPr>
        <p:spPr>
          <a:xfrm>
            <a:off x="391631" y="775582"/>
            <a:ext cx="6883811" cy="514021"/>
          </a:xfrm>
          <a:prstGeom prst="rect">
            <a:avLst/>
          </a:prstGeom>
          <a:noFill/>
          <a:ln>
            <a:noFill/>
          </a:ln>
        </p:spPr>
        <p:txBody>
          <a:bodyPr spcFirstLastPara="1" wrap="square" lIns="0" tIns="13300" rIns="0" bIns="0" anchor="t" anchorCtr="0">
            <a:spAutoFit/>
          </a:bodyPr>
          <a:lstStyle/>
          <a:p>
            <a:pPr marL="14007" lvl="0"/>
            <a:r>
              <a:rPr lang="en-US" sz="3253" i="1" dirty="0">
                <a:solidFill>
                  <a:srgbClr val="FF3300"/>
                </a:solidFill>
                <a:latin typeface="Tahoma"/>
                <a:ea typeface="Tahoma"/>
                <a:cs typeface="Tahoma"/>
                <a:sym typeface="Tahoma"/>
              </a:rPr>
              <a:t>Material weldability</a:t>
            </a:r>
            <a:endParaRPr sz="3253" dirty="0">
              <a:latin typeface="Tahoma"/>
              <a:ea typeface="Tahoma"/>
              <a:cs typeface="Tahoma"/>
              <a:sym typeface="Tahoma"/>
            </a:endParaRPr>
          </a:p>
        </p:txBody>
      </p:sp>
      <p:sp>
        <p:nvSpPr>
          <p:cNvPr id="3456" name="Google Shape;3456;p342"/>
          <p:cNvSpPr txBox="1"/>
          <p:nvPr/>
        </p:nvSpPr>
        <p:spPr>
          <a:xfrm>
            <a:off x="627930" y="1743659"/>
            <a:ext cx="8823325" cy="4944032"/>
          </a:xfrm>
          <a:prstGeom prst="rect">
            <a:avLst/>
          </a:prstGeom>
          <a:noFill/>
          <a:ln>
            <a:noFill/>
          </a:ln>
        </p:spPr>
        <p:txBody>
          <a:bodyPr spcFirstLastPara="1" wrap="square" lIns="0" tIns="52500" rIns="0" bIns="0" anchor="t" anchorCtr="0">
            <a:spAutoFit/>
          </a:bodyPr>
          <a:lstStyle/>
          <a:p>
            <a:pPr marL="309540" marR="5602" lvl="0" indent="6304" algn="ctr">
              <a:lnSpc>
                <a:spcPct val="107978"/>
              </a:lnSpc>
            </a:pPr>
            <a:r>
              <a:rPr lang="en-US" sz="2206" i="1" dirty="0">
                <a:solidFill>
                  <a:schemeClr val="dk1"/>
                </a:solidFill>
              </a:rPr>
              <a:t>expresses the suitability of the metal for welding. It characterizes the change of its properties in the thermally affected area due to the effect of the welding temperature cycle.</a:t>
            </a:r>
          </a:p>
          <a:p>
            <a:pPr marL="309540" marR="5602" lvl="0" indent="6304" algn="ctr">
              <a:lnSpc>
                <a:spcPct val="107978"/>
              </a:lnSpc>
            </a:pPr>
            <a:endParaRPr lang="en-US" sz="2206" i="1" dirty="0">
              <a:solidFill>
                <a:schemeClr val="dk1"/>
              </a:solidFill>
            </a:endParaRPr>
          </a:p>
          <a:p>
            <a:pPr marL="309540" marR="5602" lvl="0" indent="6304" algn="ctr">
              <a:lnSpc>
                <a:spcPct val="107978"/>
              </a:lnSpc>
            </a:pPr>
            <a:r>
              <a:rPr lang="en-US" sz="2206" i="1" dirty="0">
                <a:solidFill>
                  <a:schemeClr val="dk1"/>
                </a:solidFill>
              </a:rPr>
              <a:t>The </a:t>
            </a:r>
            <a:r>
              <a:rPr lang="en-US" sz="2206" b="1" i="1" dirty="0">
                <a:solidFill>
                  <a:schemeClr val="dk1"/>
                </a:solidFill>
              </a:rPr>
              <a:t>suitability of the metal for welding is ensured, </a:t>
            </a:r>
            <a:r>
              <a:rPr lang="en-US" sz="2206" i="1" dirty="0">
                <a:solidFill>
                  <a:schemeClr val="dk1"/>
                </a:solidFill>
              </a:rPr>
              <a:t>in particular, by</a:t>
            </a:r>
          </a:p>
          <a:p>
            <a:pPr marL="309540" marR="5602" lvl="0" indent="6304">
              <a:lnSpc>
                <a:spcPct val="107978"/>
              </a:lnSpc>
            </a:pPr>
            <a:r>
              <a:rPr lang="en-US" sz="2206" i="1" dirty="0">
                <a:solidFill>
                  <a:schemeClr val="dk1"/>
                </a:solidFill>
              </a:rPr>
              <a:t>1) chemical composition (affects the </a:t>
            </a:r>
            <a:r>
              <a:rPr lang="en-US" sz="2206" i="1" dirty="0" err="1">
                <a:solidFill>
                  <a:schemeClr val="dk1"/>
                </a:solidFill>
              </a:rPr>
              <a:t>behaviour</a:t>
            </a:r>
            <a:r>
              <a:rPr lang="en-US" sz="2206" i="1" dirty="0">
                <a:solidFill>
                  <a:schemeClr val="dk1"/>
                </a:solidFill>
              </a:rPr>
              <a:t> of the weld bath; tendency to form turbid structures; tendency to ageing and susceptibility to cracking)</a:t>
            </a:r>
          </a:p>
          <a:p>
            <a:pPr marL="309540" marR="5602" lvl="0" indent="6304">
              <a:lnSpc>
                <a:spcPct val="107978"/>
              </a:lnSpc>
            </a:pPr>
            <a:r>
              <a:rPr lang="en-US" sz="2206" i="1" dirty="0">
                <a:solidFill>
                  <a:schemeClr val="dk1"/>
                </a:solidFill>
              </a:rPr>
              <a:t>2) metallurgical method of material production, method of casting and forming (material purity, inclusions, grain size, microstructure, anisotropy of properties)</a:t>
            </a:r>
          </a:p>
          <a:p>
            <a:pPr marL="309540" marR="5602" lvl="0" indent="6304">
              <a:lnSpc>
                <a:spcPct val="107978"/>
              </a:lnSpc>
            </a:pPr>
            <a:r>
              <a:rPr lang="en-US" sz="2206" i="1" dirty="0">
                <a:solidFill>
                  <a:schemeClr val="dk1"/>
                </a:solidFill>
              </a:rPr>
              <a:t>3) heat treatment</a:t>
            </a:r>
            <a:endParaRPr sz="2206" dirty="0">
              <a:solidFill>
                <a:schemeClr val="dk1"/>
              </a:solidFill>
              <a:latin typeface="Arial"/>
              <a:ea typeface="Arial"/>
              <a:cs typeface="Arial"/>
              <a:sym typeface="Arial"/>
            </a:endParaRPr>
          </a:p>
        </p:txBody>
      </p:sp>
    </p:spTree>
  </p:cSld>
  <p:clrMapOvr>
    <a:masterClrMapping/>
  </p:clrMapOvr>
</p:sld>
</file>

<file path=ppt/slides/slide343.xml><?xml version="1.0" encoding="utf-8"?>
<p:sld xmlns:a="http://schemas.openxmlformats.org/drawingml/2006/main" xmlns:r="http://schemas.openxmlformats.org/officeDocument/2006/relationships" xmlns:p="http://schemas.openxmlformats.org/presentationml/2006/main">
  <p:cSld>
    <p:spTree>
      <p:nvGrpSpPr>
        <p:cNvPr id="1" name="Shape 3460"/>
        <p:cNvGrpSpPr/>
        <p:nvPr/>
      </p:nvGrpSpPr>
      <p:grpSpPr>
        <a:xfrm>
          <a:off x="0" y="0"/>
          <a:ext cx="0" cy="0"/>
          <a:chOff x="0" y="0"/>
          <a:chExt cx="0" cy="0"/>
        </a:xfrm>
      </p:grpSpPr>
      <p:sp>
        <p:nvSpPr>
          <p:cNvPr id="3461" name="Google Shape;3461;p343"/>
          <p:cNvSpPr txBox="1">
            <a:spLocks noGrp="1"/>
          </p:cNvSpPr>
          <p:nvPr>
            <p:ph type="title"/>
          </p:nvPr>
        </p:nvSpPr>
        <p:spPr>
          <a:xfrm>
            <a:off x="391632" y="775582"/>
            <a:ext cx="7678942" cy="514021"/>
          </a:xfrm>
          <a:prstGeom prst="rect">
            <a:avLst/>
          </a:prstGeom>
          <a:noFill/>
          <a:ln>
            <a:noFill/>
          </a:ln>
        </p:spPr>
        <p:txBody>
          <a:bodyPr spcFirstLastPara="1" wrap="square" lIns="0" tIns="13300" rIns="0" bIns="0" anchor="t" anchorCtr="0">
            <a:spAutoFit/>
          </a:bodyPr>
          <a:lstStyle/>
          <a:p>
            <a:pPr marL="14007" lvl="0"/>
            <a:r>
              <a:rPr lang="en-US" sz="3253" i="1" dirty="0">
                <a:solidFill>
                  <a:srgbClr val="FF3300"/>
                </a:solidFill>
                <a:latin typeface="Tahoma"/>
                <a:ea typeface="Tahoma"/>
                <a:cs typeface="Tahoma"/>
                <a:sym typeface="Tahoma"/>
              </a:rPr>
              <a:t>Technological weldability</a:t>
            </a:r>
            <a:endParaRPr sz="3253" dirty="0">
              <a:latin typeface="Tahoma"/>
              <a:ea typeface="Tahoma"/>
              <a:cs typeface="Tahoma"/>
              <a:sym typeface="Tahoma"/>
            </a:endParaRPr>
          </a:p>
        </p:txBody>
      </p:sp>
      <p:sp>
        <p:nvSpPr>
          <p:cNvPr id="3462" name="Google Shape;3462;p343"/>
          <p:cNvSpPr txBox="1"/>
          <p:nvPr/>
        </p:nvSpPr>
        <p:spPr>
          <a:xfrm>
            <a:off x="627929" y="1777270"/>
            <a:ext cx="9907549" cy="5330017"/>
          </a:xfrm>
          <a:prstGeom prst="rect">
            <a:avLst/>
          </a:prstGeom>
          <a:noFill/>
          <a:ln>
            <a:noFill/>
          </a:ln>
        </p:spPr>
        <p:txBody>
          <a:bodyPr spcFirstLastPara="1" wrap="square" lIns="0" tIns="14700" rIns="0" bIns="0" anchor="t" anchorCtr="0">
            <a:spAutoFit/>
          </a:bodyPr>
          <a:lstStyle/>
          <a:p>
            <a:pPr marL="359263" lvl="0" algn="ctr"/>
            <a:r>
              <a:rPr lang="en-US" sz="2206" i="1" dirty="0">
                <a:solidFill>
                  <a:schemeClr val="dk1"/>
                </a:solidFill>
              </a:rPr>
              <a:t>expresses the influence of the used welding type (method) and technology </a:t>
            </a:r>
          </a:p>
          <a:p>
            <a:pPr marL="359263" lvl="0" algn="ctr"/>
            <a:r>
              <a:rPr lang="en-US" sz="2206" i="1" dirty="0">
                <a:solidFill>
                  <a:schemeClr val="dk1"/>
                </a:solidFill>
              </a:rPr>
              <a:t>on the properties of the welded joint.</a:t>
            </a:r>
            <a:endParaRPr sz="2206" dirty="0">
              <a:solidFill>
                <a:schemeClr val="dk1"/>
              </a:solidFill>
              <a:latin typeface="Arial"/>
              <a:ea typeface="Arial"/>
              <a:cs typeface="Arial"/>
              <a:sym typeface="Arial"/>
            </a:endParaRPr>
          </a:p>
          <a:p>
            <a:pPr marL="0" marR="0" lvl="0" indent="0" algn="l" rtl="0">
              <a:spcBef>
                <a:spcPts val="44"/>
              </a:spcBef>
              <a:spcAft>
                <a:spcPts val="0"/>
              </a:spcAft>
              <a:buNone/>
            </a:pPr>
            <a:endParaRPr sz="2261" dirty="0">
              <a:solidFill>
                <a:schemeClr val="dk1"/>
              </a:solidFill>
              <a:latin typeface="Arial"/>
              <a:ea typeface="Arial"/>
              <a:cs typeface="Arial"/>
              <a:sym typeface="Arial"/>
            </a:endParaRPr>
          </a:p>
          <a:p>
            <a:pPr marL="14007" lvl="0"/>
            <a:r>
              <a:rPr lang="en-US" sz="2206" b="1" i="1" dirty="0">
                <a:solidFill>
                  <a:schemeClr val="dk1"/>
                </a:solidFill>
              </a:rPr>
              <a:t>It is ensured by the following basic factors:</a:t>
            </a:r>
            <a:endParaRPr sz="2206" dirty="0">
              <a:solidFill>
                <a:schemeClr val="dk1"/>
              </a:solidFill>
              <a:latin typeface="Arial"/>
              <a:ea typeface="Arial"/>
              <a:cs typeface="Arial"/>
              <a:sym typeface="Arial"/>
            </a:endParaRPr>
          </a:p>
          <a:p>
            <a:pPr marL="0" marR="0" lvl="0" indent="0" algn="l" rtl="0">
              <a:lnSpc>
                <a:spcPct val="100000"/>
              </a:lnSpc>
              <a:spcBef>
                <a:spcPts val="0"/>
              </a:spcBef>
              <a:spcAft>
                <a:spcPts val="0"/>
              </a:spcAft>
              <a:buNone/>
            </a:pPr>
            <a:endParaRPr sz="2426" dirty="0">
              <a:solidFill>
                <a:schemeClr val="dk1"/>
              </a:solidFill>
              <a:latin typeface="Arial"/>
              <a:ea typeface="Arial"/>
              <a:cs typeface="Arial"/>
              <a:sym typeface="Arial"/>
            </a:endParaRPr>
          </a:p>
          <a:p>
            <a:pPr marL="390077" lvl="0" indent="-376771">
              <a:spcBef>
                <a:spcPts val="1980"/>
              </a:spcBef>
              <a:buClr>
                <a:schemeClr val="dk1"/>
              </a:buClr>
              <a:buSzPts val="2206"/>
              <a:buFont typeface="Noto Sans Symbols"/>
              <a:buChar char="⮚"/>
            </a:pPr>
            <a:r>
              <a:rPr lang="en-US" sz="2206" i="1" dirty="0">
                <a:solidFill>
                  <a:schemeClr val="dk1"/>
                </a:solidFill>
              </a:rPr>
              <a:t>welding method (heat input)</a:t>
            </a:r>
          </a:p>
          <a:p>
            <a:pPr marL="390077" lvl="0" indent="-376771">
              <a:spcBef>
                <a:spcPts val="1980"/>
              </a:spcBef>
              <a:buClr>
                <a:schemeClr val="dk1"/>
              </a:buClr>
              <a:buSzPts val="2206"/>
              <a:buFont typeface="Noto Sans Symbols"/>
              <a:buChar char="⮚"/>
            </a:pPr>
            <a:r>
              <a:rPr lang="en-US" sz="2206" i="1" dirty="0">
                <a:solidFill>
                  <a:schemeClr val="dk1"/>
                </a:solidFill>
              </a:rPr>
              <a:t>additive material</a:t>
            </a:r>
          </a:p>
          <a:p>
            <a:pPr marL="390077" lvl="0" indent="-376771">
              <a:spcBef>
                <a:spcPts val="1980"/>
              </a:spcBef>
              <a:buClr>
                <a:schemeClr val="dk1"/>
              </a:buClr>
              <a:buSzPts val="2206"/>
              <a:buFont typeface="Noto Sans Symbols"/>
              <a:buChar char="⮚"/>
            </a:pPr>
            <a:r>
              <a:rPr lang="en-US" sz="2206" i="1" dirty="0">
                <a:solidFill>
                  <a:schemeClr val="dk1"/>
                </a:solidFill>
              </a:rPr>
              <a:t>welding parameters</a:t>
            </a:r>
          </a:p>
          <a:p>
            <a:pPr marL="390077" lvl="0" indent="-376771">
              <a:spcBef>
                <a:spcPts val="1980"/>
              </a:spcBef>
              <a:buClr>
                <a:schemeClr val="dk1"/>
              </a:buClr>
              <a:buSzPts val="2206"/>
              <a:buFont typeface="Noto Sans Symbols"/>
              <a:buChar char="⮚"/>
            </a:pPr>
            <a:r>
              <a:rPr lang="en-US" sz="2206" i="1" dirty="0">
                <a:solidFill>
                  <a:schemeClr val="dk1"/>
                </a:solidFill>
              </a:rPr>
              <a:t>the procedure of laying the individual layers of the weld</a:t>
            </a:r>
          </a:p>
          <a:p>
            <a:pPr marL="390077" lvl="0" indent="-376771">
              <a:spcBef>
                <a:spcPts val="1980"/>
              </a:spcBef>
              <a:buClr>
                <a:schemeClr val="dk1"/>
              </a:buClr>
              <a:buSzPts val="2206"/>
              <a:buFont typeface="Noto Sans Symbols"/>
              <a:buChar char="⮚"/>
            </a:pPr>
            <a:r>
              <a:rPr lang="en-US" sz="2206" i="1" dirty="0">
                <a:solidFill>
                  <a:schemeClr val="dk1"/>
                </a:solidFill>
              </a:rPr>
              <a:t>thermal welding mode</a:t>
            </a:r>
          </a:p>
          <a:p>
            <a:pPr marL="390077" lvl="0" indent="-376771">
              <a:spcBef>
                <a:spcPts val="1980"/>
              </a:spcBef>
              <a:buClr>
                <a:schemeClr val="dk1"/>
              </a:buClr>
              <a:buSzPts val="2206"/>
              <a:buFont typeface="Noto Sans Symbols"/>
              <a:buChar char="⮚"/>
            </a:pPr>
            <a:r>
              <a:rPr lang="en-US" sz="2206" i="1" dirty="0">
                <a:solidFill>
                  <a:schemeClr val="dk1"/>
                </a:solidFill>
              </a:rPr>
              <a:t>heat treatment of the welded joint</a:t>
            </a:r>
            <a:endParaRPr sz="2206" dirty="0">
              <a:solidFill>
                <a:schemeClr val="dk1"/>
              </a:solidFill>
              <a:latin typeface="Arial"/>
              <a:ea typeface="Arial"/>
              <a:cs typeface="Arial"/>
              <a:sym typeface="Arial"/>
            </a:endParaRPr>
          </a:p>
        </p:txBody>
      </p:sp>
    </p:spTree>
  </p:cSld>
  <p:clrMapOvr>
    <a:masterClrMapping/>
  </p:clrMapOvr>
</p:sld>
</file>

<file path=ppt/slides/slide344.xml><?xml version="1.0" encoding="utf-8"?>
<p:sld xmlns:a="http://schemas.openxmlformats.org/drawingml/2006/main" xmlns:r="http://schemas.openxmlformats.org/officeDocument/2006/relationships" xmlns:p="http://schemas.openxmlformats.org/presentationml/2006/main">
  <p:cSld>
    <p:spTree>
      <p:nvGrpSpPr>
        <p:cNvPr id="1" name="Shape 3466"/>
        <p:cNvGrpSpPr/>
        <p:nvPr/>
      </p:nvGrpSpPr>
      <p:grpSpPr>
        <a:xfrm>
          <a:off x="0" y="0"/>
          <a:ext cx="0" cy="0"/>
          <a:chOff x="0" y="0"/>
          <a:chExt cx="0" cy="0"/>
        </a:xfrm>
      </p:grpSpPr>
      <p:sp>
        <p:nvSpPr>
          <p:cNvPr id="3467" name="Google Shape;3467;p344"/>
          <p:cNvSpPr txBox="1">
            <a:spLocks noGrp="1"/>
          </p:cNvSpPr>
          <p:nvPr>
            <p:ph type="title"/>
          </p:nvPr>
        </p:nvSpPr>
        <p:spPr>
          <a:xfrm>
            <a:off x="391633" y="775582"/>
            <a:ext cx="6711532" cy="514021"/>
          </a:xfrm>
          <a:prstGeom prst="rect">
            <a:avLst/>
          </a:prstGeom>
          <a:noFill/>
          <a:ln>
            <a:noFill/>
          </a:ln>
        </p:spPr>
        <p:txBody>
          <a:bodyPr spcFirstLastPara="1" wrap="square" lIns="0" tIns="13300" rIns="0" bIns="0" anchor="t" anchorCtr="0">
            <a:spAutoFit/>
          </a:bodyPr>
          <a:lstStyle/>
          <a:p>
            <a:pPr marL="14007" lvl="0"/>
            <a:r>
              <a:rPr lang="en-US" sz="3253" i="1" dirty="0">
                <a:solidFill>
                  <a:srgbClr val="FF3300"/>
                </a:solidFill>
                <a:latin typeface="Tahoma"/>
                <a:ea typeface="Tahoma"/>
                <a:cs typeface="Tahoma"/>
                <a:sym typeface="Tahoma"/>
              </a:rPr>
              <a:t>Structural weldability</a:t>
            </a:r>
            <a:endParaRPr sz="3253" dirty="0">
              <a:latin typeface="Tahoma"/>
              <a:ea typeface="Tahoma"/>
              <a:cs typeface="Tahoma"/>
              <a:sym typeface="Tahoma"/>
            </a:endParaRPr>
          </a:p>
        </p:txBody>
      </p:sp>
      <p:sp>
        <p:nvSpPr>
          <p:cNvPr id="3468" name="Google Shape;3468;p344"/>
          <p:cNvSpPr txBox="1"/>
          <p:nvPr/>
        </p:nvSpPr>
        <p:spPr>
          <a:xfrm>
            <a:off x="627930" y="1743657"/>
            <a:ext cx="9067017" cy="4898425"/>
          </a:xfrm>
          <a:prstGeom prst="rect">
            <a:avLst/>
          </a:prstGeom>
          <a:noFill/>
          <a:ln>
            <a:noFill/>
          </a:ln>
        </p:spPr>
        <p:txBody>
          <a:bodyPr spcFirstLastPara="1" wrap="square" lIns="0" tIns="14700" rIns="0" bIns="0" anchor="t" anchorCtr="0">
            <a:spAutoFit/>
          </a:bodyPr>
          <a:lstStyle/>
          <a:p>
            <a:pPr marL="49723" lvl="0" algn="ctr">
              <a:lnSpc>
                <a:spcPct val="113961"/>
              </a:lnSpc>
            </a:pPr>
            <a:r>
              <a:rPr lang="en-US" sz="2206" i="1" dirty="0">
                <a:solidFill>
                  <a:schemeClr val="dk1"/>
                </a:solidFill>
              </a:rPr>
              <a:t>expresses the influence of the design of the welded joint for the given operating conditions.</a:t>
            </a:r>
          </a:p>
          <a:p>
            <a:pPr marL="49723" lvl="0">
              <a:lnSpc>
                <a:spcPct val="113961"/>
              </a:lnSpc>
            </a:pPr>
            <a:r>
              <a:rPr lang="en-US" sz="2206" b="1" i="1" dirty="0">
                <a:solidFill>
                  <a:schemeClr val="dk1"/>
                </a:solidFill>
              </a:rPr>
              <a:t>It is ensured by the following basic factors</a:t>
            </a:r>
            <a:r>
              <a:rPr lang="en-US" sz="2206" b="1" i="1" dirty="0">
                <a:solidFill>
                  <a:schemeClr val="dk1"/>
                </a:solidFill>
                <a:latin typeface="Arial"/>
                <a:ea typeface="Arial"/>
                <a:cs typeface="Arial"/>
                <a:sym typeface="Arial"/>
              </a:rPr>
              <a:t>:</a:t>
            </a:r>
            <a:endParaRPr sz="2206" b="1" dirty="0">
              <a:solidFill>
                <a:schemeClr val="dk1"/>
              </a:solidFill>
              <a:latin typeface="Arial"/>
              <a:ea typeface="Arial"/>
              <a:cs typeface="Arial"/>
              <a:sym typeface="Arial"/>
            </a:endParaRPr>
          </a:p>
          <a:p>
            <a:pPr marL="390077" lvl="0" indent="-376771">
              <a:spcBef>
                <a:spcPts val="2117"/>
              </a:spcBef>
              <a:buClr>
                <a:schemeClr val="dk1"/>
              </a:buClr>
              <a:buSzPts val="2206"/>
              <a:buFont typeface="Noto Sans Symbols"/>
              <a:buChar char="⮚"/>
            </a:pPr>
            <a:r>
              <a:rPr lang="en-US" sz="2206" i="1" dirty="0">
                <a:solidFill>
                  <a:schemeClr val="dk1"/>
                </a:solidFill>
              </a:rPr>
              <a:t>material thickness</a:t>
            </a:r>
          </a:p>
          <a:p>
            <a:pPr marL="390077" lvl="0" indent="-376771">
              <a:spcBef>
                <a:spcPts val="2117"/>
              </a:spcBef>
              <a:buClr>
                <a:schemeClr val="dk1"/>
              </a:buClr>
              <a:buSzPts val="2206"/>
              <a:buFont typeface="Noto Sans Symbols"/>
              <a:buChar char="⮚"/>
            </a:pPr>
            <a:r>
              <a:rPr lang="en-US" sz="2206" i="1" dirty="0">
                <a:solidFill>
                  <a:schemeClr val="dk1"/>
                </a:solidFill>
              </a:rPr>
              <a:t>shape, size, arrangement and number of joints</a:t>
            </a:r>
          </a:p>
          <a:p>
            <a:pPr marL="390077" lvl="0" indent="-376771">
              <a:spcBef>
                <a:spcPts val="2117"/>
              </a:spcBef>
              <a:buClr>
                <a:schemeClr val="dk1"/>
              </a:buClr>
              <a:buSzPts val="2206"/>
              <a:buFont typeface="Noto Sans Symbols"/>
              <a:buChar char="⮚"/>
            </a:pPr>
            <a:r>
              <a:rPr lang="en-US" sz="2206" i="1" dirty="0">
                <a:solidFill>
                  <a:schemeClr val="dk1"/>
                </a:solidFill>
              </a:rPr>
              <a:t>shape and preparation of welded surfaces</a:t>
            </a:r>
          </a:p>
          <a:p>
            <a:pPr marL="390077" lvl="0" indent="-376771">
              <a:spcBef>
                <a:spcPts val="2117"/>
              </a:spcBef>
              <a:buClr>
                <a:schemeClr val="dk1"/>
              </a:buClr>
              <a:buSzPts val="2206"/>
              <a:buFont typeface="Noto Sans Symbols"/>
              <a:buChar char="⮚"/>
            </a:pPr>
            <a:r>
              <a:rPr lang="en-US" sz="2206" i="1" dirty="0">
                <a:solidFill>
                  <a:schemeClr val="dk1"/>
                </a:solidFill>
              </a:rPr>
              <a:t>stiffness of the joint in the weldment</a:t>
            </a:r>
          </a:p>
          <a:p>
            <a:pPr marL="390077" lvl="0" indent="-376771">
              <a:spcBef>
                <a:spcPts val="2117"/>
              </a:spcBef>
              <a:buClr>
                <a:schemeClr val="dk1"/>
              </a:buClr>
              <a:buSzPts val="2206"/>
              <a:buFont typeface="Noto Sans Symbols"/>
              <a:buChar char="⮚"/>
            </a:pPr>
            <a:r>
              <a:rPr lang="en-US" sz="2206" i="1" dirty="0">
                <a:solidFill>
                  <a:schemeClr val="dk1"/>
                </a:solidFill>
              </a:rPr>
              <a:t>stress distribution depending on the stress and also the elimination of structural notches (sudden changes in stiffness, crossing of welds, too small fillet weld, etc.)</a:t>
            </a:r>
            <a:endParaRPr sz="2206" dirty="0">
              <a:solidFill>
                <a:schemeClr val="dk1"/>
              </a:solidFill>
              <a:latin typeface="Arial"/>
              <a:ea typeface="Arial"/>
              <a:cs typeface="Arial"/>
              <a:sym typeface="Arial"/>
            </a:endParaRPr>
          </a:p>
        </p:txBody>
      </p:sp>
    </p:spTree>
  </p:cSld>
  <p:clrMapOvr>
    <a:masterClrMapping/>
  </p:clrMapOvr>
</p:sld>
</file>

<file path=ppt/slides/slide345.xml><?xml version="1.0" encoding="utf-8"?>
<p:sld xmlns:a="http://schemas.openxmlformats.org/drawingml/2006/main" xmlns:r="http://schemas.openxmlformats.org/officeDocument/2006/relationships" xmlns:p="http://schemas.openxmlformats.org/presentationml/2006/main">
  <p:cSld>
    <p:spTree>
      <p:nvGrpSpPr>
        <p:cNvPr id="1" name="Shape 3472"/>
        <p:cNvGrpSpPr/>
        <p:nvPr/>
      </p:nvGrpSpPr>
      <p:grpSpPr>
        <a:xfrm>
          <a:off x="0" y="0"/>
          <a:ext cx="0" cy="0"/>
          <a:chOff x="0" y="0"/>
          <a:chExt cx="0" cy="0"/>
        </a:xfrm>
      </p:grpSpPr>
      <p:sp>
        <p:nvSpPr>
          <p:cNvPr id="3473" name="Google Shape;3473;p345"/>
          <p:cNvSpPr txBox="1">
            <a:spLocks noGrp="1"/>
          </p:cNvSpPr>
          <p:nvPr>
            <p:ph type="title"/>
          </p:nvPr>
        </p:nvSpPr>
        <p:spPr>
          <a:xfrm>
            <a:off x="391633" y="775582"/>
            <a:ext cx="8487324" cy="514021"/>
          </a:xfrm>
          <a:prstGeom prst="rect">
            <a:avLst/>
          </a:prstGeom>
          <a:noFill/>
          <a:ln>
            <a:noFill/>
          </a:ln>
        </p:spPr>
        <p:txBody>
          <a:bodyPr spcFirstLastPara="1" wrap="square" lIns="0" tIns="13300" rIns="0" bIns="0" anchor="t" anchorCtr="0">
            <a:spAutoFit/>
          </a:bodyPr>
          <a:lstStyle/>
          <a:p>
            <a:pPr marL="14007" lvl="0"/>
            <a:r>
              <a:rPr lang="en-US" sz="3253" i="1" dirty="0">
                <a:solidFill>
                  <a:srgbClr val="FF3300"/>
                </a:solidFill>
                <a:latin typeface="Tahoma"/>
                <a:ea typeface="Tahoma"/>
                <a:cs typeface="Tahoma"/>
                <a:sym typeface="Tahoma"/>
              </a:rPr>
              <a:t>Weldability must ensure:</a:t>
            </a:r>
            <a:endParaRPr sz="3253" dirty="0">
              <a:latin typeface="Tahoma"/>
              <a:ea typeface="Tahoma"/>
              <a:cs typeface="Tahoma"/>
              <a:sym typeface="Tahoma"/>
            </a:endParaRPr>
          </a:p>
        </p:txBody>
      </p:sp>
      <p:sp>
        <p:nvSpPr>
          <p:cNvPr id="3474" name="Google Shape;3474;p345"/>
          <p:cNvSpPr txBox="1"/>
          <p:nvPr/>
        </p:nvSpPr>
        <p:spPr>
          <a:xfrm>
            <a:off x="627930" y="1626405"/>
            <a:ext cx="9189563" cy="3527455"/>
          </a:xfrm>
          <a:prstGeom prst="rect">
            <a:avLst/>
          </a:prstGeom>
          <a:noFill/>
          <a:ln>
            <a:noFill/>
          </a:ln>
        </p:spPr>
        <p:txBody>
          <a:bodyPr spcFirstLastPara="1" wrap="square" lIns="0" tIns="131650" rIns="0" bIns="0" anchor="t" anchorCtr="0">
            <a:spAutoFit/>
          </a:bodyPr>
          <a:lstStyle/>
          <a:p>
            <a:pPr marL="14007" lvl="0"/>
            <a:r>
              <a:rPr lang="en-US" sz="2206" b="1" i="1" dirty="0">
                <a:solidFill>
                  <a:schemeClr val="dk1"/>
                </a:solidFill>
              </a:rPr>
              <a:t>Metallurgical functions</a:t>
            </a:r>
          </a:p>
          <a:p>
            <a:pPr marL="14007" lvl="0"/>
            <a:r>
              <a:rPr lang="en-US" sz="2206" i="1" dirty="0">
                <a:solidFill>
                  <a:schemeClr val="dk1"/>
                </a:solidFill>
              </a:rPr>
              <a:t>The base material combines with the weld metal without forming unwanted components and alloys.</a:t>
            </a:r>
          </a:p>
          <a:p>
            <a:pPr marL="14007" lvl="0"/>
            <a:r>
              <a:rPr lang="en-US" sz="2206" b="1" i="1" dirty="0">
                <a:solidFill>
                  <a:schemeClr val="dk1"/>
                </a:solidFill>
              </a:rPr>
              <a:t>Mechanical conditions</a:t>
            </a:r>
          </a:p>
          <a:p>
            <a:pPr marL="14007" lvl="0"/>
            <a:r>
              <a:rPr lang="en-US" sz="2206" i="1" dirty="0">
                <a:solidFill>
                  <a:schemeClr val="dk1"/>
                </a:solidFill>
              </a:rPr>
              <a:t>The joint must be free of defects (pores, cracks), slag, shrinkage and deformation.</a:t>
            </a:r>
          </a:p>
          <a:p>
            <a:pPr marL="14007" lvl="0"/>
            <a:r>
              <a:rPr lang="en-US" sz="2206" b="1" i="1" dirty="0">
                <a:solidFill>
                  <a:schemeClr val="dk1"/>
                </a:solidFill>
              </a:rPr>
              <a:t>Useful properties</a:t>
            </a:r>
          </a:p>
          <a:p>
            <a:pPr marL="14007" lvl="0"/>
            <a:r>
              <a:rPr lang="en-US" sz="2206" i="1" dirty="0">
                <a:solidFill>
                  <a:schemeClr val="dk1"/>
                </a:solidFill>
              </a:rPr>
              <a:t>The weld must perform its function under different operating conditions (extreme temperatures, corrosive environments, fatigue, high pressures, etc.).</a:t>
            </a:r>
            <a:endParaRPr sz="2206" dirty="0">
              <a:solidFill>
                <a:schemeClr val="dk1"/>
              </a:solidFill>
              <a:latin typeface="Arial"/>
              <a:ea typeface="Arial"/>
              <a:cs typeface="Arial"/>
              <a:sym typeface="Arial"/>
            </a:endParaRPr>
          </a:p>
        </p:txBody>
      </p:sp>
    </p:spTree>
  </p:cSld>
  <p:clrMapOvr>
    <a:masterClrMapping/>
  </p:clrMapOvr>
</p:sld>
</file>

<file path=ppt/slides/slide346.xml><?xml version="1.0" encoding="utf-8"?>
<p:sld xmlns:a="http://schemas.openxmlformats.org/drawingml/2006/main" xmlns:r="http://schemas.openxmlformats.org/officeDocument/2006/relationships" xmlns:p="http://schemas.openxmlformats.org/presentationml/2006/main">
  <p:cSld>
    <p:spTree>
      <p:nvGrpSpPr>
        <p:cNvPr id="1" name="Shape 3478"/>
        <p:cNvGrpSpPr/>
        <p:nvPr/>
      </p:nvGrpSpPr>
      <p:grpSpPr>
        <a:xfrm>
          <a:off x="0" y="0"/>
          <a:ext cx="0" cy="0"/>
          <a:chOff x="0" y="0"/>
          <a:chExt cx="0" cy="0"/>
        </a:xfrm>
      </p:grpSpPr>
      <p:sp>
        <p:nvSpPr>
          <p:cNvPr id="3479" name="Google Shape;3479;p346"/>
          <p:cNvSpPr txBox="1">
            <a:spLocks noGrp="1"/>
          </p:cNvSpPr>
          <p:nvPr>
            <p:ph type="title"/>
          </p:nvPr>
        </p:nvSpPr>
        <p:spPr>
          <a:xfrm>
            <a:off x="391633" y="775582"/>
            <a:ext cx="9822210" cy="514016"/>
          </a:xfrm>
          <a:prstGeom prst="rect">
            <a:avLst/>
          </a:prstGeom>
          <a:noFill/>
          <a:ln>
            <a:noFill/>
          </a:ln>
        </p:spPr>
        <p:txBody>
          <a:bodyPr spcFirstLastPara="1" wrap="square" lIns="0" tIns="13300" rIns="0" bIns="0" anchor="t" anchorCtr="0">
            <a:spAutoFit/>
          </a:bodyPr>
          <a:lstStyle/>
          <a:p>
            <a:pPr marL="14007" lvl="0"/>
            <a:r>
              <a:rPr lang="en-US" sz="3253" i="1" dirty="0">
                <a:solidFill>
                  <a:srgbClr val="FF3300"/>
                </a:solidFill>
                <a:latin typeface="Tahoma"/>
                <a:ea typeface="Tahoma"/>
                <a:cs typeface="Tahoma"/>
                <a:sym typeface="Tahoma"/>
              </a:rPr>
              <a:t>Weldability evaluation– standard ČSN 05 1309</a:t>
            </a:r>
            <a:endParaRPr sz="3253" dirty="0">
              <a:latin typeface="Tahoma"/>
              <a:ea typeface="Tahoma"/>
              <a:cs typeface="Tahoma"/>
              <a:sym typeface="Tahoma"/>
            </a:endParaRPr>
          </a:p>
        </p:txBody>
      </p:sp>
      <p:pic>
        <p:nvPicPr>
          <p:cNvPr id="3480" name="Google Shape;3480;p346"/>
          <p:cNvPicPr preferRelativeResize="0"/>
          <p:nvPr/>
        </p:nvPicPr>
        <p:blipFill rotWithShape="1">
          <a:blip r:embed="rId3">
            <a:alphaModFix/>
          </a:blip>
          <a:srcRect/>
          <a:stretch/>
        </p:blipFill>
        <p:spPr>
          <a:xfrm>
            <a:off x="2464413" y="2423460"/>
            <a:ext cx="1592399" cy="626049"/>
          </a:xfrm>
          <a:prstGeom prst="rect">
            <a:avLst/>
          </a:prstGeom>
          <a:noFill/>
          <a:ln>
            <a:noFill/>
          </a:ln>
        </p:spPr>
      </p:pic>
      <p:pic>
        <p:nvPicPr>
          <p:cNvPr id="3481" name="Google Shape;3481;p346"/>
          <p:cNvPicPr preferRelativeResize="0"/>
          <p:nvPr/>
        </p:nvPicPr>
        <p:blipFill rotWithShape="1">
          <a:blip r:embed="rId4">
            <a:alphaModFix/>
          </a:blip>
          <a:srcRect/>
          <a:stretch/>
        </p:blipFill>
        <p:spPr>
          <a:xfrm>
            <a:off x="2464414" y="3566304"/>
            <a:ext cx="3160431" cy="626036"/>
          </a:xfrm>
          <a:prstGeom prst="rect">
            <a:avLst/>
          </a:prstGeom>
          <a:noFill/>
          <a:ln>
            <a:noFill/>
          </a:ln>
        </p:spPr>
      </p:pic>
      <p:pic>
        <p:nvPicPr>
          <p:cNvPr id="3482" name="Google Shape;3482;p346"/>
          <p:cNvPicPr preferRelativeResize="0"/>
          <p:nvPr/>
        </p:nvPicPr>
        <p:blipFill rotWithShape="1">
          <a:blip r:embed="rId5">
            <a:alphaModFix/>
          </a:blip>
          <a:srcRect/>
          <a:stretch/>
        </p:blipFill>
        <p:spPr>
          <a:xfrm>
            <a:off x="2464414" y="4709134"/>
            <a:ext cx="1153755" cy="626035"/>
          </a:xfrm>
          <a:prstGeom prst="rect">
            <a:avLst/>
          </a:prstGeom>
          <a:noFill/>
          <a:ln>
            <a:noFill/>
          </a:ln>
        </p:spPr>
      </p:pic>
      <p:pic>
        <p:nvPicPr>
          <p:cNvPr id="3483" name="Google Shape;3483;p346"/>
          <p:cNvPicPr preferRelativeResize="0"/>
          <p:nvPr/>
        </p:nvPicPr>
        <p:blipFill rotWithShape="1">
          <a:blip r:embed="rId6">
            <a:alphaModFix/>
          </a:blip>
          <a:srcRect/>
          <a:stretch/>
        </p:blipFill>
        <p:spPr>
          <a:xfrm>
            <a:off x="2464414" y="5851965"/>
            <a:ext cx="1357111" cy="626036"/>
          </a:xfrm>
          <a:prstGeom prst="rect">
            <a:avLst/>
          </a:prstGeom>
          <a:noFill/>
          <a:ln>
            <a:noFill/>
          </a:ln>
        </p:spPr>
      </p:pic>
      <p:sp>
        <p:nvSpPr>
          <p:cNvPr id="3484" name="Google Shape;3484;p346"/>
          <p:cNvSpPr txBox="1"/>
          <p:nvPr/>
        </p:nvSpPr>
        <p:spPr>
          <a:xfrm>
            <a:off x="627931" y="1467853"/>
            <a:ext cx="9585912" cy="4717080"/>
          </a:xfrm>
          <a:prstGeom prst="rect">
            <a:avLst/>
          </a:prstGeom>
          <a:noFill/>
          <a:ln>
            <a:noFill/>
          </a:ln>
        </p:spPr>
        <p:txBody>
          <a:bodyPr spcFirstLastPara="1" wrap="square" lIns="0" tIns="133750" rIns="0" bIns="0" anchor="t" anchorCtr="0">
            <a:spAutoFit/>
          </a:bodyPr>
          <a:lstStyle/>
          <a:p>
            <a:pPr marL="14007" lvl="0"/>
            <a:r>
              <a:rPr lang="en-US" sz="1985" i="1" dirty="0">
                <a:solidFill>
                  <a:schemeClr val="dk1"/>
                </a:solidFill>
              </a:rPr>
              <a:t>Original standard valid until 1991</a:t>
            </a:r>
          </a:p>
          <a:p>
            <a:pPr marL="14007" lvl="0"/>
            <a:r>
              <a:rPr lang="en-US" sz="1985" b="1" i="1" dirty="0">
                <a:solidFill>
                  <a:schemeClr val="dk1"/>
                </a:solidFill>
              </a:rPr>
              <a:t>level 1a)</a:t>
            </a:r>
          </a:p>
          <a:p>
            <a:pPr marL="14007" lvl="0"/>
            <a:r>
              <a:rPr lang="en-US" sz="1985" i="1" dirty="0">
                <a:solidFill>
                  <a:schemeClr val="dk1"/>
                </a:solidFill>
              </a:rPr>
              <a:t>weldability </a:t>
            </a:r>
            <a:r>
              <a:rPr lang="en-US" sz="1985" b="1" i="1" dirty="0">
                <a:solidFill>
                  <a:schemeClr val="dk1"/>
                </a:solidFill>
              </a:rPr>
              <a:t>guaranteed</a:t>
            </a:r>
            <a:r>
              <a:rPr lang="en-US" sz="1985" i="1" dirty="0">
                <a:solidFill>
                  <a:schemeClr val="dk1"/>
                </a:solidFill>
              </a:rPr>
              <a:t> - the material manufacturer guarantees weldability (up to 0ºC) without special welding measures</a:t>
            </a:r>
          </a:p>
          <a:p>
            <a:pPr marL="14007" lvl="0"/>
            <a:r>
              <a:rPr lang="en-US" sz="1985" b="1" i="1" dirty="0">
                <a:solidFill>
                  <a:schemeClr val="dk1"/>
                </a:solidFill>
              </a:rPr>
              <a:t>level 1b)</a:t>
            </a:r>
          </a:p>
          <a:p>
            <a:pPr marL="14007" lvl="0"/>
            <a:r>
              <a:rPr lang="en-US" sz="1985" i="1" dirty="0">
                <a:solidFill>
                  <a:schemeClr val="dk1"/>
                </a:solidFill>
              </a:rPr>
              <a:t>weldability </a:t>
            </a:r>
            <a:r>
              <a:rPr lang="en-US" sz="1985" b="1" i="1" dirty="0">
                <a:solidFill>
                  <a:schemeClr val="dk1"/>
                </a:solidFill>
              </a:rPr>
              <a:t>guaranteed but conditional </a:t>
            </a:r>
            <a:r>
              <a:rPr lang="en-US" sz="1985" i="1" dirty="0">
                <a:solidFill>
                  <a:schemeClr val="dk1"/>
                </a:solidFill>
              </a:rPr>
              <a:t>- the manufacturer guarantees the weldability of the steel in compliance with the specified conditions (e.g. preheating before welding)</a:t>
            </a:r>
          </a:p>
          <a:p>
            <a:pPr marL="14007" lvl="0"/>
            <a:r>
              <a:rPr lang="en-US" sz="1985" b="1" i="1" dirty="0">
                <a:solidFill>
                  <a:schemeClr val="dk1"/>
                </a:solidFill>
              </a:rPr>
              <a:t>level 2)</a:t>
            </a:r>
          </a:p>
          <a:p>
            <a:pPr marL="14007" lvl="0"/>
            <a:r>
              <a:rPr lang="en-US" sz="1985" i="1" dirty="0">
                <a:solidFill>
                  <a:schemeClr val="dk1"/>
                </a:solidFill>
              </a:rPr>
              <a:t>weldability </a:t>
            </a:r>
            <a:r>
              <a:rPr lang="en-US" sz="1985" b="1" i="1" dirty="0">
                <a:solidFill>
                  <a:schemeClr val="dk1"/>
                </a:solidFill>
              </a:rPr>
              <a:t>good</a:t>
            </a:r>
            <a:r>
              <a:rPr lang="en-US" sz="1985" i="1" dirty="0">
                <a:solidFill>
                  <a:schemeClr val="dk1"/>
                </a:solidFill>
              </a:rPr>
              <a:t> - the manufacturer does not guarantee weldability, but these steels give, in most cases, satisfactory welded joints</a:t>
            </a:r>
          </a:p>
          <a:p>
            <a:pPr marL="14007" lvl="0"/>
            <a:r>
              <a:rPr lang="en-US" sz="1985" b="1" i="1" dirty="0">
                <a:solidFill>
                  <a:schemeClr val="dk1"/>
                </a:solidFill>
              </a:rPr>
              <a:t>level 3)</a:t>
            </a:r>
          </a:p>
          <a:p>
            <a:pPr marL="14007" lvl="0"/>
            <a:r>
              <a:rPr lang="en-US" sz="1985" b="1" i="1" dirty="0">
                <a:solidFill>
                  <a:schemeClr val="dk1"/>
                </a:solidFill>
              </a:rPr>
              <a:t>difficult</a:t>
            </a:r>
            <a:r>
              <a:rPr lang="en-US" sz="1985" i="1" dirty="0">
                <a:solidFill>
                  <a:schemeClr val="dk1"/>
                </a:solidFill>
              </a:rPr>
              <a:t> to weld - for these materials, it is usually not possible to achieve a satisfactory quality of the welded joint (even if special measures are observed)</a:t>
            </a:r>
          </a:p>
          <a:p>
            <a:pPr marL="14007" lvl="0"/>
            <a:r>
              <a:rPr lang="en-US" sz="1985" i="1" dirty="0">
                <a:solidFill>
                  <a:schemeClr val="dk1"/>
                </a:solidFill>
              </a:rPr>
              <a:t>these materials are not recommended for welding</a:t>
            </a:r>
            <a:endParaRPr sz="2206" dirty="0">
              <a:solidFill>
                <a:schemeClr val="dk1"/>
              </a:solidFill>
              <a:latin typeface="Arial"/>
              <a:ea typeface="Arial"/>
              <a:cs typeface="Arial"/>
              <a:sym typeface="Arial"/>
            </a:endParaRPr>
          </a:p>
        </p:txBody>
      </p:sp>
    </p:spTree>
  </p:cSld>
  <p:clrMapOvr>
    <a:masterClrMapping/>
  </p:clrMapOvr>
</p:sld>
</file>

<file path=ppt/slides/slide347.xml><?xml version="1.0" encoding="utf-8"?>
<p:sld xmlns:a="http://schemas.openxmlformats.org/drawingml/2006/main" xmlns:r="http://schemas.openxmlformats.org/officeDocument/2006/relationships" xmlns:p="http://schemas.openxmlformats.org/presentationml/2006/main">
  <p:cSld>
    <p:spTree>
      <p:nvGrpSpPr>
        <p:cNvPr id="1" name="Shape 3488"/>
        <p:cNvGrpSpPr/>
        <p:nvPr/>
      </p:nvGrpSpPr>
      <p:grpSpPr>
        <a:xfrm>
          <a:off x="0" y="0"/>
          <a:ext cx="0" cy="0"/>
          <a:chOff x="0" y="0"/>
          <a:chExt cx="0" cy="0"/>
        </a:xfrm>
      </p:grpSpPr>
      <p:sp>
        <p:nvSpPr>
          <p:cNvPr id="3489" name="Google Shape;3489;p347"/>
          <p:cNvSpPr txBox="1">
            <a:spLocks noGrp="1"/>
          </p:cNvSpPr>
          <p:nvPr>
            <p:ph type="title"/>
          </p:nvPr>
        </p:nvSpPr>
        <p:spPr>
          <a:xfrm>
            <a:off x="391632" y="775582"/>
            <a:ext cx="6406733" cy="514021"/>
          </a:xfrm>
          <a:prstGeom prst="rect">
            <a:avLst/>
          </a:prstGeom>
          <a:noFill/>
          <a:ln>
            <a:noFill/>
          </a:ln>
        </p:spPr>
        <p:txBody>
          <a:bodyPr spcFirstLastPara="1" wrap="square" lIns="0" tIns="13300" rIns="0" bIns="0" anchor="t" anchorCtr="0">
            <a:spAutoFit/>
          </a:bodyPr>
          <a:lstStyle/>
          <a:p>
            <a:pPr marL="14007" lvl="0"/>
            <a:r>
              <a:rPr lang="en-US" sz="3253" i="1" dirty="0">
                <a:solidFill>
                  <a:srgbClr val="FF3300"/>
                </a:solidFill>
                <a:latin typeface="Tahoma"/>
                <a:ea typeface="Tahoma"/>
                <a:cs typeface="Tahoma"/>
                <a:sym typeface="Tahoma"/>
              </a:rPr>
              <a:t>Weldability evaluation</a:t>
            </a:r>
            <a:endParaRPr sz="3253" dirty="0">
              <a:latin typeface="Tahoma"/>
              <a:ea typeface="Tahoma"/>
              <a:cs typeface="Tahoma"/>
              <a:sym typeface="Tahoma"/>
            </a:endParaRPr>
          </a:p>
        </p:txBody>
      </p:sp>
      <p:grpSp>
        <p:nvGrpSpPr>
          <p:cNvPr id="3490" name="Google Shape;3490;p347"/>
          <p:cNvGrpSpPr/>
          <p:nvPr/>
        </p:nvGrpSpPr>
        <p:grpSpPr>
          <a:xfrm>
            <a:off x="755209" y="3196565"/>
            <a:ext cx="9118276" cy="928550"/>
            <a:chOff x="408431" y="2898648"/>
            <a:chExt cx="8268462" cy="842010"/>
          </a:xfrm>
        </p:grpSpPr>
        <p:pic>
          <p:nvPicPr>
            <p:cNvPr id="3491" name="Google Shape;3491;p347"/>
            <p:cNvPicPr preferRelativeResize="0"/>
            <p:nvPr/>
          </p:nvPicPr>
          <p:blipFill rotWithShape="1">
            <a:blip r:embed="rId3">
              <a:alphaModFix/>
            </a:blip>
            <a:srcRect/>
            <a:stretch/>
          </p:blipFill>
          <p:spPr>
            <a:xfrm>
              <a:off x="408431" y="2898648"/>
              <a:ext cx="5912358" cy="567689"/>
            </a:xfrm>
            <a:prstGeom prst="rect">
              <a:avLst/>
            </a:prstGeom>
            <a:noFill/>
            <a:ln>
              <a:noFill/>
            </a:ln>
          </p:spPr>
        </p:pic>
        <p:pic>
          <p:nvPicPr>
            <p:cNvPr id="3492" name="Google Shape;3492;p347"/>
            <p:cNvPicPr preferRelativeResize="0"/>
            <p:nvPr/>
          </p:nvPicPr>
          <p:blipFill rotWithShape="1">
            <a:blip r:embed="rId4">
              <a:alphaModFix/>
            </a:blip>
            <a:srcRect/>
            <a:stretch/>
          </p:blipFill>
          <p:spPr>
            <a:xfrm>
              <a:off x="6050279" y="2898648"/>
              <a:ext cx="2626614" cy="567689"/>
            </a:xfrm>
            <a:prstGeom prst="rect">
              <a:avLst/>
            </a:prstGeom>
            <a:noFill/>
            <a:ln>
              <a:noFill/>
            </a:ln>
          </p:spPr>
        </p:pic>
        <p:pic>
          <p:nvPicPr>
            <p:cNvPr id="3493" name="Google Shape;3493;p347"/>
            <p:cNvPicPr preferRelativeResize="0"/>
            <p:nvPr/>
          </p:nvPicPr>
          <p:blipFill rotWithShape="1">
            <a:blip r:embed="rId5">
              <a:alphaModFix/>
            </a:blip>
            <a:srcRect/>
            <a:stretch/>
          </p:blipFill>
          <p:spPr>
            <a:xfrm>
              <a:off x="3944111" y="3172968"/>
              <a:ext cx="1200150" cy="567690"/>
            </a:xfrm>
            <a:prstGeom prst="rect">
              <a:avLst/>
            </a:prstGeom>
            <a:noFill/>
            <a:ln>
              <a:noFill/>
            </a:ln>
          </p:spPr>
        </p:pic>
      </p:grpSp>
      <p:sp>
        <p:nvSpPr>
          <p:cNvPr id="3494" name="Google Shape;3494;p347"/>
          <p:cNvSpPr txBox="1"/>
          <p:nvPr/>
        </p:nvSpPr>
        <p:spPr>
          <a:xfrm>
            <a:off x="627930" y="1632316"/>
            <a:ext cx="9067717" cy="5543345"/>
          </a:xfrm>
          <a:prstGeom prst="rect">
            <a:avLst/>
          </a:prstGeom>
          <a:noFill/>
          <a:ln>
            <a:noFill/>
          </a:ln>
        </p:spPr>
        <p:txBody>
          <a:bodyPr spcFirstLastPara="1" wrap="square" lIns="0" tIns="14700" rIns="0" bIns="0" anchor="t" anchorCtr="0">
            <a:spAutoFit/>
          </a:bodyPr>
          <a:lstStyle/>
          <a:p>
            <a:pPr marL="14007" lvl="0"/>
            <a:r>
              <a:rPr lang="en-US" sz="2206" i="1" dirty="0">
                <a:solidFill>
                  <a:schemeClr val="dk1"/>
                </a:solidFill>
              </a:rPr>
              <a:t>The suitability of the material for welding under certain technological or constructional conditions or technological conditions of welding of a certain material to achieve a functionally suitable joint.</a:t>
            </a:r>
          </a:p>
          <a:p>
            <a:pPr marL="14007" lvl="0"/>
            <a:r>
              <a:rPr lang="en-US" sz="2206" i="1" dirty="0">
                <a:solidFill>
                  <a:schemeClr val="dk1"/>
                </a:solidFill>
              </a:rPr>
              <a:t>Data on the suitability of metals for welding are given in the material’s data sheets.</a:t>
            </a:r>
          </a:p>
          <a:p>
            <a:pPr marL="14007" lvl="0"/>
            <a:endParaRPr lang="en-US" sz="2206" i="1" dirty="0">
              <a:solidFill>
                <a:schemeClr val="dk1"/>
              </a:solidFill>
            </a:endParaRPr>
          </a:p>
          <a:p>
            <a:pPr marL="14007" lvl="0"/>
            <a:r>
              <a:rPr lang="en-US" sz="2206" i="1" dirty="0">
                <a:solidFill>
                  <a:schemeClr val="dk1"/>
                </a:solidFill>
              </a:rPr>
              <a:t>Weldability as a complex characteristic has been evaluated since 1991 according to the updated standard </a:t>
            </a:r>
            <a:r>
              <a:rPr lang="en-US" sz="2206" b="1" i="1" dirty="0">
                <a:solidFill>
                  <a:schemeClr val="dk1"/>
                </a:solidFill>
              </a:rPr>
              <a:t>ČSN 05 1309.</a:t>
            </a:r>
            <a:endParaRPr lang="en-US" sz="2206" i="1" dirty="0">
              <a:solidFill>
                <a:schemeClr val="dk1"/>
              </a:solidFill>
            </a:endParaRPr>
          </a:p>
          <a:p>
            <a:pPr marL="14007" lvl="0"/>
            <a:r>
              <a:rPr lang="en-US" sz="2206" i="1" dirty="0">
                <a:solidFill>
                  <a:schemeClr val="dk1"/>
                </a:solidFill>
              </a:rPr>
              <a:t>Today, this assessment is based on two groups of indicators:</a:t>
            </a:r>
            <a:endParaRPr sz="2206" dirty="0">
              <a:solidFill>
                <a:schemeClr val="dk1"/>
              </a:solidFill>
              <a:latin typeface="Arial"/>
              <a:ea typeface="Arial"/>
              <a:cs typeface="Arial"/>
              <a:sym typeface="Arial"/>
            </a:endParaRPr>
          </a:p>
          <a:p>
            <a:pPr marL="390077" lvl="0" indent="-376771">
              <a:lnSpc>
                <a:spcPct val="113961"/>
              </a:lnSpc>
              <a:spcBef>
                <a:spcPts val="2117"/>
              </a:spcBef>
              <a:buClr>
                <a:schemeClr val="dk1"/>
              </a:buClr>
              <a:buSzPts val="2206"/>
              <a:buFont typeface="Noto Sans Symbols"/>
              <a:buChar char="⮚"/>
            </a:pPr>
            <a:r>
              <a:rPr lang="en-US" sz="2206" b="1" i="1" dirty="0">
                <a:solidFill>
                  <a:schemeClr val="dk1"/>
                </a:solidFill>
              </a:rPr>
              <a:t>indicators of the integrity of welded joints </a:t>
            </a:r>
            <a:r>
              <a:rPr lang="en-US" sz="2206" i="1" dirty="0">
                <a:solidFill>
                  <a:schemeClr val="dk1"/>
                </a:solidFill>
              </a:rPr>
              <a:t>- characterize the resistance to cracking and other unacceptable defects</a:t>
            </a:r>
          </a:p>
          <a:p>
            <a:pPr marL="390077" lvl="0" indent="-376771">
              <a:lnSpc>
                <a:spcPct val="113961"/>
              </a:lnSpc>
              <a:spcBef>
                <a:spcPts val="2117"/>
              </a:spcBef>
              <a:buClr>
                <a:schemeClr val="dk1"/>
              </a:buClr>
              <a:buSzPts val="2206"/>
              <a:buFont typeface="Noto Sans Symbols"/>
              <a:buChar char="⮚"/>
            </a:pPr>
            <a:r>
              <a:rPr lang="en-US" sz="2206" b="1" i="1" dirty="0">
                <a:solidFill>
                  <a:schemeClr val="dk1"/>
                </a:solidFill>
              </a:rPr>
              <a:t>indicators of mechanical properties of welded joints </a:t>
            </a:r>
            <a:r>
              <a:rPr lang="en-US" sz="2206" i="1" dirty="0">
                <a:solidFill>
                  <a:schemeClr val="dk1"/>
                </a:solidFill>
              </a:rPr>
              <a:t>- characterize the changes of individual properties in the area of the joint as a result of welding</a:t>
            </a:r>
            <a:endParaRPr sz="2206" dirty="0">
              <a:solidFill>
                <a:schemeClr val="dk1"/>
              </a:solidFill>
              <a:latin typeface="Arial"/>
              <a:ea typeface="Arial"/>
              <a:cs typeface="Arial"/>
              <a:sym typeface="Arial"/>
            </a:endParaRPr>
          </a:p>
        </p:txBody>
      </p:sp>
    </p:spTree>
  </p:cSld>
  <p:clrMapOvr>
    <a:masterClrMapping/>
  </p:clrMapOvr>
</p:sld>
</file>

<file path=ppt/slides/slide348.xml><?xml version="1.0" encoding="utf-8"?>
<p:sld xmlns:a="http://schemas.openxmlformats.org/drawingml/2006/main" xmlns:r="http://schemas.openxmlformats.org/officeDocument/2006/relationships" xmlns:p="http://schemas.openxmlformats.org/presentationml/2006/main">
  <p:cSld>
    <p:spTree>
      <p:nvGrpSpPr>
        <p:cNvPr id="1" name="Shape 3498"/>
        <p:cNvGrpSpPr/>
        <p:nvPr/>
      </p:nvGrpSpPr>
      <p:grpSpPr>
        <a:xfrm>
          <a:off x="0" y="0"/>
          <a:ext cx="0" cy="0"/>
          <a:chOff x="0" y="0"/>
          <a:chExt cx="0" cy="0"/>
        </a:xfrm>
      </p:grpSpPr>
      <p:sp>
        <p:nvSpPr>
          <p:cNvPr id="3499" name="Google Shape;3499;p348"/>
          <p:cNvSpPr txBox="1">
            <a:spLocks noGrp="1"/>
          </p:cNvSpPr>
          <p:nvPr>
            <p:ph type="title"/>
          </p:nvPr>
        </p:nvSpPr>
        <p:spPr>
          <a:xfrm>
            <a:off x="391632" y="775582"/>
            <a:ext cx="7069342" cy="514016"/>
          </a:xfrm>
          <a:prstGeom prst="rect">
            <a:avLst/>
          </a:prstGeom>
          <a:noFill/>
          <a:ln>
            <a:noFill/>
          </a:ln>
        </p:spPr>
        <p:txBody>
          <a:bodyPr spcFirstLastPara="1" wrap="square" lIns="0" tIns="13300" rIns="0" bIns="0" anchor="t" anchorCtr="0">
            <a:spAutoFit/>
          </a:bodyPr>
          <a:lstStyle/>
          <a:p>
            <a:pPr marL="14007" lvl="0"/>
            <a:r>
              <a:rPr lang="en-US" sz="3253" i="1" dirty="0">
                <a:solidFill>
                  <a:srgbClr val="FF3300"/>
                </a:solidFill>
                <a:latin typeface="Tahoma"/>
                <a:ea typeface="Tahoma"/>
                <a:cs typeface="Tahoma"/>
                <a:sym typeface="Tahoma"/>
              </a:rPr>
              <a:t>Weldability evaluation</a:t>
            </a:r>
            <a:endParaRPr sz="3253" dirty="0">
              <a:latin typeface="Tahoma"/>
              <a:ea typeface="Tahoma"/>
              <a:cs typeface="Tahoma"/>
              <a:sym typeface="Tahoma"/>
            </a:endParaRPr>
          </a:p>
        </p:txBody>
      </p:sp>
      <p:sp>
        <p:nvSpPr>
          <p:cNvPr id="3500" name="Google Shape;3500;p348"/>
          <p:cNvSpPr txBox="1"/>
          <p:nvPr/>
        </p:nvSpPr>
        <p:spPr>
          <a:xfrm>
            <a:off x="627929" y="1743659"/>
            <a:ext cx="9510984" cy="5885810"/>
          </a:xfrm>
          <a:prstGeom prst="rect">
            <a:avLst/>
          </a:prstGeom>
          <a:noFill/>
          <a:ln>
            <a:noFill/>
          </a:ln>
        </p:spPr>
        <p:txBody>
          <a:bodyPr spcFirstLastPara="1" wrap="square" lIns="0" tIns="14700" rIns="0" bIns="0" anchor="t" anchorCtr="0">
            <a:spAutoFit/>
          </a:bodyPr>
          <a:lstStyle/>
          <a:p>
            <a:pPr marL="14007" lvl="0"/>
            <a:r>
              <a:rPr lang="en-US" sz="2206" b="1" i="1" dirty="0">
                <a:solidFill>
                  <a:schemeClr val="dk1"/>
                </a:solidFill>
              </a:rPr>
              <a:t>Indicators of mechanical properties of welded joints: </a:t>
            </a:r>
            <a:endParaRPr sz="2206" dirty="0">
              <a:solidFill>
                <a:schemeClr val="dk1"/>
              </a:solidFill>
              <a:latin typeface="Arial"/>
              <a:ea typeface="Arial"/>
              <a:cs typeface="Arial"/>
              <a:sym typeface="Arial"/>
            </a:endParaRPr>
          </a:p>
          <a:p>
            <a:pPr marL="390077" lvl="0" indent="-376771">
              <a:spcBef>
                <a:spcPts val="2117"/>
              </a:spcBef>
              <a:buClr>
                <a:schemeClr val="dk1"/>
              </a:buClr>
              <a:buSzPts val="2206"/>
              <a:buFont typeface="Noto Sans Symbols"/>
              <a:buChar char="⮚"/>
            </a:pPr>
            <a:r>
              <a:rPr lang="en-US" sz="2206" i="1" dirty="0">
                <a:solidFill>
                  <a:schemeClr val="dk1"/>
                </a:solidFill>
              </a:rPr>
              <a:t>tensile strength of the welded joint (tested according to ČSN 05 1121)</a:t>
            </a:r>
          </a:p>
          <a:p>
            <a:pPr marL="390077" lvl="0" indent="-376771">
              <a:spcBef>
                <a:spcPts val="2117"/>
              </a:spcBef>
              <a:buClr>
                <a:schemeClr val="dk1"/>
              </a:buClr>
              <a:buSzPts val="2206"/>
              <a:buFont typeface="Noto Sans Symbols"/>
              <a:buChar char="⮚"/>
            </a:pPr>
            <a:r>
              <a:rPr lang="en-US" sz="2206" i="1" dirty="0">
                <a:solidFill>
                  <a:schemeClr val="dk1"/>
                </a:solidFill>
              </a:rPr>
              <a:t>hardness of the welded joint (ČSN EN 1043-1,2)</a:t>
            </a:r>
          </a:p>
          <a:p>
            <a:pPr marL="390077" lvl="0" indent="-376771">
              <a:spcBef>
                <a:spcPts val="2117"/>
              </a:spcBef>
              <a:buClr>
                <a:schemeClr val="dk1"/>
              </a:buClr>
              <a:buSzPts val="2206"/>
              <a:buFont typeface="Noto Sans Symbols"/>
              <a:buChar char="⮚"/>
            </a:pPr>
            <a:r>
              <a:rPr lang="en-US" sz="2206" i="1" dirty="0">
                <a:solidFill>
                  <a:schemeClr val="dk1"/>
                </a:solidFill>
              </a:rPr>
              <a:t>notched toughness (impact work) of the heat-affected zone (TOO) of the welded joint (ČSN 05 1125)</a:t>
            </a:r>
            <a:endParaRPr sz="2206" dirty="0">
              <a:solidFill>
                <a:schemeClr val="dk1"/>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426"/>
              <a:buFont typeface="Noto Sans Symbols"/>
              <a:buNone/>
            </a:pPr>
            <a:endParaRPr sz="2426" dirty="0">
              <a:solidFill>
                <a:schemeClr val="dk1"/>
              </a:solidFill>
              <a:latin typeface="Arial"/>
              <a:ea typeface="Arial"/>
              <a:cs typeface="Arial"/>
              <a:sym typeface="Arial"/>
            </a:endParaRPr>
          </a:p>
          <a:p>
            <a:pPr marL="14007" lvl="0">
              <a:spcBef>
                <a:spcPts val="1676"/>
              </a:spcBef>
            </a:pPr>
            <a:r>
              <a:rPr lang="en-US" sz="2206" b="1" i="1" dirty="0">
                <a:solidFill>
                  <a:schemeClr val="dk1"/>
                </a:solidFill>
              </a:rPr>
              <a:t>Indicators of weld integrity: </a:t>
            </a:r>
            <a:endParaRPr sz="2206" dirty="0">
              <a:solidFill>
                <a:schemeClr val="dk1"/>
              </a:solidFill>
              <a:latin typeface="Arial"/>
              <a:ea typeface="Arial"/>
              <a:cs typeface="Arial"/>
              <a:sym typeface="Arial"/>
            </a:endParaRPr>
          </a:p>
          <a:p>
            <a:pPr marL="390077" lvl="0" indent="-376771">
              <a:spcBef>
                <a:spcPts val="2123"/>
              </a:spcBef>
              <a:buClr>
                <a:schemeClr val="dk1"/>
              </a:buClr>
              <a:buSzPts val="2206"/>
              <a:buFont typeface="Noto Sans Symbols"/>
              <a:buChar char="⮚"/>
            </a:pPr>
            <a:r>
              <a:rPr lang="en-US" sz="2206" i="1" dirty="0">
                <a:solidFill>
                  <a:schemeClr val="dk1"/>
                </a:solidFill>
              </a:rPr>
              <a:t>resistance to cold cracking (tested according to standard ČSN 05 1142)</a:t>
            </a:r>
          </a:p>
          <a:p>
            <a:pPr marL="390077" lvl="0" indent="-376771">
              <a:spcBef>
                <a:spcPts val="2123"/>
              </a:spcBef>
              <a:buClr>
                <a:schemeClr val="dk1"/>
              </a:buClr>
              <a:buSzPts val="2206"/>
              <a:buFont typeface="Noto Sans Symbols"/>
              <a:buChar char="⮚"/>
            </a:pPr>
            <a:r>
              <a:rPr lang="en-US" sz="2206" i="1" dirty="0">
                <a:solidFill>
                  <a:schemeClr val="dk1"/>
                </a:solidFill>
              </a:rPr>
              <a:t>resistance to hot cracking (ČSN 05 1143)</a:t>
            </a:r>
          </a:p>
          <a:p>
            <a:pPr marL="390077" lvl="0" indent="-376771">
              <a:spcBef>
                <a:spcPts val="2123"/>
              </a:spcBef>
              <a:buClr>
                <a:schemeClr val="dk1"/>
              </a:buClr>
              <a:buSzPts val="2206"/>
              <a:buFont typeface="Noto Sans Symbols"/>
              <a:buChar char="⮚"/>
            </a:pPr>
            <a:r>
              <a:rPr lang="en-US" sz="2206" i="1" dirty="0">
                <a:solidFill>
                  <a:schemeClr val="dk1"/>
                </a:solidFill>
              </a:rPr>
              <a:t>resistance to annealing cracking (ČSN 05 1144)</a:t>
            </a:r>
          </a:p>
          <a:p>
            <a:pPr marL="390077" lvl="0" indent="-376771">
              <a:spcBef>
                <a:spcPts val="2123"/>
              </a:spcBef>
              <a:buClr>
                <a:schemeClr val="dk1"/>
              </a:buClr>
              <a:buSzPts val="2206"/>
              <a:buFont typeface="Noto Sans Symbols"/>
              <a:buChar char="⮚"/>
            </a:pPr>
            <a:r>
              <a:rPr lang="en-US" sz="2206" i="1" dirty="0">
                <a:solidFill>
                  <a:schemeClr val="dk1"/>
                </a:solidFill>
              </a:rPr>
              <a:t>resistance to lamellar cracking (ČSN 051314)</a:t>
            </a:r>
            <a:endParaRPr sz="2206" dirty="0">
              <a:solidFill>
                <a:schemeClr val="dk1"/>
              </a:solidFill>
              <a:latin typeface="Arial"/>
              <a:ea typeface="Arial"/>
              <a:cs typeface="Arial"/>
              <a:sym typeface="Arial"/>
            </a:endParaRPr>
          </a:p>
        </p:txBody>
      </p:sp>
    </p:spTree>
  </p:cSld>
  <p:clrMapOvr>
    <a:masterClrMapping/>
  </p:clrMapOvr>
</p:sld>
</file>

<file path=ppt/slides/slide349.xml><?xml version="1.0" encoding="utf-8"?>
<p:sld xmlns:a="http://schemas.openxmlformats.org/drawingml/2006/main" xmlns:r="http://schemas.openxmlformats.org/officeDocument/2006/relationships" xmlns:p="http://schemas.openxmlformats.org/presentationml/2006/main">
  <p:cSld>
    <p:spTree>
      <p:nvGrpSpPr>
        <p:cNvPr id="1" name="Shape 3504"/>
        <p:cNvGrpSpPr/>
        <p:nvPr/>
      </p:nvGrpSpPr>
      <p:grpSpPr>
        <a:xfrm>
          <a:off x="0" y="0"/>
          <a:ext cx="0" cy="0"/>
          <a:chOff x="0" y="0"/>
          <a:chExt cx="0" cy="0"/>
        </a:xfrm>
      </p:grpSpPr>
      <p:sp>
        <p:nvSpPr>
          <p:cNvPr id="3505" name="Google Shape;3505;p349"/>
          <p:cNvSpPr txBox="1">
            <a:spLocks noGrp="1"/>
          </p:cNvSpPr>
          <p:nvPr>
            <p:ph type="title"/>
          </p:nvPr>
        </p:nvSpPr>
        <p:spPr>
          <a:xfrm>
            <a:off x="391633" y="775582"/>
            <a:ext cx="6499497" cy="1014601"/>
          </a:xfrm>
          <a:prstGeom prst="rect">
            <a:avLst/>
          </a:prstGeom>
          <a:noFill/>
          <a:ln>
            <a:noFill/>
          </a:ln>
        </p:spPr>
        <p:txBody>
          <a:bodyPr spcFirstLastPara="1" wrap="square" lIns="0" tIns="13300" rIns="0" bIns="0" anchor="t" anchorCtr="0">
            <a:spAutoFit/>
          </a:bodyPr>
          <a:lstStyle/>
          <a:p>
            <a:pPr marL="14007" lvl="0"/>
            <a:r>
              <a:rPr lang="en-US" sz="3253" i="1" dirty="0">
                <a:solidFill>
                  <a:srgbClr val="FF3300"/>
                </a:solidFill>
                <a:latin typeface="Tahoma"/>
                <a:ea typeface="Tahoma"/>
                <a:cs typeface="Tahoma"/>
                <a:sym typeface="Tahoma"/>
              </a:rPr>
              <a:t>Welding procedure qualification</a:t>
            </a:r>
            <a:endParaRPr sz="3253" dirty="0">
              <a:latin typeface="Tahoma"/>
              <a:ea typeface="Tahoma"/>
              <a:cs typeface="Tahoma"/>
              <a:sym typeface="Tahoma"/>
            </a:endParaRPr>
          </a:p>
        </p:txBody>
      </p:sp>
      <p:sp>
        <p:nvSpPr>
          <p:cNvPr id="3506" name="Google Shape;3506;p349"/>
          <p:cNvSpPr txBox="1"/>
          <p:nvPr/>
        </p:nvSpPr>
        <p:spPr>
          <a:xfrm>
            <a:off x="6629443" y="892503"/>
            <a:ext cx="3624707" cy="371936"/>
          </a:xfrm>
          <a:prstGeom prst="rect">
            <a:avLst/>
          </a:prstGeom>
          <a:noFill/>
          <a:ln>
            <a:noFill/>
          </a:ln>
        </p:spPr>
        <p:txBody>
          <a:bodyPr spcFirstLastPara="1" wrap="square" lIns="0" tIns="15400" rIns="0" bIns="0" anchor="t" anchorCtr="0">
            <a:spAutoFit/>
          </a:bodyPr>
          <a:lstStyle/>
          <a:p>
            <a:pPr marL="14007" marR="0" lvl="0" indent="0" algn="l" rtl="0">
              <a:spcBef>
                <a:spcPts val="0"/>
              </a:spcBef>
              <a:spcAft>
                <a:spcPts val="0"/>
              </a:spcAft>
              <a:buNone/>
            </a:pPr>
            <a:r>
              <a:rPr lang="en-US" sz="2316" b="1" i="1" dirty="0">
                <a:solidFill>
                  <a:srgbClr val="FF3300"/>
                </a:solidFill>
                <a:latin typeface="Tahoma"/>
                <a:ea typeface="Tahoma"/>
                <a:cs typeface="Tahoma"/>
                <a:sym typeface="Tahoma"/>
              </a:rPr>
              <a:t>- ČSN EN ISO 15 6XX</a:t>
            </a:r>
            <a:endParaRPr sz="2316" dirty="0">
              <a:solidFill>
                <a:schemeClr val="dk1"/>
              </a:solidFill>
              <a:latin typeface="Tahoma"/>
              <a:ea typeface="Tahoma"/>
              <a:cs typeface="Tahoma"/>
              <a:sym typeface="Tahoma"/>
            </a:endParaRPr>
          </a:p>
        </p:txBody>
      </p:sp>
      <p:grpSp>
        <p:nvGrpSpPr>
          <p:cNvPr id="3507" name="Google Shape;3507;p349"/>
          <p:cNvGrpSpPr/>
          <p:nvPr/>
        </p:nvGrpSpPr>
        <p:grpSpPr>
          <a:xfrm>
            <a:off x="335051" y="1794918"/>
            <a:ext cx="10053548" cy="5167947"/>
            <a:chOff x="27431" y="1627632"/>
            <a:chExt cx="9116567" cy="4686300"/>
          </a:xfrm>
        </p:grpSpPr>
        <p:pic>
          <p:nvPicPr>
            <p:cNvPr id="3508" name="Google Shape;3508;p349"/>
            <p:cNvPicPr preferRelativeResize="0"/>
            <p:nvPr/>
          </p:nvPicPr>
          <p:blipFill rotWithShape="1">
            <a:blip r:embed="rId3">
              <a:alphaModFix/>
            </a:blip>
            <a:srcRect/>
            <a:stretch/>
          </p:blipFill>
          <p:spPr>
            <a:xfrm>
              <a:off x="32003" y="1632204"/>
              <a:ext cx="6268212" cy="4677156"/>
            </a:xfrm>
            <a:prstGeom prst="rect">
              <a:avLst/>
            </a:prstGeom>
            <a:noFill/>
            <a:ln>
              <a:noFill/>
            </a:ln>
          </p:spPr>
        </p:pic>
        <p:sp>
          <p:nvSpPr>
            <p:cNvPr id="3509" name="Google Shape;3509;p349"/>
            <p:cNvSpPr/>
            <p:nvPr/>
          </p:nvSpPr>
          <p:spPr>
            <a:xfrm>
              <a:off x="27431" y="1627632"/>
              <a:ext cx="6277610" cy="4686300"/>
            </a:xfrm>
            <a:custGeom>
              <a:avLst/>
              <a:gdLst/>
              <a:ahLst/>
              <a:cxnLst/>
              <a:rect l="l" t="t" r="r" b="b"/>
              <a:pathLst>
                <a:path w="6277610" h="4686300" extrusionOk="0">
                  <a:moveTo>
                    <a:pt x="0" y="4686300"/>
                  </a:moveTo>
                  <a:lnTo>
                    <a:pt x="6277356" y="4686300"/>
                  </a:lnTo>
                  <a:lnTo>
                    <a:pt x="6277356" y="0"/>
                  </a:lnTo>
                  <a:lnTo>
                    <a:pt x="0" y="0"/>
                  </a:lnTo>
                  <a:lnTo>
                    <a:pt x="0" y="4686300"/>
                  </a:lnTo>
                  <a:close/>
                </a:path>
              </a:pathLst>
            </a:custGeom>
            <a:noFill/>
            <a:ln w="9525" cap="flat" cmpd="sng">
              <a:solidFill>
                <a:srgbClr val="00CCCC"/>
              </a:solidFill>
              <a:prstDash val="solid"/>
              <a:round/>
              <a:headEnd type="none" w="sm" len="sm"/>
              <a:tailEnd type="none" w="sm" len="sm"/>
            </a:ln>
          </p:spPr>
          <p:txBody>
            <a:bodyPr spcFirstLastPara="1" wrap="square" lIns="0" tIns="0" rIns="0" bIns="0" anchor="t" anchorCtr="0">
              <a:noAutofit/>
            </a:bodyPr>
            <a:lstStyle/>
            <a:p>
              <a:pPr marL="0" marR="0" lvl="0" indent="0" algn="l" rtl="0">
                <a:spcBef>
                  <a:spcPts val="0"/>
                </a:spcBef>
                <a:spcAft>
                  <a:spcPts val="0"/>
                </a:spcAft>
                <a:buNone/>
              </a:pPr>
              <a:endParaRPr sz="1985">
                <a:solidFill>
                  <a:schemeClr val="dk1"/>
                </a:solidFill>
                <a:latin typeface="Calibri"/>
                <a:ea typeface="Calibri"/>
                <a:cs typeface="Calibri"/>
                <a:sym typeface="Calibri"/>
              </a:endParaRPr>
            </a:p>
          </p:txBody>
        </p:sp>
        <p:pic>
          <p:nvPicPr>
            <p:cNvPr id="3510" name="Google Shape;3510;p349"/>
            <p:cNvPicPr preferRelativeResize="0"/>
            <p:nvPr/>
          </p:nvPicPr>
          <p:blipFill rotWithShape="1">
            <a:blip r:embed="rId4">
              <a:alphaModFix/>
            </a:blip>
            <a:srcRect/>
            <a:stretch/>
          </p:blipFill>
          <p:spPr>
            <a:xfrm>
              <a:off x="6263639" y="2051304"/>
              <a:ext cx="858773" cy="454913"/>
            </a:xfrm>
            <a:prstGeom prst="rect">
              <a:avLst/>
            </a:prstGeom>
            <a:noFill/>
            <a:ln>
              <a:noFill/>
            </a:ln>
          </p:spPr>
        </p:pic>
        <p:pic>
          <p:nvPicPr>
            <p:cNvPr id="3511" name="Google Shape;3511;p349"/>
            <p:cNvPicPr preferRelativeResize="0"/>
            <p:nvPr/>
          </p:nvPicPr>
          <p:blipFill rotWithShape="1">
            <a:blip r:embed="rId5">
              <a:alphaModFix/>
            </a:blip>
            <a:srcRect/>
            <a:stretch/>
          </p:blipFill>
          <p:spPr>
            <a:xfrm>
              <a:off x="7075931" y="2051304"/>
              <a:ext cx="1287018" cy="454913"/>
            </a:xfrm>
            <a:prstGeom prst="rect">
              <a:avLst/>
            </a:prstGeom>
            <a:noFill/>
            <a:ln>
              <a:noFill/>
            </a:ln>
          </p:spPr>
        </p:pic>
        <p:pic>
          <p:nvPicPr>
            <p:cNvPr id="3512" name="Google Shape;3512;p349"/>
            <p:cNvPicPr preferRelativeResize="0"/>
            <p:nvPr/>
          </p:nvPicPr>
          <p:blipFill rotWithShape="1">
            <a:blip r:embed="rId6">
              <a:alphaModFix/>
            </a:blip>
            <a:srcRect/>
            <a:stretch/>
          </p:blipFill>
          <p:spPr>
            <a:xfrm>
              <a:off x="8147303" y="2051304"/>
              <a:ext cx="996695" cy="454913"/>
            </a:xfrm>
            <a:prstGeom prst="rect">
              <a:avLst/>
            </a:prstGeom>
            <a:noFill/>
            <a:ln>
              <a:noFill/>
            </a:ln>
          </p:spPr>
        </p:pic>
        <p:pic>
          <p:nvPicPr>
            <p:cNvPr id="3513" name="Google Shape;3513;p349"/>
            <p:cNvPicPr preferRelativeResize="0"/>
            <p:nvPr/>
          </p:nvPicPr>
          <p:blipFill rotWithShape="1">
            <a:blip r:embed="rId7">
              <a:alphaModFix/>
            </a:blip>
            <a:srcRect/>
            <a:stretch/>
          </p:blipFill>
          <p:spPr>
            <a:xfrm>
              <a:off x="6263639" y="2295144"/>
              <a:ext cx="1207769" cy="454913"/>
            </a:xfrm>
            <a:prstGeom prst="rect">
              <a:avLst/>
            </a:prstGeom>
            <a:noFill/>
            <a:ln>
              <a:noFill/>
            </a:ln>
          </p:spPr>
        </p:pic>
        <p:pic>
          <p:nvPicPr>
            <p:cNvPr id="3514" name="Google Shape;3514;p349"/>
            <p:cNvPicPr preferRelativeResize="0"/>
            <p:nvPr/>
          </p:nvPicPr>
          <p:blipFill rotWithShape="1">
            <a:blip r:embed="rId8">
              <a:alphaModFix/>
            </a:blip>
            <a:srcRect/>
            <a:stretch/>
          </p:blipFill>
          <p:spPr>
            <a:xfrm>
              <a:off x="7257288" y="2295144"/>
              <a:ext cx="1425702" cy="454913"/>
            </a:xfrm>
            <a:prstGeom prst="rect">
              <a:avLst/>
            </a:prstGeom>
            <a:noFill/>
            <a:ln>
              <a:noFill/>
            </a:ln>
          </p:spPr>
        </p:pic>
        <p:pic>
          <p:nvPicPr>
            <p:cNvPr id="3515" name="Google Shape;3515;p349"/>
            <p:cNvPicPr preferRelativeResize="0"/>
            <p:nvPr/>
          </p:nvPicPr>
          <p:blipFill rotWithShape="1">
            <a:blip r:embed="rId9">
              <a:alphaModFix/>
            </a:blip>
            <a:srcRect/>
            <a:stretch/>
          </p:blipFill>
          <p:spPr>
            <a:xfrm>
              <a:off x="6263639" y="3270504"/>
              <a:ext cx="735330" cy="454914"/>
            </a:xfrm>
            <a:prstGeom prst="rect">
              <a:avLst/>
            </a:prstGeom>
            <a:noFill/>
            <a:ln>
              <a:noFill/>
            </a:ln>
          </p:spPr>
        </p:pic>
        <p:pic>
          <p:nvPicPr>
            <p:cNvPr id="3516" name="Google Shape;3516;p349"/>
            <p:cNvPicPr preferRelativeResize="0"/>
            <p:nvPr/>
          </p:nvPicPr>
          <p:blipFill rotWithShape="1">
            <a:blip r:embed="rId10">
              <a:alphaModFix/>
            </a:blip>
            <a:srcRect/>
            <a:stretch/>
          </p:blipFill>
          <p:spPr>
            <a:xfrm>
              <a:off x="6952488" y="3270504"/>
              <a:ext cx="1005077" cy="454914"/>
            </a:xfrm>
            <a:prstGeom prst="rect">
              <a:avLst/>
            </a:prstGeom>
            <a:noFill/>
            <a:ln>
              <a:noFill/>
            </a:ln>
          </p:spPr>
        </p:pic>
        <p:pic>
          <p:nvPicPr>
            <p:cNvPr id="3517" name="Google Shape;3517;p349"/>
            <p:cNvPicPr preferRelativeResize="0"/>
            <p:nvPr/>
          </p:nvPicPr>
          <p:blipFill rotWithShape="1">
            <a:blip r:embed="rId7">
              <a:alphaModFix/>
            </a:blip>
            <a:srcRect/>
            <a:stretch/>
          </p:blipFill>
          <p:spPr>
            <a:xfrm>
              <a:off x="7737348" y="3270504"/>
              <a:ext cx="1207770" cy="454914"/>
            </a:xfrm>
            <a:prstGeom prst="rect">
              <a:avLst/>
            </a:prstGeom>
            <a:noFill/>
            <a:ln>
              <a:noFill/>
            </a:ln>
          </p:spPr>
        </p:pic>
        <p:pic>
          <p:nvPicPr>
            <p:cNvPr id="3518" name="Google Shape;3518;p349"/>
            <p:cNvPicPr preferRelativeResize="0"/>
            <p:nvPr/>
          </p:nvPicPr>
          <p:blipFill rotWithShape="1">
            <a:blip r:embed="rId8">
              <a:alphaModFix/>
            </a:blip>
            <a:srcRect/>
            <a:stretch/>
          </p:blipFill>
          <p:spPr>
            <a:xfrm>
              <a:off x="6263639" y="3514344"/>
              <a:ext cx="1425702" cy="454914"/>
            </a:xfrm>
            <a:prstGeom prst="rect">
              <a:avLst/>
            </a:prstGeom>
            <a:noFill/>
            <a:ln>
              <a:noFill/>
            </a:ln>
          </p:spPr>
        </p:pic>
        <p:pic>
          <p:nvPicPr>
            <p:cNvPr id="3519" name="Google Shape;3519;p349"/>
            <p:cNvPicPr preferRelativeResize="0"/>
            <p:nvPr/>
          </p:nvPicPr>
          <p:blipFill rotWithShape="1">
            <a:blip r:embed="rId11">
              <a:alphaModFix/>
            </a:blip>
            <a:srcRect/>
            <a:stretch/>
          </p:blipFill>
          <p:spPr>
            <a:xfrm>
              <a:off x="6263639" y="4440936"/>
              <a:ext cx="902969" cy="454913"/>
            </a:xfrm>
            <a:prstGeom prst="rect">
              <a:avLst/>
            </a:prstGeom>
            <a:noFill/>
            <a:ln>
              <a:noFill/>
            </a:ln>
          </p:spPr>
        </p:pic>
        <p:pic>
          <p:nvPicPr>
            <p:cNvPr id="3520" name="Google Shape;3520;p349"/>
            <p:cNvPicPr preferRelativeResize="0"/>
            <p:nvPr/>
          </p:nvPicPr>
          <p:blipFill rotWithShape="1">
            <a:blip r:embed="rId12">
              <a:alphaModFix/>
            </a:blip>
            <a:srcRect/>
            <a:stretch/>
          </p:blipFill>
          <p:spPr>
            <a:xfrm>
              <a:off x="7123176" y="4440936"/>
              <a:ext cx="1003553" cy="454913"/>
            </a:xfrm>
            <a:prstGeom prst="rect">
              <a:avLst/>
            </a:prstGeom>
            <a:noFill/>
            <a:ln>
              <a:noFill/>
            </a:ln>
          </p:spPr>
        </p:pic>
        <p:pic>
          <p:nvPicPr>
            <p:cNvPr id="3521" name="Google Shape;3521;p349"/>
            <p:cNvPicPr preferRelativeResize="0"/>
            <p:nvPr/>
          </p:nvPicPr>
          <p:blipFill rotWithShape="1">
            <a:blip r:embed="rId7">
              <a:alphaModFix/>
            </a:blip>
            <a:srcRect/>
            <a:stretch/>
          </p:blipFill>
          <p:spPr>
            <a:xfrm>
              <a:off x="7908036" y="4440936"/>
              <a:ext cx="1207770" cy="454913"/>
            </a:xfrm>
            <a:prstGeom prst="rect">
              <a:avLst/>
            </a:prstGeom>
            <a:noFill/>
            <a:ln>
              <a:noFill/>
            </a:ln>
          </p:spPr>
        </p:pic>
        <p:pic>
          <p:nvPicPr>
            <p:cNvPr id="3522" name="Google Shape;3522;p349"/>
            <p:cNvPicPr preferRelativeResize="0"/>
            <p:nvPr/>
          </p:nvPicPr>
          <p:blipFill rotWithShape="1">
            <a:blip r:embed="rId13">
              <a:alphaModFix/>
            </a:blip>
            <a:srcRect/>
            <a:stretch/>
          </p:blipFill>
          <p:spPr>
            <a:xfrm>
              <a:off x="6263639" y="4684776"/>
              <a:ext cx="1390650" cy="454913"/>
            </a:xfrm>
            <a:prstGeom prst="rect">
              <a:avLst/>
            </a:prstGeom>
            <a:noFill/>
            <a:ln>
              <a:noFill/>
            </a:ln>
          </p:spPr>
        </p:pic>
        <p:pic>
          <p:nvPicPr>
            <p:cNvPr id="3523" name="Google Shape;3523;p349"/>
            <p:cNvPicPr preferRelativeResize="0"/>
            <p:nvPr/>
          </p:nvPicPr>
          <p:blipFill rotWithShape="1">
            <a:blip r:embed="rId14">
              <a:alphaModFix/>
            </a:blip>
            <a:srcRect/>
            <a:stretch/>
          </p:blipFill>
          <p:spPr>
            <a:xfrm>
              <a:off x="7437119" y="4684776"/>
              <a:ext cx="925829" cy="454913"/>
            </a:xfrm>
            <a:prstGeom prst="rect">
              <a:avLst/>
            </a:prstGeom>
            <a:noFill/>
            <a:ln>
              <a:noFill/>
            </a:ln>
          </p:spPr>
        </p:pic>
      </p:grpSp>
      <p:sp>
        <p:nvSpPr>
          <p:cNvPr id="3524" name="Google Shape;3524;p349"/>
          <p:cNvSpPr txBox="1"/>
          <p:nvPr/>
        </p:nvSpPr>
        <p:spPr>
          <a:xfrm>
            <a:off x="7340353" y="1439743"/>
            <a:ext cx="2913798" cy="3206487"/>
          </a:xfrm>
          <a:prstGeom prst="rect">
            <a:avLst/>
          </a:prstGeom>
          <a:noFill/>
          <a:ln>
            <a:noFill/>
          </a:ln>
        </p:spPr>
        <p:txBody>
          <a:bodyPr spcFirstLastPara="1" wrap="square" lIns="0" tIns="14700" rIns="0" bIns="0" anchor="t" anchorCtr="0">
            <a:spAutoFit/>
          </a:bodyPr>
          <a:lstStyle/>
          <a:p>
            <a:pPr marL="90341" lvl="0" algn="ctr">
              <a:lnSpc>
                <a:spcPct val="107978"/>
              </a:lnSpc>
            </a:pPr>
            <a:r>
              <a:rPr lang="en-US" sz="2206" b="1" i="1" dirty="0">
                <a:solidFill>
                  <a:schemeClr val="dk1"/>
                </a:solidFill>
              </a:rPr>
              <a:t>Welding procedure test</a:t>
            </a:r>
            <a:endParaRPr sz="2206" dirty="0">
              <a:solidFill>
                <a:schemeClr val="dk1"/>
              </a:solidFill>
              <a:latin typeface="Arial"/>
              <a:ea typeface="Arial"/>
              <a:cs typeface="Arial"/>
              <a:sym typeface="Arial"/>
            </a:endParaRPr>
          </a:p>
          <a:p>
            <a:pPr marL="14007" marR="5602" lvl="0" indent="0" algn="l" rtl="0">
              <a:spcBef>
                <a:spcPts val="2134"/>
              </a:spcBef>
              <a:spcAft>
                <a:spcPts val="0"/>
              </a:spcAft>
              <a:buNone/>
            </a:pPr>
            <a:r>
              <a:rPr lang="en-US" sz="1764" b="1" dirty="0" err="1">
                <a:solidFill>
                  <a:schemeClr val="dk1"/>
                </a:solidFill>
                <a:latin typeface="Arial"/>
                <a:ea typeface="Arial"/>
                <a:cs typeface="Arial"/>
                <a:sym typeface="Arial"/>
              </a:rPr>
              <a:t>pWPS</a:t>
            </a:r>
            <a:r>
              <a:rPr lang="en-US" sz="1764" b="1" dirty="0">
                <a:solidFill>
                  <a:schemeClr val="dk1"/>
                </a:solidFill>
                <a:latin typeface="Arial"/>
                <a:ea typeface="Arial"/>
                <a:cs typeface="Arial"/>
                <a:sym typeface="Arial"/>
              </a:rPr>
              <a:t> </a:t>
            </a:r>
            <a:r>
              <a:rPr lang="en-US" sz="1764" dirty="0">
                <a:solidFill>
                  <a:schemeClr val="dk1"/>
                </a:solidFill>
                <a:latin typeface="Arial"/>
                <a:ea typeface="Arial"/>
                <a:cs typeface="Arial"/>
                <a:sym typeface="Arial"/>
              </a:rPr>
              <a:t>– </a:t>
            </a:r>
            <a:r>
              <a:rPr lang="en-US" sz="1764" i="1" dirty="0">
                <a:solidFill>
                  <a:schemeClr val="dk1"/>
                </a:solidFill>
                <a:latin typeface="Arial"/>
                <a:ea typeface="Arial"/>
                <a:cs typeface="Arial"/>
                <a:sym typeface="Arial"/>
              </a:rPr>
              <a:t>Preliminary Welding Procedure Specification</a:t>
            </a:r>
            <a:endParaRPr sz="1764" dirty="0">
              <a:solidFill>
                <a:schemeClr val="dk1"/>
              </a:solidFill>
              <a:latin typeface="Arial"/>
              <a:ea typeface="Arial"/>
              <a:cs typeface="Arial"/>
              <a:sym typeface="Arial"/>
            </a:endParaRPr>
          </a:p>
          <a:p>
            <a:pPr marL="0" marR="0" lvl="0" indent="0" algn="l" rtl="0">
              <a:spcBef>
                <a:spcPts val="28"/>
              </a:spcBef>
              <a:spcAft>
                <a:spcPts val="0"/>
              </a:spcAft>
              <a:buNone/>
            </a:pPr>
            <a:endParaRPr sz="1820" dirty="0">
              <a:solidFill>
                <a:schemeClr val="dk1"/>
              </a:solidFill>
              <a:latin typeface="Arial"/>
              <a:ea typeface="Arial"/>
              <a:cs typeface="Arial"/>
              <a:sym typeface="Arial"/>
            </a:endParaRPr>
          </a:p>
          <a:p>
            <a:pPr marL="14007" marR="233204" lvl="0" indent="0" algn="l" rtl="0">
              <a:spcBef>
                <a:spcPts val="0"/>
              </a:spcBef>
              <a:spcAft>
                <a:spcPts val="0"/>
              </a:spcAft>
              <a:buNone/>
            </a:pPr>
            <a:r>
              <a:rPr lang="en-US" sz="1764" b="1" dirty="0">
                <a:solidFill>
                  <a:schemeClr val="dk1"/>
                </a:solidFill>
                <a:latin typeface="Arial"/>
                <a:ea typeface="Arial"/>
                <a:cs typeface="Arial"/>
                <a:sym typeface="Arial"/>
              </a:rPr>
              <a:t>WPS </a:t>
            </a:r>
            <a:r>
              <a:rPr lang="en-US" sz="1764" dirty="0">
                <a:solidFill>
                  <a:schemeClr val="dk1"/>
                </a:solidFill>
                <a:latin typeface="Arial"/>
                <a:ea typeface="Arial"/>
                <a:cs typeface="Arial"/>
                <a:sym typeface="Arial"/>
              </a:rPr>
              <a:t>– </a:t>
            </a:r>
            <a:r>
              <a:rPr lang="en-US" sz="1764" i="1" dirty="0">
                <a:solidFill>
                  <a:schemeClr val="dk1"/>
                </a:solidFill>
                <a:latin typeface="Arial"/>
                <a:ea typeface="Arial"/>
                <a:cs typeface="Arial"/>
                <a:sym typeface="Arial"/>
              </a:rPr>
              <a:t>Welding Procedure Specification</a:t>
            </a:r>
            <a:endParaRPr sz="1764" dirty="0">
              <a:solidFill>
                <a:schemeClr val="dk1"/>
              </a:solidFill>
              <a:latin typeface="Arial"/>
              <a:ea typeface="Arial"/>
              <a:cs typeface="Arial"/>
              <a:sym typeface="Arial"/>
            </a:endParaRPr>
          </a:p>
          <a:p>
            <a:pPr marL="0" marR="0" lvl="0" indent="0" algn="l" rtl="0">
              <a:spcBef>
                <a:spcPts val="33"/>
              </a:spcBef>
              <a:spcAft>
                <a:spcPts val="0"/>
              </a:spcAft>
              <a:buNone/>
            </a:pPr>
            <a:endParaRPr sz="1820" dirty="0">
              <a:solidFill>
                <a:schemeClr val="dk1"/>
              </a:solidFill>
              <a:latin typeface="Arial"/>
              <a:ea typeface="Arial"/>
              <a:cs typeface="Arial"/>
              <a:sym typeface="Arial"/>
            </a:endParaRPr>
          </a:p>
          <a:p>
            <a:pPr marL="14007" marR="44821" lvl="0" indent="0" algn="l" rtl="0">
              <a:spcBef>
                <a:spcPts val="0"/>
              </a:spcBef>
              <a:spcAft>
                <a:spcPts val="0"/>
              </a:spcAft>
              <a:buNone/>
            </a:pPr>
            <a:r>
              <a:rPr lang="en-US" sz="1764" b="1" dirty="0">
                <a:solidFill>
                  <a:schemeClr val="dk1"/>
                </a:solidFill>
                <a:latin typeface="Arial"/>
                <a:ea typeface="Arial"/>
                <a:cs typeface="Arial"/>
                <a:sym typeface="Arial"/>
              </a:rPr>
              <a:t>WPQR </a:t>
            </a:r>
            <a:r>
              <a:rPr lang="en-US" sz="1764" dirty="0">
                <a:solidFill>
                  <a:schemeClr val="dk1"/>
                </a:solidFill>
                <a:latin typeface="Arial"/>
                <a:ea typeface="Arial"/>
                <a:cs typeface="Arial"/>
                <a:sym typeface="Arial"/>
              </a:rPr>
              <a:t>– </a:t>
            </a:r>
            <a:r>
              <a:rPr lang="en-US" sz="1764" i="1" dirty="0">
                <a:solidFill>
                  <a:schemeClr val="dk1"/>
                </a:solidFill>
                <a:latin typeface="Arial"/>
                <a:ea typeface="Arial"/>
                <a:cs typeface="Arial"/>
                <a:sym typeface="Arial"/>
              </a:rPr>
              <a:t>Welding Procedure Qualification Record</a:t>
            </a:r>
            <a:endParaRPr sz="1764" dirty="0">
              <a:solidFill>
                <a:schemeClr val="dk1"/>
              </a:solidFill>
              <a:latin typeface="Arial"/>
              <a:ea typeface="Arial"/>
              <a:cs typeface="Arial"/>
              <a:sym typeface="Arial"/>
            </a:endParaRPr>
          </a:p>
        </p:txBody>
      </p:sp>
    </p:spTree>
  </p:cSld>
  <p:clrMapOvr>
    <a:masterClrMapping/>
  </p:clrMapOvr>
</p:sld>
</file>

<file path=ppt/slides/slide350.xml><?xml version="1.0" encoding="utf-8"?>
<p:sld xmlns:a="http://schemas.openxmlformats.org/drawingml/2006/main" xmlns:r="http://schemas.openxmlformats.org/officeDocument/2006/relationships" xmlns:p="http://schemas.openxmlformats.org/presentationml/2006/main">
  <p:cSld>
    <p:spTree>
      <p:nvGrpSpPr>
        <p:cNvPr id="1" name="Shape 3528"/>
        <p:cNvGrpSpPr/>
        <p:nvPr/>
      </p:nvGrpSpPr>
      <p:grpSpPr>
        <a:xfrm>
          <a:off x="0" y="0"/>
          <a:ext cx="0" cy="0"/>
          <a:chOff x="0" y="0"/>
          <a:chExt cx="0" cy="0"/>
        </a:xfrm>
      </p:grpSpPr>
      <p:sp>
        <p:nvSpPr>
          <p:cNvPr id="3529" name="Google Shape;3529;p350"/>
          <p:cNvSpPr txBox="1">
            <a:spLocks noGrp="1"/>
          </p:cNvSpPr>
          <p:nvPr>
            <p:ph type="title"/>
          </p:nvPr>
        </p:nvSpPr>
        <p:spPr>
          <a:xfrm>
            <a:off x="391633" y="775582"/>
            <a:ext cx="6141689" cy="1014601"/>
          </a:xfrm>
          <a:prstGeom prst="rect">
            <a:avLst/>
          </a:prstGeom>
          <a:noFill/>
          <a:ln>
            <a:noFill/>
          </a:ln>
        </p:spPr>
        <p:txBody>
          <a:bodyPr spcFirstLastPara="1" wrap="square" lIns="0" tIns="13300" rIns="0" bIns="0" anchor="t" anchorCtr="0">
            <a:spAutoFit/>
          </a:bodyPr>
          <a:lstStyle/>
          <a:p>
            <a:pPr marL="14007" lvl="0"/>
            <a:r>
              <a:rPr lang="en-US" sz="3253" i="1" dirty="0">
                <a:solidFill>
                  <a:srgbClr val="FF3300"/>
                </a:solidFill>
                <a:latin typeface="Tahoma"/>
                <a:ea typeface="Tahoma"/>
                <a:cs typeface="Tahoma"/>
                <a:sym typeface="Tahoma"/>
              </a:rPr>
              <a:t>Welding procedure qualification</a:t>
            </a:r>
            <a:endParaRPr sz="3253" dirty="0">
              <a:latin typeface="Tahoma"/>
              <a:ea typeface="Tahoma"/>
              <a:cs typeface="Tahoma"/>
              <a:sym typeface="Tahoma"/>
            </a:endParaRPr>
          </a:p>
        </p:txBody>
      </p:sp>
      <p:sp>
        <p:nvSpPr>
          <p:cNvPr id="3530" name="Google Shape;3530;p350"/>
          <p:cNvSpPr txBox="1"/>
          <p:nvPr/>
        </p:nvSpPr>
        <p:spPr>
          <a:xfrm>
            <a:off x="6629443" y="892503"/>
            <a:ext cx="3672323" cy="371936"/>
          </a:xfrm>
          <a:prstGeom prst="rect">
            <a:avLst/>
          </a:prstGeom>
          <a:noFill/>
          <a:ln>
            <a:noFill/>
          </a:ln>
        </p:spPr>
        <p:txBody>
          <a:bodyPr spcFirstLastPara="1" wrap="square" lIns="0" tIns="15400" rIns="0" bIns="0" anchor="t" anchorCtr="0">
            <a:spAutoFit/>
          </a:bodyPr>
          <a:lstStyle/>
          <a:p>
            <a:pPr marL="14007" marR="0" lvl="0" indent="0" algn="l" rtl="0">
              <a:spcBef>
                <a:spcPts val="0"/>
              </a:spcBef>
              <a:spcAft>
                <a:spcPts val="0"/>
              </a:spcAft>
              <a:buNone/>
            </a:pPr>
            <a:r>
              <a:rPr lang="en-US" sz="2316" b="1" i="1">
                <a:solidFill>
                  <a:srgbClr val="FF3300"/>
                </a:solidFill>
                <a:latin typeface="Tahoma"/>
                <a:ea typeface="Tahoma"/>
                <a:cs typeface="Tahoma"/>
                <a:sym typeface="Tahoma"/>
              </a:rPr>
              <a:t>- ČSN EN ISO 15 6XX</a:t>
            </a:r>
            <a:endParaRPr sz="2316">
              <a:solidFill>
                <a:schemeClr val="dk1"/>
              </a:solidFill>
              <a:latin typeface="Tahoma"/>
              <a:ea typeface="Tahoma"/>
              <a:cs typeface="Tahoma"/>
              <a:sym typeface="Tahoma"/>
            </a:endParaRPr>
          </a:p>
        </p:txBody>
      </p:sp>
      <p:sp>
        <p:nvSpPr>
          <p:cNvPr id="3531" name="Google Shape;3531;p350"/>
          <p:cNvSpPr txBox="1"/>
          <p:nvPr/>
        </p:nvSpPr>
        <p:spPr>
          <a:xfrm>
            <a:off x="785573" y="1678364"/>
            <a:ext cx="9203568" cy="3883871"/>
          </a:xfrm>
          <a:prstGeom prst="rect">
            <a:avLst/>
          </a:prstGeom>
          <a:noFill/>
          <a:ln>
            <a:noFill/>
          </a:ln>
        </p:spPr>
        <p:txBody>
          <a:bodyPr spcFirstLastPara="1" wrap="square" lIns="0" tIns="148450" rIns="0" bIns="0" anchor="t" anchorCtr="0">
            <a:spAutoFit/>
          </a:bodyPr>
          <a:lstStyle/>
          <a:p>
            <a:pPr marL="392178" lvl="0" indent="-378171">
              <a:buClr>
                <a:schemeClr val="dk1"/>
              </a:buClr>
              <a:buSzPts val="2206"/>
              <a:buFont typeface="Noto Sans Symbols"/>
              <a:buChar char="⮚"/>
            </a:pPr>
            <a:r>
              <a:rPr lang="en-US" sz="2206" b="1" i="1" dirty="0">
                <a:solidFill>
                  <a:schemeClr val="dk1"/>
                </a:solidFill>
              </a:rPr>
              <a:t>Welding procedure test ČSN EN ISO 15 614</a:t>
            </a:r>
          </a:p>
          <a:p>
            <a:pPr marL="14007" lvl="0">
              <a:buClr>
                <a:schemeClr val="dk1"/>
              </a:buClr>
              <a:buSzPts val="2206"/>
            </a:pPr>
            <a:r>
              <a:rPr lang="en-US" sz="2206" i="1" dirty="0">
                <a:solidFill>
                  <a:schemeClr val="dk1"/>
                </a:solidFill>
              </a:rPr>
              <a:t>	- is the production and testing of a standardized test piece 	specified in the </a:t>
            </a:r>
            <a:r>
              <a:rPr lang="en-US" sz="2206" i="1" dirty="0" err="1">
                <a:solidFill>
                  <a:schemeClr val="dk1"/>
                </a:solidFill>
              </a:rPr>
              <a:t>pWPS</a:t>
            </a:r>
            <a:r>
              <a:rPr lang="en-US" sz="2206" i="1" dirty="0">
                <a:solidFill>
                  <a:schemeClr val="dk1"/>
                </a:solidFill>
              </a:rPr>
              <a:t> and performed for the purpose of 	qualification of the welding procedure (documented by the WPQR 	protocol).</a:t>
            </a:r>
          </a:p>
          <a:p>
            <a:pPr marL="392178" lvl="0" indent="-378171">
              <a:buClr>
                <a:schemeClr val="dk1"/>
              </a:buClr>
              <a:buSzPts val="2206"/>
              <a:buFont typeface="Noto Sans Symbols"/>
              <a:buChar char="⮚"/>
            </a:pPr>
            <a:endParaRPr lang="en-US" sz="2206" b="1" i="1" dirty="0">
              <a:solidFill>
                <a:schemeClr val="dk1"/>
              </a:solidFill>
            </a:endParaRPr>
          </a:p>
          <a:p>
            <a:pPr marL="392178" lvl="0" indent="-378171">
              <a:buClr>
                <a:schemeClr val="dk1"/>
              </a:buClr>
              <a:buSzPts val="2206"/>
              <a:buFont typeface="Noto Sans Symbols"/>
              <a:buChar char="⮚"/>
            </a:pPr>
            <a:r>
              <a:rPr lang="en-US" sz="2206" b="1" i="1" dirty="0">
                <a:solidFill>
                  <a:schemeClr val="dk1"/>
                </a:solidFill>
              </a:rPr>
              <a:t>Pre-production welding test ČSN EN ISO 15 613</a:t>
            </a:r>
          </a:p>
          <a:p>
            <a:pPr marL="14007" lvl="0">
              <a:buClr>
                <a:schemeClr val="dk1"/>
              </a:buClr>
              <a:buSzPts val="2206"/>
            </a:pPr>
            <a:r>
              <a:rPr lang="en-US" sz="2206" i="1" dirty="0">
                <a:solidFill>
                  <a:schemeClr val="dk1"/>
                </a:solidFill>
              </a:rPr>
              <a:t>	- is a welding test that has the function (level) of a welding 	procedure test, but is based on a non-standardized test piece that 	is typical of the production conditions. (Suitability for mass 	production). It is documented by the WPQR protocol.</a:t>
            </a:r>
            <a:endParaRPr sz="2206" dirty="0">
              <a:solidFill>
                <a:schemeClr val="dk1"/>
              </a:solidFill>
              <a:latin typeface="Arial"/>
              <a:ea typeface="Arial"/>
              <a:cs typeface="Arial"/>
              <a:sym typeface="Arial"/>
            </a:endParaRPr>
          </a:p>
        </p:txBody>
      </p:sp>
    </p:spTree>
  </p:cSld>
  <p:clrMapOvr>
    <a:masterClrMapping/>
  </p:clrMapOvr>
</p:sld>
</file>

<file path=ppt/slides/slide351.xml><?xml version="1.0" encoding="utf-8"?>
<p:sld xmlns:a="http://schemas.openxmlformats.org/drawingml/2006/main" xmlns:r="http://schemas.openxmlformats.org/officeDocument/2006/relationships" xmlns:p="http://schemas.openxmlformats.org/presentationml/2006/main">
  <p:cSld>
    <p:spTree>
      <p:nvGrpSpPr>
        <p:cNvPr id="1" name="Shape 3535"/>
        <p:cNvGrpSpPr/>
        <p:nvPr/>
      </p:nvGrpSpPr>
      <p:grpSpPr>
        <a:xfrm>
          <a:off x="0" y="0"/>
          <a:ext cx="0" cy="0"/>
          <a:chOff x="0" y="0"/>
          <a:chExt cx="0" cy="0"/>
        </a:xfrm>
      </p:grpSpPr>
      <p:sp>
        <p:nvSpPr>
          <p:cNvPr id="3537" name="Google Shape;3537;p351"/>
          <p:cNvSpPr txBox="1">
            <a:spLocks noGrp="1"/>
          </p:cNvSpPr>
          <p:nvPr>
            <p:ph type="title"/>
          </p:nvPr>
        </p:nvSpPr>
        <p:spPr>
          <a:xfrm>
            <a:off x="391633" y="775582"/>
            <a:ext cx="6433237" cy="1014601"/>
          </a:xfrm>
          <a:prstGeom prst="rect">
            <a:avLst/>
          </a:prstGeom>
          <a:noFill/>
          <a:ln>
            <a:noFill/>
          </a:ln>
        </p:spPr>
        <p:txBody>
          <a:bodyPr spcFirstLastPara="1" wrap="square" lIns="0" tIns="13300" rIns="0" bIns="0" anchor="t" anchorCtr="0">
            <a:spAutoFit/>
          </a:bodyPr>
          <a:lstStyle/>
          <a:p>
            <a:pPr marL="14007" lvl="0"/>
            <a:r>
              <a:rPr lang="en-US" sz="3253" i="1" dirty="0">
                <a:solidFill>
                  <a:srgbClr val="FF3300"/>
                </a:solidFill>
                <a:latin typeface="Tahoma"/>
                <a:ea typeface="Tahoma"/>
                <a:cs typeface="Tahoma"/>
                <a:sym typeface="Tahoma"/>
              </a:rPr>
              <a:t>Welding procedure qualification</a:t>
            </a:r>
            <a:endParaRPr sz="3253" dirty="0">
              <a:latin typeface="Tahoma"/>
              <a:ea typeface="Tahoma"/>
              <a:cs typeface="Tahoma"/>
              <a:sym typeface="Tahoma"/>
            </a:endParaRPr>
          </a:p>
        </p:txBody>
      </p:sp>
      <p:sp>
        <p:nvSpPr>
          <p:cNvPr id="3538" name="Google Shape;3538;p351"/>
          <p:cNvSpPr txBox="1"/>
          <p:nvPr/>
        </p:nvSpPr>
        <p:spPr>
          <a:xfrm>
            <a:off x="6629443" y="892503"/>
            <a:ext cx="3508469" cy="371936"/>
          </a:xfrm>
          <a:prstGeom prst="rect">
            <a:avLst/>
          </a:prstGeom>
          <a:noFill/>
          <a:ln>
            <a:noFill/>
          </a:ln>
        </p:spPr>
        <p:txBody>
          <a:bodyPr spcFirstLastPara="1" wrap="square" lIns="0" tIns="15400" rIns="0" bIns="0" anchor="t" anchorCtr="0">
            <a:spAutoFit/>
          </a:bodyPr>
          <a:lstStyle/>
          <a:p>
            <a:pPr marL="14007" marR="0" lvl="0" indent="0" algn="l" rtl="0">
              <a:spcBef>
                <a:spcPts val="0"/>
              </a:spcBef>
              <a:spcAft>
                <a:spcPts val="0"/>
              </a:spcAft>
              <a:buNone/>
            </a:pPr>
            <a:r>
              <a:rPr lang="en-US" sz="2316" b="1" i="1">
                <a:solidFill>
                  <a:srgbClr val="FF3300"/>
                </a:solidFill>
                <a:latin typeface="Tahoma"/>
                <a:ea typeface="Tahoma"/>
                <a:cs typeface="Tahoma"/>
                <a:sym typeface="Tahoma"/>
              </a:rPr>
              <a:t>- ČSN EN ISO 15 6XX</a:t>
            </a:r>
            <a:endParaRPr sz="2316">
              <a:solidFill>
                <a:schemeClr val="dk1"/>
              </a:solidFill>
              <a:latin typeface="Tahoma"/>
              <a:ea typeface="Tahoma"/>
              <a:cs typeface="Tahoma"/>
              <a:sym typeface="Tahoma"/>
            </a:endParaRPr>
          </a:p>
        </p:txBody>
      </p:sp>
      <p:pic>
        <p:nvPicPr>
          <p:cNvPr id="3539" name="Google Shape;3539;p351"/>
          <p:cNvPicPr preferRelativeResize="0"/>
          <p:nvPr/>
        </p:nvPicPr>
        <p:blipFill rotWithShape="1">
          <a:blip r:embed="rId3">
            <a:alphaModFix/>
          </a:blip>
          <a:srcRect/>
          <a:stretch/>
        </p:blipFill>
        <p:spPr>
          <a:xfrm>
            <a:off x="2059381" y="1790183"/>
            <a:ext cx="7020005" cy="5406290"/>
          </a:xfrm>
          <a:prstGeom prst="rect">
            <a:avLst/>
          </a:prstGeom>
          <a:noFill/>
          <a:ln>
            <a:noFill/>
          </a:ln>
        </p:spPr>
      </p:pic>
    </p:spTree>
  </p:cSld>
  <p:clrMapOvr>
    <a:masterClrMapping/>
  </p:clrMapOvr>
</p:sld>
</file>

<file path=ppt/slides/slide352.xml><?xml version="1.0" encoding="utf-8"?>
<p:sld xmlns:a="http://schemas.openxmlformats.org/drawingml/2006/main" xmlns:r="http://schemas.openxmlformats.org/officeDocument/2006/relationships" xmlns:p="http://schemas.openxmlformats.org/presentationml/2006/main">
  <p:cSld>
    <p:spTree>
      <p:nvGrpSpPr>
        <p:cNvPr id="1" name="Shape 3544"/>
        <p:cNvGrpSpPr/>
        <p:nvPr/>
      </p:nvGrpSpPr>
      <p:grpSpPr>
        <a:xfrm>
          <a:off x="0" y="0"/>
          <a:ext cx="0" cy="0"/>
          <a:chOff x="0" y="0"/>
          <a:chExt cx="0" cy="0"/>
        </a:xfrm>
      </p:grpSpPr>
      <p:sp>
        <p:nvSpPr>
          <p:cNvPr id="3545" name="Google Shape;3545;p352"/>
          <p:cNvSpPr txBox="1">
            <a:spLocks noGrp="1"/>
          </p:cNvSpPr>
          <p:nvPr>
            <p:ph type="title"/>
          </p:nvPr>
        </p:nvSpPr>
        <p:spPr>
          <a:xfrm>
            <a:off x="391633" y="775582"/>
            <a:ext cx="6711532" cy="514016"/>
          </a:xfrm>
          <a:prstGeom prst="rect">
            <a:avLst/>
          </a:prstGeom>
          <a:noFill/>
          <a:ln>
            <a:noFill/>
          </a:ln>
        </p:spPr>
        <p:txBody>
          <a:bodyPr spcFirstLastPara="1" wrap="square" lIns="0" tIns="13300" rIns="0" bIns="0" anchor="t" anchorCtr="0">
            <a:spAutoFit/>
          </a:bodyPr>
          <a:lstStyle/>
          <a:p>
            <a:pPr marL="14007" lvl="0"/>
            <a:r>
              <a:rPr lang="en-US" sz="3253" i="1" dirty="0">
                <a:solidFill>
                  <a:srgbClr val="FF3300"/>
                </a:solidFill>
                <a:latin typeface="Tahoma"/>
                <a:ea typeface="Tahoma"/>
                <a:cs typeface="Tahoma"/>
                <a:sym typeface="Tahoma"/>
              </a:rPr>
              <a:t>Welding procedure qualification</a:t>
            </a:r>
            <a:endParaRPr sz="3253" dirty="0">
              <a:latin typeface="Tahoma"/>
              <a:ea typeface="Tahoma"/>
              <a:cs typeface="Tahoma"/>
              <a:sym typeface="Tahoma"/>
            </a:endParaRPr>
          </a:p>
        </p:txBody>
      </p:sp>
      <p:sp>
        <p:nvSpPr>
          <p:cNvPr id="3546" name="Google Shape;3546;p352"/>
          <p:cNvSpPr txBox="1"/>
          <p:nvPr/>
        </p:nvSpPr>
        <p:spPr>
          <a:xfrm>
            <a:off x="7103164" y="892503"/>
            <a:ext cx="3339549" cy="371930"/>
          </a:xfrm>
          <a:prstGeom prst="rect">
            <a:avLst/>
          </a:prstGeom>
          <a:noFill/>
          <a:ln>
            <a:noFill/>
          </a:ln>
        </p:spPr>
        <p:txBody>
          <a:bodyPr spcFirstLastPara="1" wrap="square" lIns="0" tIns="15400" rIns="0" bIns="0" anchor="t" anchorCtr="0">
            <a:spAutoFit/>
          </a:bodyPr>
          <a:lstStyle/>
          <a:p>
            <a:pPr marL="14007" marR="0" lvl="0" indent="0" algn="l" rtl="0">
              <a:spcBef>
                <a:spcPts val="0"/>
              </a:spcBef>
              <a:spcAft>
                <a:spcPts val="0"/>
              </a:spcAft>
              <a:buNone/>
            </a:pPr>
            <a:r>
              <a:rPr lang="en-US" sz="2316" b="1" i="1" dirty="0">
                <a:solidFill>
                  <a:srgbClr val="FF3300"/>
                </a:solidFill>
                <a:latin typeface="Tahoma"/>
                <a:ea typeface="Tahoma"/>
                <a:cs typeface="Tahoma"/>
                <a:sym typeface="Tahoma"/>
              </a:rPr>
              <a:t>- ČSN EN ISO 15 6XX</a:t>
            </a:r>
            <a:endParaRPr sz="2316" dirty="0">
              <a:solidFill>
                <a:schemeClr val="dk1"/>
              </a:solidFill>
              <a:latin typeface="Tahoma"/>
              <a:ea typeface="Tahoma"/>
              <a:cs typeface="Tahoma"/>
              <a:sym typeface="Tahoma"/>
            </a:endParaRPr>
          </a:p>
        </p:txBody>
      </p:sp>
      <p:sp>
        <p:nvSpPr>
          <p:cNvPr id="3547" name="Google Shape;3547;p352"/>
          <p:cNvSpPr txBox="1"/>
          <p:nvPr/>
        </p:nvSpPr>
        <p:spPr>
          <a:xfrm>
            <a:off x="785573" y="1635675"/>
            <a:ext cx="9204269" cy="5785526"/>
          </a:xfrm>
          <a:prstGeom prst="rect">
            <a:avLst/>
          </a:prstGeom>
          <a:noFill/>
          <a:ln>
            <a:noFill/>
          </a:ln>
        </p:spPr>
        <p:txBody>
          <a:bodyPr spcFirstLastPara="1" wrap="square" lIns="0" tIns="14700" rIns="0" bIns="0" anchor="t" anchorCtr="0">
            <a:spAutoFit/>
          </a:bodyPr>
          <a:lstStyle/>
          <a:p>
            <a:pPr marL="392178" lvl="0" indent="-378171" algn="just">
              <a:buClr>
                <a:schemeClr val="dk1"/>
              </a:buClr>
              <a:buSzPts val="2206"/>
              <a:buFont typeface="Noto Sans Symbols"/>
              <a:buChar char="⮚"/>
            </a:pPr>
            <a:r>
              <a:rPr lang="en-US" sz="2206" b="1" i="1" dirty="0">
                <a:solidFill>
                  <a:schemeClr val="dk1"/>
                </a:solidFill>
              </a:rPr>
              <a:t>Standardized welding procedure ČSN EN ISO 15 612</a:t>
            </a:r>
          </a:p>
          <a:p>
            <a:pPr marL="14007" lvl="0" algn="just">
              <a:buClr>
                <a:schemeClr val="dk1"/>
              </a:buClr>
              <a:buSzPts val="2206"/>
            </a:pPr>
            <a:r>
              <a:rPr lang="en-US" sz="2206" i="1" dirty="0">
                <a:solidFill>
                  <a:schemeClr val="dk1"/>
                </a:solidFill>
              </a:rPr>
              <a:t>is a welding process specification that has been qualified by a welding process test that applies to many manufacturers for wider use of the qualified procedure. It is documented by the WPQR protocol. The welding equipment must allow for checking (indication) of all basic welding parameters.</a:t>
            </a:r>
          </a:p>
          <a:p>
            <a:pPr marL="392178" lvl="0" indent="-378171" algn="just">
              <a:buClr>
                <a:schemeClr val="dk1"/>
              </a:buClr>
              <a:buSzPts val="2206"/>
              <a:buFont typeface="Noto Sans Symbols"/>
              <a:buChar char="⮚"/>
            </a:pPr>
            <a:r>
              <a:rPr lang="en-US" sz="2206" b="1" i="1" dirty="0">
                <a:solidFill>
                  <a:schemeClr val="dk1"/>
                </a:solidFill>
              </a:rPr>
              <a:t>Previous welding experience ČSN EN ISO 15 611</a:t>
            </a:r>
          </a:p>
          <a:p>
            <a:pPr marL="14007" lvl="0" algn="just">
              <a:buClr>
                <a:schemeClr val="dk1"/>
              </a:buClr>
              <a:buSzPts val="2206"/>
            </a:pPr>
            <a:r>
              <a:rPr lang="en-US" sz="2206" i="1" dirty="0">
                <a:solidFill>
                  <a:schemeClr val="dk1"/>
                </a:solidFill>
              </a:rPr>
              <a:t>is a document on documented tests that demonstrate that the welding procedures used by the manufacturer in production were capable of performing welds of acceptable (required) quality over a period of time. It is documented by the WPQR protocol.</a:t>
            </a:r>
          </a:p>
          <a:p>
            <a:pPr marL="392178" lvl="0" indent="-378171" algn="just">
              <a:buClr>
                <a:schemeClr val="dk1"/>
              </a:buClr>
              <a:buSzPts val="2206"/>
              <a:buFont typeface="Noto Sans Symbols"/>
              <a:buChar char="⮚"/>
            </a:pPr>
            <a:endParaRPr lang="en-US" sz="2206" b="1" i="1" dirty="0">
              <a:solidFill>
                <a:schemeClr val="dk1"/>
              </a:solidFill>
            </a:endParaRPr>
          </a:p>
          <a:p>
            <a:pPr marL="392178" lvl="0" indent="-378171" algn="just">
              <a:buClr>
                <a:schemeClr val="dk1"/>
              </a:buClr>
              <a:buSzPts val="2206"/>
              <a:buFont typeface="Noto Sans Symbols"/>
              <a:buChar char="⮚"/>
            </a:pPr>
            <a:r>
              <a:rPr lang="en-US" sz="2206" b="1" i="1" dirty="0">
                <a:solidFill>
                  <a:schemeClr val="dk1"/>
                </a:solidFill>
              </a:rPr>
              <a:t>Tested welding material ČSN EN ISO 15 610</a:t>
            </a:r>
          </a:p>
          <a:p>
            <a:pPr marL="14007" lvl="0" algn="just">
              <a:buClr>
                <a:schemeClr val="dk1"/>
              </a:buClr>
              <a:buSzPts val="2206"/>
            </a:pPr>
            <a:r>
              <a:rPr lang="en-US" sz="2206" i="1" dirty="0">
                <a:solidFill>
                  <a:schemeClr val="dk1"/>
                </a:solidFill>
              </a:rPr>
              <a:t>is a welding material or combination of welding materials tested in accordance with the relevant standards for testing welding material supplied in accordance with Technical Delivery Regulations and Conditions (TDP). It is documented by the WPQR protocol.</a:t>
            </a:r>
            <a:endParaRPr sz="2206" i="0" u="none" strike="noStrike" cap="none" dirty="0">
              <a:solidFill>
                <a:schemeClr val="dk1"/>
              </a:solidFill>
              <a:latin typeface="Arial"/>
              <a:ea typeface="Arial"/>
              <a:cs typeface="Arial"/>
              <a:sym typeface="Arial"/>
            </a:endParaRPr>
          </a:p>
        </p:txBody>
      </p:sp>
    </p:spTree>
  </p:cSld>
  <p:clrMapOvr>
    <a:masterClrMapping/>
  </p:clrMapOvr>
</p:sld>
</file>

<file path=ppt/slides/slide353.xml><?xml version="1.0" encoding="utf-8"?>
<p:sld xmlns:a="http://schemas.openxmlformats.org/drawingml/2006/main" xmlns:r="http://schemas.openxmlformats.org/officeDocument/2006/relationships" xmlns:p="http://schemas.openxmlformats.org/presentationml/2006/main">
  <p:cSld>
    <p:spTree>
      <p:nvGrpSpPr>
        <p:cNvPr id="1" name="Shape 3551"/>
        <p:cNvGrpSpPr/>
        <p:nvPr/>
      </p:nvGrpSpPr>
      <p:grpSpPr>
        <a:xfrm>
          <a:off x="0" y="0"/>
          <a:ext cx="0" cy="0"/>
          <a:chOff x="0" y="0"/>
          <a:chExt cx="0" cy="0"/>
        </a:xfrm>
      </p:grpSpPr>
      <p:pic>
        <p:nvPicPr>
          <p:cNvPr id="3552" name="Google Shape;3552;p353"/>
          <p:cNvPicPr preferRelativeResize="0"/>
          <p:nvPr/>
        </p:nvPicPr>
        <p:blipFill rotWithShape="1">
          <a:blip r:embed="rId3">
            <a:alphaModFix/>
          </a:blip>
          <a:srcRect/>
          <a:stretch/>
        </p:blipFill>
        <p:spPr>
          <a:xfrm>
            <a:off x="5267709" y="131088"/>
            <a:ext cx="4922575" cy="7223362"/>
          </a:xfrm>
          <a:prstGeom prst="rect">
            <a:avLst/>
          </a:prstGeom>
          <a:noFill/>
          <a:ln>
            <a:noFill/>
          </a:ln>
        </p:spPr>
      </p:pic>
      <p:sp>
        <p:nvSpPr>
          <p:cNvPr id="3553" name="Google Shape;3553;p353"/>
          <p:cNvSpPr txBox="1"/>
          <p:nvPr/>
        </p:nvSpPr>
        <p:spPr>
          <a:xfrm>
            <a:off x="391632" y="1695901"/>
            <a:ext cx="4400458" cy="354302"/>
          </a:xfrm>
          <a:prstGeom prst="rect">
            <a:avLst/>
          </a:prstGeom>
          <a:noFill/>
          <a:ln>
            <a:noFill/>
          </a:ln>
        </p:spPr>
        <p:txBody>
          <a:bodyPr spcFirstLastPara="1" wrap="square" lIns="0" tIns="14700" rIns="0" bIns="0" anchor="t" anchorCtr="0">
            <a:spAutoFit/>
          </a:bodyPr>
          <a:lstStyle/>
          <a:p>
            <a:pPr marL="14007" marR="0" lvl="0" indent="0" algn="l" rtl="0">
              <a:spcBef>
                <a:spcPts val="0"/>
              </a:spcBef>
              <a:spcAft>
                <a:spcPts val="0"/>
              </a:spcAft>
              <a:buNone/>
            </a:pPr>
            <a:r>
              <a:rPr lang="en-US" sz="2206" b="1" i="1">
                <a:solidFill>
                  <a:schemeClr val="dk1"/>
                </a:solidFill>
                <a:latin typeface="Arial"/>
                <a:ea typeface="Arial"/>
                <a:cs typeface="Arial"/>
                <a:sym typeface="Arial"/>
              </a:rPr>
              <a:t>Welding Procedure Specification</a:t>
            </a:r>
            <a:endParaRPr sz="2206">
              <a:solidFill>
                <a:schemeClr val="dk1"/>
              </a:solidFill>
              <a:latin typeface="Arial"/>
              <a:ea typeface="Arial"/>
              <a:cs typeface="Arial"/>
              <a:sym typeface="Arial"/>
            </a:endParaRPr>
          </a:p>
        </p:txBody>
      </p:sp>
      <p:sp>
        <p:nvSpPr>
          <p:cNvPr id="3554" name="Google Shape;3554;p353"/>
          <p:cNvSpPr txBox="1"/>
          <p:nvPr/>
        </p:nvSpPr>
        <p:spPr>
          <a:xfrm>
            <a:off x="391632" y="3040686"/>
            <a:ext cx="4103546" cy="3607622"/>
          </a:xfrm>
          <a:prstGeom prst="rect">
            <a:avLst/>
          </a:prstGeom>
          <a:noFill/>
          <a:ln>
            <a:noFill/>
          </a:ln>
        </p:spPr>
        <p:txBody>
          <a:bodyPr spcFirstLastPara="1" wrap="square" lIns="0" tIns="14700" rIns="0" bIns="0" anchor="t" anchorCtr="0">
            <a:spAutoFit/>
          </a:bodyPr>
          <a:lstStyle/>
          <a:p>
            <a:pPr marL="392178" marR="0" lvl="0" indent="-378171" algn="l" rtl="0">
              <a:spcBef>
                <a:spcPts val="0"/>
              </a:spcBef>
              <a:spcAft>
                <a:spcPts val="0"/>
              </a:spcAft>
              <a:buClr>
                <a:schemeClr val="dk1"/>
              </a:buClr>
              <a:buSzPts val="2206"/>
              <a:buFont typeface="Noto Sans Symbols"/>
              <a:buChar char="⮚"/>
            </a:pPr>
            <a:r>
              <a:rPr lang="en-US" sz="2206" b="1" i="1" dirty="0">
                <a:solidFill>
                  <a:schemeClr val="dk1"/>
                </a:solidFill>
                <a:latin typeface="Arial"/>
                <a:ea typeface="Arial"/>
                <a:cs typeface="Arial"/>
                <a:sym typeface="Arial"/>
              </a:rPr>
              <a:t>ČSN EN ISO 15 609</a:t>
            </a:r>
            <a:endParaRPr sz="2206" dirty="0">
              <a:solidFill>
                <a:schemeClr val="dk1"/>
              </a:solidFill>
              <a:latin typeface="Arial"/>
              <a:ea typeface="Arial"/>
              <a:cs typeface="Arial"/>
              <a:sym typeface="Arial"/>
            </a:endParaRPr>
          </a:p>
          <a:p>
            <a:pPr marL="14007" marR="138663" lvl="0" algn="just">
              <a:lnSpc>
                <a:spcPct val="95965"/>
              </a:lnSpc>
              <a:spcBef>
                <a:spcPts val="513"/>
              </a:spcBef>
            </a:pPr>
            <a:r>
              <a:rPr lang="en-US" sz="2206" i="1" dirty="0">
                <a:solidFill>
                  <a:schemeClr val="dk1"/>
                </a:solidFill>
              </a:rPr>
              <a:t>Determination and qualification of welding procedures for metallic materials - Determination of welding procedure</a:t>
            </a:r>
          </a:p>
          <a:p>
            <a:pPr marL="14007" marR="138663" lvl="0" algn="just">
              <a:lnSpc>
                <a:spcPct val="95965"/>
              </a:lnSpc>
              <a:spcBef>
                <a:spcPts val="513"/>
              </a:spcBef>
            </a:pPr>
            <a:endParaRPr lang="en-US" sz="2206" i="1" dirty="0">
              <a:solidFill>
                <a:schemeClr val="dk1"/>
              </a:solidFill>
            </a:endParaRPr>
          </a:p>
          <a:p>
            <a:pPr marL="14007" marR="138663" lvl="0" algn="just">
              <a:lnSpc>
                <a:spcPct val="95965"/>
              </a:lnSpc>
              <a:spcBef>
                <a:spcPts val="513"/>
              </a:spcBef>
            </a:pPr>
            <a:r>
              <a:rPr lang="en-US" sz="2206" i="1" dirty="0">
                <a:solidFill>
                  <a:schemeClr val="dk1"/>
                </a:solidFill>
              </a:rPr>
              <a:t>Part 1: Arc welding for</a:t>
            </a:r>
          </a:p>
          <a:p>
            <a:pPr marL="14007" marR="138663" lvl="0" algn="just">
              <a:lnSpc>
                <a:spcPct val="95965"/>
              </a:lnSpc>
              <a:spcBef>
                <a:spcPts val="513"/>
              </a:spcBef>
            </a:pPr>
            <a:r>
              <a:rPr lang="en-US" sz="2206" i="1">
                <a:solidFill>
                  <a:schemeClr val="dk1"/>
                </a:solidFill>
              </a:rPr>
              <a:t>all welds</a:t>
            </a:r>
            <a:endParaRPr lang="en-US" sz="2206" i="1" dirty="0">
              <a:solidFill>
                <a:schemeClr val="dk1"/>
              </a:solidFill>
            </a:endParaRPr>
          </a:p>
          <a:p>
            <a:pPr marL="14007" marR="138663" lvl="0" algn="just">
              <a:lnSpc>
                <a:spcPct val="95965"/>
              </a:lnSpc>
              <a:spcBef>
                <a:spcPts val="513"/>
              </a:spcBef>
            </a:pPr>
            <a:r>
              <a:rPr lang="en-US" sz="2206" i="1" dirty="0">
                <a:solidFill>
                  <a:schemeClr val="dk1"/>
                </a:solidFill>
              </a:rPr>
              <a:t>Part 2: Flame welding</a:t>
            </a:r>
            <a:endParaRPr sz="2206" dirty="0">
              <a:solidFill>
                <a:schemeClr val="dk1"/>
              </a:solidFill>
              <a:latin typeface="Arial"/>
              <a:ea typeface="Arial"/>
              <a:cs typeface="Arial"/>
              <a:sym typeface="Arial"/>
            </a:endParaRPr>
          </a:p>
        </p:txBody>
      </p:sp>
      <p:sp>
        <p:nvSpPr>
          <p:cNvPr id="3555" name="Google Shape;3555;p353"/>
          <p:cNvSpPr txBox="1">
            <a:spLocks noGrp="1"/>
          </p:cNvSpPr>
          <p:nvPr>
            <p:ph type="title"/>
          </p:nvPr>
        </p:nvSpPr>
        <p:spPr>
          <a:xfrm>
            <a:off x="391630" y="775582"/>
            <a:ext cx="2205795" cy="514021"/>
          </a:xfrm>
          <a:prstGeom prst="rect">
            <a:avLst/>
          </a:prstGeom>
          <a:noFill/>
          <a:ln>
            <a:noFill/>
          </a:ln>
        </p:spPr>
        <p:txBody>
          <a:bodyPr spcFirstLastPara="1" wrap="square" lIns="0" tIns="13300" rIns="0" bIns="0" anchor="t" anchorCtr="0">
            <a:spAutoFit/>
          </a:bodyPr>
          <a:lstStyle/>
          <a:p>
            <a:pPr marL="14007" lvl="0" indent="0" algn="l" rtl="0">
              <a:spcBef>
                <a:spcPts val="0"/>
              </a:spcBef>
              <a:spcAft>
                <a:spcPts val="0"/>
              </a:spcAft>
              <a:buNone/>
            </a:pPr>
            <a:r>
              <a:rPr lang="en-US" sz="3253" i="1" dirty="0">
                <a:solidFill>
                  <a:srgbClr val="FF3300"/>
                </a:solidFill>
                <a:latin typeface="Tahoma"/>
                <a:ea typeface="Tahoma"/>
                <a:cs typeface="Tahoma"/>
                <a:sym typeface="Tahoma"/>
              </a:rPr>
              <a:t>WPS</a:t>
            </a:r>
            <a:endParaRPr sz="3253" dirty="0">
              <a:latin typeface="Tahoma"/>
              <a:ea typeface="Tahoma"/>
              <a:cs typeface="Tahoma"/>
              <a:sym typeface="Tahoma"/>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19692</Words>
  <Application>Microsoft Office PowerPoint</Application>
  <PresentationFormat>Vlastní</PresentationFormat>
  <Paragraphs>2128</Paragraphs>
  <Slides>353</Slides>
  <Notes>353</Notes>
  <HiddenSlides>0</HiddenSlides>
  <MMClips>0</MMClips>
  <ScaleCrop>false</ScaleCrop>
  <HeadingPairs>
    <vt:vector size="8" baseType="variant">
      <vt:variant>
        <vt:lpstr>Použitá písma</vt:lpstr>
      </vt:variant>
      <vt:variant>
        <vt:i4>7</vt:i4>
      </vt:variant>
      <vt:variant>
        <vt:lpstr>Motiv</vt:lpstr>
      </vt:variant>
      <vt:variant>
        <vt:i4>1</vt:i4>
      </vt:variant>
      <vt:variant>
        <vt:lpstr>Vložené servery OLE</vt:lpstr>
      </vt:variant>
      <vt:variant>
        <vt:i4>1</vt:i4>
      </vt:variant>
      <vt:variant>
        <vt:lpstr>Nadpisy snímků</vt:lpstr>
      </vt:variant>
      <vt:variant>
        <vt:i4>353</vt:i4>
      </vt:variant>
    </vt:vector>
  </HeadingPairs>
  <TitlesOfParts>
    <vt:vector size="362" baseType="lpstr">
      <vt:lpstr>Noto Sans Symbols</vt:lpstr>
      <vt:lpstr>Calibri</vt:lpstr>
      <vt:lpstr>Times New Roman</vt:lpstr>
      <vt:lpstr>MS Gothic</vt:lpstr>
      <vt:lpstr>Arial</vt:lpstr>
      <vt:lpstr>Cambria Math</vt:lpstr>
      <vt:lpstr>Tahoma</vt:lpstr>
      <vt:lpstr>Office Theme</vt:lpstr>
      <vt:lpstr>Paintbrush Picture</vt:lpstr>
      <vt:lpstr>Prezentace aplikace PowerPoint</vt:lpstr>
      <vt:lpstr>Prezentace aplikace PowerPoint</vt:lpstr>
      <vt:lpstr>Hybrid welding methods Electric arc welding Orbital welding Plasma welding Laser welding Electric beam welding Welding vs. soldering Weldability Electrical resistance welding       </vt:lpstr>
      <vt:lpstr>1. Hybrid welding methods</vt:lpstr>
      <vt:lpstr>Advantages and disadvantages of partial methods</vt:lpstr>
      <vt:lpstr>Hybrid methods</vt:lpstr>
      <vt:lpstr>Advantages of the LaserHybrid method</vt:lpstr>
      <vt:lpstr>Laser + electric arc (LaserHybrid)</vt:lpstr>
      <vt:lpstr>Laser + electric arc</vt:lpstr>
      <vt:lpstr>Laser + electric arc</vt:lpstr>
      <vt:lpstr>Plasma + laser (PALW)</vt:lpstr>
      <vt:lpstr>Advantages of PALW</vt:lpstr>
      <vt:lpstr>Comparison of the appearance of resulting welds</vt:lpstr>
      <vt:lpstr>Use </vt:lpstr>
      <vt:lpstr>Plasma + MIG</vt:lpstr>
      <vt:lpstr>Advantages of the method</vt:lpstr>
      <vt:lpstr>Comparison of weld depth and caterpillars PLASMA + TIG</vt:lpstr>
      <vt:lpstr>TIG + MIG: the principle of the method</vt:lpstr>
      <vt:lpstr>Advantages of the TIG method</vt:lpstr>
      <vt:lpstr>MIG + TIG</vt:lpstr>
      <vt:lpstr>Recommended and used literature:</vt:lpstr>
      <vt:lpstr>   Thank you for your attention.</vt:lpstr>
      <vt:lpstr>2. Electric arc welding in protective atmospheres MIG, MAG, TIG</vt:lpstr>
      <vt:lpstr>Welding bath protection</vt:lpstr>
      <vt:lpstr>The role of protective atmospheres</vt:lpstr>
      <vt:lpstr>The role of protective atmospheres</vt:lpstr>
      <vt:lpstr>Electric arc welding methods in protective atmospheres</vt:lpstr>
      <vt:lpstr>MIG/MAG  METHOD WELDING</vt:lpstr>
      <vt:lpstr>METHOD MARKING according to the Czech standard ČSN EN ISO 4063</vt:lpstr>
      <vt:lpstr>MAG (135)/MIG (131) welding principle</vt:lpstr>
      <vt:lpstr>Cut through the end of the torch</vt:lpstr>
      <vt:lpstr>WELDING BURNER</vt:lpstr>
      <vt:lpstr>CARBON DIOXIDE– CO2</vt:lpstr>
      <vt:lpstr>CARBON DIOXIDE– CO2</vt:lpstr>
      <vt:lpstr>CARBON DIOXIDE– CO2</vt:lpstr>
      <vt:lpstr>CARBON DIOXIDE– CO2</vt:lpstr>
      <vt:lpstr>Metallurgic reactions</vt:lpstr>
      <vt:lpstr>Metallurgic reactions</vt:lpstr>
      <vt:lpstr>Influence of correct choice of PM and shielding gas</vt:lpstr>
      <vt:lpstr>MIXED GASES</vt:lpstr>
      <vt:lpstr>Ingredients of mixed and formation gases</vt:lpstr>
      <vt:lpstr>Ingredients of mixed and formation gases</vt:lpstr>
      <vt:lpstr>Properties of individual components</vt:lpstr>
      <vt:lpstr>Properties of individual components</vt:lpstr>
      <vt:lpstr>ADVANTAGES OF MIG/MAG WELDING</vt:lpstr>
      <vt:lpstr>Examples of welded joints</vt:lpstr>
      <vt:lpstr>Automatization and robotization</vt:lpstr>
      <vt:lpstr>MIG soldering</vt:lpstr>
      <vt:lpstr>Welding with a filled electrode with its own protection</vt:lpstr>
      <vt:lpstr>Welding with a tubular electrode with its own protection</vt:lpstr>
      <vt:lpstr>MOG welding</vt:lpstr>
      <vt:lpstr>Types of filled electrode fillings</vt:lpstr>
      <vt:lpstr>Types of fillings </vt:lpstr>
      <vt:lpstr>TIG WELDING - PRINCIPLE - METHODS</vt:lpstr>
      <vt:lpstr> TIG, WIG WELDING PRINCIPLE (141)</vt:lpstr>
      <vt:lpstr>Grinding of tungsten electrodes</vt:lpstr>
      <vt:lpstr>ADDITIVE MATERIALS - solid wires, tubes</vt:lpstr>
      <vt:lpstr>ARGON - Ar</vt:lpstr>
      <vt:lpstr>HELIUM - He</vt:lpstr>
      <vt:lpstr>HELIUM - He</vt:lpstr>
      <vt:lpstr>BENEFITS OF TIG (WIG) WELDING</vt:lpstr>
      <vt:lpstr>Parts of an electric arc</vt:lpstr>
      <vt:lpstr>Arc voltage drop</vt:lpstr>
      <vt:lpstr>Influence of polarity on heat distribution</vt:lpstr>
      <vt:lpstr>"Hot wire" TIG welding</vt:lpstr>
      <vt:lpstr>Narrow bevel TIG welding</vt:lpstr>
      <vt:lpstr>Prezentace aplikace PowerPoint</vt:lpstr>
      <vt:lpstr>3.. Orbital electric arc welding</vt:lpstr>
      <vt:lpstr>History of orbital welding</vt:lpstr>
      <vt:lpstr>Principle of orbital welding</vt:lpstr>
      <vt:lpstr>Types of welding technologies for orbital welding </vt:lpstr>
      <vt:lpstr>Orbital welding system</vt:lpstr>
      <vt:lpstr>Advantages of the method</vt:lpstr>
      <vt:lpstr>Disadvantages of the method</vt:lpstr>
      <vt:lpstr>Welding heads</vt:lpstr>
      <vt:lpstr>Open welding heads</vt:lpstr>
      <vt:lpstr>Closed orbital welding head</vt:lpstr>
      <vt:lpstr>Open welding heads</vt:lpstr>
      <vt:lpstr>   Thank you for your attention.</vt:lpstr>
      <vt:lpstr>PLASMA WELDING</vt:lpstr>
      <vt:lpstr>ELECTRIC ARC</vt:lpstr>
      <vt:lpstr>Plasma</vt:lpstr>
      <vt:lpstr>Plasma</vt:lpstr>
      <vt:lpstr>Plasma</vt:lpstr>
      <vt:lpstr>Plasma</vt:lpstr>
      <vt:lpstr>Electric arc plasma</vt:lpstr>
      <vt:lpstr>Plasma welding</vt:lpstr>
      <vt:lpstr>Electric arc plasma</vt:lpstr>
      <vt:lpstr>Electric arc plasma</vt:lpstr>
      <vt:lpstr>Types of gases used</vt:lpstr>
      <vt:lpstr>Types of gases used</vt:lpstr>
      <vt:lpstr>Types of gases used</vt:lpstr>
      <vt:lpstr>Types of protective gases used</vt:lpstr>
      <vt:lpstr>Plasma welding – principle of the method</vt:lpstr>
      <vt:lpstr>Comparison of TIG and plasma welding</vt:lpstr>
      <vt:lpstr>Plasma welding - temperature distribution</vt:lpstr>
      <vt:lpstr>Plasma arc temperatures</vt:lpstr>
      <vt:lpstr>Plasma welding - weld cross-section</vt:lpstr>
      <vt:lpstr>Comparison of TIG and plasma welding</vt:lpstr>
      <vt:lpstr>Plasma welding scheme</vt:lpstr>
      <vt:lpstr>Plasma welding - principle of the method</vt:lpstr>
      <vt:lpstr>Plasma welding - manual burner</vt:lpstr>
      <vt:lpstr>Methods of plasma welding</vt:lpstr>
      <vt:lpstr>Microplasma welding</vt:lpstr>
      <vt:lpstr>Keyhole welding</vt:lpstr>
      <vt:lpstr>Continuous beam welding - keyholing</vt:lpstr>
      <vt:lpstr>Welding parameters</vt:lpstr>
      <vt:lpstr>Advantages of plasma welding</vt:lpstr>
      <vt:lpstr>Areas of application of plasma welding</vt:lpstr>
      <vt:lpstr>Methods of plasma burner connection</vt:lpstr>
      <vt:lpstr>Types of plasma arcs</vt:lpstr>
      <vt:lpstr>Plasma welding scheme</vt:lpstr>
      <vt:lpstr>Methods of plasma welding</vt:lpstr>
      <vt:lpstr>Microplasma welding</vt:lpstr>
      <vt:lpstr>Clamping of components during microplasma welding</vt:lpstr>
      <vt:lpstr>Microplasma arc welding scheme</vt:lpstr>
      <vt:lpstr>Continuous beam welding - keyholing</vt:lpstr>
      <vt:lpstr>Welding parameters</vt:lpstr>
      <vt:lpstr>Advantages of plasma welding</vt:lpstr>
      <vt:lpstr>Areas of application of plasma welding</vt:lpstr>
      <vt:lpstr>Plasma cutting</vt:lpstr>
      <vt:lpstr>Plasma cutting - description of the method</vt:lpstr>
      <vt:lpstr>Types of cutting plasmas</vt:lpstr>
      <vt:lpstr>Types of cutting plasmas</vt:lpstr>
      <vt:lpstr>The principle of cutting</vt:lpstr>
      <vt:lpstr>The principle of cutting</vt:lpstr>
      <vt:lpstr>Prezentace aplikace PowerPoint</vt:lpstr>
      <vt:lpstr>Cutting burners</vt:lpstr>
      <vt:lpstr>Technological possibilities and limitations of plasma cutting</vt:lpstr>
      <vt:lpstr>Technological possibilities and limitations of plasma cutting</vt:lpstr>
      <vt:lpstr>Quality of the cut</vt:lpstr>
      <vt:lpstr>Prezentace aplikace PowerPoint</vt:lpstr>
      <vt:lpstr>Prezentace aplikace PowerPoint</vt:lpstr>
      <vt:lpstr>New process of plasma stabilization - water vapour</vt:lpstr>
      <vt:lpstr>Advantages of plasma cutting</vt:lpstr>
      <vt:lpstr>Disadvantages of plasma cutting</vt:lpstr>
      <vt:lpstr>Prezentace aplikace PowerPoint</vt:lpstr>
      <vt:lpstr>4. Laser Welding</vt:lpstr>
      <vt:lpstr>LASER - DEFINITION</vt:lpstr>
      <vt:lpstr>LASER RESONATOR CONSTRUCTION</vt:lpstr>
      <vt:lpstr>LASER RESONATOR CONSTRUCTION</vt:lpstr>
      <vt:lpstr>RESONATOR CONSTRUCTION: SOLID STATE LASERS</vt:lpstr>
      <vt:lpstr>LASER LIGHT PROPERTIES</vt:lpstr>
      <vt:lpstr>Perfect beam control. Spatial beam focus</vt:lpstr>
      <vt:lpstr>SOURCES OF ELECTROMAGNETIC RADIATION</vt:lpstr>
      <vt:lpstr>Properties of laser radiation</vt:lpstr>
      <vt:lpstr>Properties of laser radiation</vt:lpstr>
      <vt:lpstr>Laser beam transmission methods</vt:lpstr>
      <vt:lpstr>TRANSMISSION METHODS AND BEAM FOCUSING</vt:lpstr>
      <vt:lpstr>Laser beam focusing</vt:lpstr>
      <vt:lpstr>Laser comparison - beam quality</vt:lpstr>
      <vt:lpstr>Transverse modes - radiation energy distribution in a resonator</vt:lpstr>
      <vt:lpstr>Advantages and uses of laser systems</vt:lpstr>
      <vt:lpstr>Interaction of laser radiation with material</vt:lpstr>
      <vt:lpstr>Interaction of laser radiation with material</vt:lpstr>
      <vt:lpstr>Prezentace aplikace PowerPoint</vt:lpstr>
      <vt:lpstr>Prezentace aplikace PowerPoint</vt:lpstr>
      <vt:lpstr>TYPES OF LASERS</vt:lpstr>
      <vt:lpstr>TYPES OF LASERS</vt:lpstr>
      <vt:lpstr>Prezentace aplikace PowerPoint</vt:lpstr>
      <vt:lpstr>Solid state laser : Nd3+:YAG LASER</vt:lpstr>
      <vt:lpstr>Solid state laser scheme</vt:lpstr>
      <vt:lpstr>Nd3+:YAG LASER (solid state)</vt:lpstr>
      <vt:lpstr>Nd3+:YAG LASER (solid state)</vt:lpstr>
      <vt:lpstr>Examples of solid state laser systems</vt:lpstr>
      <vt:lpstr>Examples of solid state laser systems</vt:lpstr>
      <vt:lpstr>Gaseous state lasers - CO2</vt:lpstr>
      <vt:lpstr>Gaseous state lasers - CO2</vt:lpstr>
      <vt:lpstr>Gaseous state lasers - CO2</vt:lpstr>
      <vt:lpstr>CO2 LASER (gaseous state)</vt:lpstr>
      <vt:lpstr>CO2 LASER (gaseous state)</vt:lpstr>
      <vt:lpstr>Examples of gas laser systems</vt:lpstr>
      <vt:lpstr>SLAB Laser</vt:lpstr>
      <vt:lpstr>SEMICONDUCTOR LASER</vt:lpstr>
      <vt:lpstr>DIODE LASER</vt:lpstr>
      <vt:lpstr>New types of LASER construction</vt:lpstr>
      <vt:lpstr>Disk laser</vt:lpstr>
      <vt:lpstr>Disk laser</vt:lpstr>
      <vt:lpstr>Fibre laser</vt:lpstr>
      <vt:lpstr>Fibre laser</vt:lpstr>
      <vt:lpstr>Comparison of parameters of the most used lasers</vt:lpstr>
      <vt:lpstr>APPLICATION OF LASERS</vt:lpstr>
      <vt:lpstr>LASER WELDING METHODS</vt:lpstr>
      <vt:lpstr>LASER WELDING</vt:lpstr>
      <vt:lpstr>LASER WELDING</vt:lpstr>
      <vt:lpstr>Comparison of shielding gases</vt:lpstr>
      <vt:lpstr>WELD GEOMETRY DURING THE WELDING PROCESS</vt:lpstr>
      <vt:lpstr>THERMAL EFFECT OF THE BEAM DURING THE WELDING PROCESS</vt:lpstr>
      <vt:lpstr>Welding and surfacing</vt:lpstr>
      <vt:lpstr>(Micro) surfacing</vt:lpstr>
      <vt:lpstr>USE OF LASER WELDING IN INDUSTRY</vt:lpstr>
      <vt:lpstr>USE OF LASER WELDING IN INDUSTRY</vt:lpstr>
      <vt:lpstr>THERMAL PARTITIONING OF MATERIALS BY LASER</vt:lpstr>
      <vt:lpstr>LASER CUTTING PRINCIPLE</vt:lpstr>
      <vt:lpstr>THERMAL PARTITIONING OF MATERIALS BY LASER</vt:lpstr>
      <vt:lpstr>LASER CUTTING METHODS</vt:lpstr>
      <vt:lpstr>LASER CUTTING PRINCIPLE</vt:lpstr>
      <vt:lpstr>Prezentace aplikace PowerPoint</vt:lpstr>
      <vt:lpstr>Cutting and drilling</vt:lpstr>
      <vt:lpstr>LASER CUTTING - COMMON MATERIALS</vt:lpstr>
      <vt:lpstr>LASER CUTTING - SPECIAL MATERIALS</vt:lpstr>
      <vt:lpstr>LASER CUTTING IN 3D</vt:lpstr>
      <vt:lpstr>Description, marking and engraving</vt:lpstr>
      <vt:lpstr>Heat treatment</vt:lpstr>
      <vt:lpstr>Micromachining</vt:lpstr>
      <vt:lpstr>Hybrid technologies</vt:lpstr>
      <vt:lpstr>HYBRID WELDING PROCESSES - COMPARISON</vt:lpstr>
      <vt:lpstr>Prezentace aplikace PowerPoint</vt:lpstr>
      <vt:lpstr>ELECTRON BEAM WELDING</vt:lpstr>
      <vt:lpstr>Electron beam welding</vt:lpstr>
      <vt:lpstr>Principle of electron beam welding</vt:lpstr>
      <vt:lpstr>Power density vs. weld shape</vt:lpstr>
      <vt:lpstr>Electron emissions</vt:lpstr>
      <vt:lpstr>Types of electrodes</vt:lpstr>
      <vt:lpstr>Acceleration of electrons</vt:lpstr>
      <vt:lpstr>Principle of electron beam welding</vt:lpstr>
      <vt:lpstr>Electron beam welding scheme</vt:lpstr>
      <vt:lpstr>The principle of electron beam focusing</vt:lpstr>
      <vt:lpstr>Focusing principle</vt:lpstr>
      <vt:lpstr>Electron beam interactions</vt:lpstr>
      <vt:lpstr>Horizontal arrangement of devices</vt:lpstr>
      <vt:lpstr>Electron beam interaction with material</vt:lpstr>
      <vt:lpstr>Electron beam interactions</vt:lpstr>
      <vt:lpstr>Welding parameters</vt:lpstr>
      <vt:lpstr>Dependence of weld penetration depth on the amount of heat introduced</vt:lpstr>
      <vt:lpstr>Material weldability</vt:lpstr>
      <vt:lpstr>Examples of applications</vt:lpstr>
      <vt:lpstr>Examples of applications</vt:lpstr>
      <vt:lpstr>Advantages of electron beam welding</vt:lpstr>
      <vt:lpstr>Disadvantages of electron beam welding</vt:lpstr>
      <vt:lpstr>Occupational safety and hygiene</vt:lpstr>
      <vt:lpstr>Examples of welding equipment</vt:lpstr>
      <vt:lpstr>Basics of SOLDERING</vt:lpstr>
      <vt:lpstr>Definition of  soldering</vt:lpstr>
      <vt:lpstr>Technology comparison: welding vs soldering</vt:lpstr>
      <vt:lpstr>Use of soldering</vt:lpstr>
      <vt:lpstr>Use of soldering</vt:lpstr>
      <vt:lpstr>Use of soldering</vt:lpstr>
      <vt:lpstr>Types of soldered joints</vt:lpstr>
      <vt:lpstr>Types of soldered joints</vt:lpstr>
      <vt:lpstr>Mechanical properties of soldered joints</vt:lpstr>
      <vt:lpstr>Physical nature of soldering</vt:lpstr>
      <vt:lpstr>Physical nature of soldering - diagram of a soldered joint</vt:lpstr>
      <vt:lpstr>Diffusion</vt:lpstr>
      <vt:lpstr>Prezentace aplikace PowerPoint</vt:lpstr>
      <vt:lpstr>Solder joint structure</vt:lpstr>
      <vt:lpstr>Physical nature of soldering materials</vt:lpstr>
      <vt:lpstr>Soldering operating temperature</vt:lpstr>
      <vt:lpstr>Physical nature of soldering - surface tension /N.m-1/</vt:lpstr>
      <vt:lpstr>Physical nature of soldering - surface tension /N.m-1/</vt:lpstr>
      <vt:lpstr>Physical nature of soldering - Wettability</vt:lpstr>
      <vt:lpstr>Physical nature of soldering - Wettability</vt:lpstr>
      <vt:lpstr>Physical nature of soldering - Wettability</vt:lpstr>
      <vt:lpstr>Physical nature of soldering - Wettability</vt:lpstr>
      <vt:lpstr>Physical nature of soldering - Wettability</vt:lpstr>
      <vt:lpstr>Physical nature of soldering - Wettability</vt:lpstr>
      <vt:lpstr>Physical nature of soldering - Flowability</vt:lpstr>
      <vt:lpstr>Physical nature of soldering - Capillarity</vt:lpstr>
      <vt:lpstr>Physical nature of soldering - Capillarity</vt:lpstr>
      <vt:lpstr>Physical nature of soldering</vt:lpstr>
      <vt:lpstr>Physical nature of soldering</vt:lpstr>
      <vt:lpstr>Advantages of soldering vs</vt:lpstr>
      <vt:lpstr>Preparation of soldered materials</vt:lpstr>
      <vt:lpstr>Soldering procedure</vt:lpstr>
      <vt:lpstr>General requirements for solders</vt:lpstr>
      <vt:lpstr>Types of solder design</vt:lpstr>
      <vt:lpstr>Types of solder design</vt:lpstr>
      <vt:lpstr>The issue of introducing lead-free solders</vt:lpstr>
      <vt:lpstr>Types of solders - brazing</vt:lpstr>
      <vt:lpstr>Types of solders - brazing (according to the standard ČSN EN 1044)</vt:lpstr>
      <vt:lpstr>Types of solders - brazing (according to standard ČSN EN 1044)</vt:lpstr>
      <vt:lpstr>Types of solders - brazing</vt:lpstr>
      <vt:lpstr>Distribution of fluxes - brazing (according to standard ČSN EN 1045)</vt:lpstr>
      <vt:lpstr>Distribution of fluxes - brazing (according to standard ČSN EN 1045)</vt:lpstr>
      <vt:lpstr>Examples of fluxes</vt:lpstr>
      <vt:lpstr>Division of soldering methods</vt:lpstr>
      <vt:lpstr>Division of soldering methods</vt:lpstr>
      <vt:lpstr>Division of soldering methods</vt:lpstr>
      <vt:lpstr>Designation of soldering methods according to standard ČSN EN ISO 4063</vt:lpstr>
      <vt:lpstr>Prezentace aplikace PowerPoint</vt:lpstr>
      <vt:lpstr>RESISTANCE WELDING</vt:lpstr>
      <vt:lpstr>Resistance welding</vt:lpstr>
      <vt:lpstr>Division of resistance welding methods</vt:lpstr>
      <vt:lpstr>Method designation – according to standard ČSN EN ISO 4063</vt:lpstr>
      <vt:lpstr>Range of basic parameters (21)</vt:lpstr>
      <vt:lpstr>Resistance heating</vt:lpstr>
      <vt:lpstr>Resistance heating</vt:lpstr>
      <vt:lpstr>Transitional and material resistances</vt:lpstr>
      <vt:lpstr>Transitional and material resistances</vt:lpstr>
      <vt:lpstr>Transitional and material resistances</vt:lpstr>
      <vt:lpstr>Prezentace aplikace PowerPoint</vt:lpstr>
      <vt:lpstr>Welding process metallurgy</vt:lpstr>
      <vt:lpstr>Welding process metallurgy</vt:lpstr>
      <vt:lpstr>Prerequisites for the formation of a weld</vt:lpstr>
      <vt:lpstr>Process characteristics (advantages vs. disadvantages)</vt:lpstr>
      <vt:lpstr>Resistance SPOT welding</vt:lpstr>
      <vt:lpstr>Principle of resistance spot welding</vt:lpstr>
      <vt:lpstr>Prezentace aplikace PowerPoint</vt:lpstr>
      <vt:lpstr>Prezentace aplikace PowerPoint</vt:lpstr>
      <vt:lpstr>Prezentace aplikace PowerPoint</vt:lpstr>
      <vt:lpstr>Principle of resistance spot welding</vt:lpstr>
      <vt:lpstr>Prezentace aplikace PowerPoint</vt:lpstr>
      <vt:lpstr>Prezentace aplikace PowerPoint</vt:lpstr>
      <vt:lpstr>Distribution of spot welding - according to the arrangement of electrodes</vt:lpstr>
      <vt:lpstr>Prezentace aplikace PowerPoint</vt:lpstr>
      <vt:lpstr>Multi-spot resistance welding</vt:lpstr>
      <vt:lpstr>Welding parameters</vt:lpstr>
      <vt:lpstr>Influence of pressing force</vt:lpstr>
      <vt:lpstr>Welding mode</vt:lpstr>
      <vt:lpstr>Optimal band for making welded resistance joints</vt:lpstr>
      <vt:lpstr>Hard welding mode</vt:lpstr>
      <vt:lpstr>Soft welding mode</vt:lpstr>
      <vt:lpstr>Welding time course - Welding cycle</vt:lpstr>
      <vt:lpstr>Welding time course - Welding cycle</vt:lpstr>
      <vt:lpstr>Prezentace aplikace PowerPoint</vt:lpstr>
      <vt:lpstr>Use of spot welding</vt:lpstr>
      <vt:lpstr>Resistance welding losses</vt:lpstr>
      <vt:lpstr>Influence of the arms of the welding source</vt:lpstr>
      <vt:lpstr>Resistance SEAM welding</vt:lpstr>
      <vt:lpstr>Welding parameters of seam welding</vt:lpstr>
      <vt:lpstr>Modulation of the welding current</vt:lpstr>
      <vt:lpstr>Use of seam welding</vt:lpstr>
      <vt:lpstr>Resistance INDUCTION welding</vt:lpstr>
      <vt:lpstr>Prezentace aplikace PowerPoint</vt:lpstr>
      <vt:lpstr>Prezentace aplikace PowerPoint</vt:lpstr>
      <vt:lpstr>Prezentace aplikace PowerPoint</vt:lpstr>
      <vt:lpstr>Electrode materials</vt:lpstr>
      <vt:lpstr>Resistance PROTRUSION welding</vt:lpstr>
      <vt:lpstr>Types of protrusions</vt:lpstr>
      <vt:lpstr>Principle of protrusion welding</vt:lpstr>
      <vt:lpstr>Nature of protrusion welding</vt:lpstr>
      <vt:lpstr>Nature of protrusion welding</vt:lpstr>
      <vt:lpstr>Resistance CONTACT welding</vt:lpstr>
      <vt:lpstr>Contact stamping/Butt welding</vt:lpstr>
      <vt:lpstr>Contact stamping welding</vt:lpstr>
      <vt:lpstr>Butt/Contact welding with melting</vt:lpstr>
      <vt:lpstr>Butt/Contact welding with melting/desoldering</vt:lpstr>
      <vt:lpstr>Butt welding with melting/desoldering</vt:lpstr>
      <vt:lpstr>Use of butt resistance welding</vt:lpstr>
      <vt:lpstr>Resistance welding equipment</vt:lpstr>
      <vt:lpstr>Prezentace aplikace PowerPoint</vt:lpstr>
      <vt:lpstr>Material weldability</vt:lpstr>
      <vt:lpstr>Technological weldability</vt:lpstr>
      <vt:lpstr>Structural weldability</vt:lpstr>
      <vt:lpstr>Weldability must ensure:</vt:lpstr>
      <vt:lpstr>Weldability evaluation– standard ČSN 05 1309</vt:lpstr>
      <vt:lpstr>Weldability evaluation</vt:lpstr>
      <vt:lpstr>Weldability evaluation</vt:lpstr>
      <vt:lpstr>Welding procedure qualification</vt:lpstr>
      <vt:lpstr>Welding procedure qualification</vt:lpstr>
      <vt:lpstr>Welding procedure qualification</vt:lpstr>
      <vt:lpstr>Welding procedure qualification</vt:lpstr>
      <vt:lpstr>WPS</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Naďa Holická</dc:creator>
  <cp:lastModifiedBy>martin.buk@tiscali.cz</cp:lastModifiedBy>
  <cp:revision>43</cp:revision>
  <dcterms:created xsi:type="dcterms:W3CDTF">2017-03-15T11:07:40Z</dcterms:created>
  <dcterms:modified xsi:type="dcterms:W3CDTF">2023-02-26T20:37:35Z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2017-03-15T00:00:00Z</vt:filetime>
  </property>
  <property fmtid="{D5CDD505-2E9C-101B-9397-08002B2CF9AE}" pid="3" name="Creator">
    <vt:lpwstr>Adobe InDesign CC 2017 (Windows)</vt:lpwstr>
  </property>
  <property fmtid="{D5CDD505-2E9C-101B-9397-08002B2CF9AE}" pid="4" name="LastSaved">
    <vt:filetime>2017-03-15T00:00:00Z</vt:filetime>
  </property>
</Properties>
</file>