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6" r:id="rId3"/>
    <p:sldId id="317" r:id="rId4"/>
    <p:sldId id="318" r:id="rId5"/>
    <p:sldId id="319" r:id="rId6"/>
    <p:sldId id="320" r:id="rId7"/>
    <p:sldId id="343" r:id="rId8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7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541" y="-104775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69113" y="7334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TextovéPole 18"/>
          <p:cNvSpPr txBox="1"/>
          <p:nvPr/>
        </p:nvSpPr>
        <p:spPr>
          <a:xfrm>
            <a:off x="1308100" y="3629025"/>
            <a:ext cx="7924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/>
              <a:t>Technické a personální vybavení – 2.část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3407728" y="5381625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/>
              <a:t>Soňa Galušková</a:t>
            </a: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2406" y="1025282"/>
            <a:ext cx="8822055" cy="538609"/>
          </a:xfrm>
        </p:spPr>
        <p:txBody>
          <a:bodyPr/>
          <a:lstStyle/>
          <a:p>
            <a:r>
              <a:rPr lang="cs-CZ" dirty="0"/>
              <a:t>Personální vybavení pracoviště</a:t>
            </a: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09" y="1913602"/>
            <a:ext cx="4704353" cy="3528265"/>
          </a:xfrm>
        </p:spPr>
      </p:pic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0" t="10237" r="6225"/>
          <a:stretch/>
        </p:blipFill>
        <p:spPr>
          <a:xfrm>
            <a:off x="4560420" y="2950321"/>
            <a:ext cx="5967861" cy="3379866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292496" y="5642549"/>
            <a:ext cx="1772345" cy="3353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579" dirty="0"/>
              <a:t>4 sanitáři + 1 sestra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5499100" y="2409825"/>
            <a:ext cx="3099726" cy="578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579" dirty="0"/>
              <a:t>12 zdravotníků na přesun</a:t>
            </a:r>
          </a:p>
          <a:p>
            <a:r>
              <a:rPr lang="cs-CZ" sz="1579" dirty="0"/>
              <a:t> 1 pacienta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180D3D01-B9F1-55D6-26BF-4E889ADE6E21}"/>
              </a:ext>
            </a:extLst>
          </p:cNvPr>
          <p:cNvSpPr txBox="1"/>
          <p:nvPr/>
        </p:nvSpPr>
        <p:spPr>
          <a:xfrm>
            <a:off x="4560420" y="6355475"/>
            <a:ext cx="8515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Zdroj. vlastní</a:t>
            </a:r>
          </a:p>
        </p:txBody>
      </p:sp>
    </p:spTree>
    <p:extLst>
      <p:ext uri="{BB962C8B-B14F-4D97-AF65-F5344CB8AC3E}">
        <p14:creationId xmlns:p14="http://schemas.microsoft.com/office/powerpoint/2010/main" val="1529712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992" y="1317603"/>
            <a:ext cx="6272471" cy="3528265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94"/>
          <a:stretch/>
        </p:blipFill>
        <p:spPr>
          <a:xfrm>
            <a:off x="5661211" y="2368513"/>
            <a:ext cx="4894125" cy="4066022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ACE517E3-5A49-2FF2-1258-75748D5A7B11}"/>
              </a:ext>
            </a:extLst>
          </p:cNvPr>
          <p:cNvSpPr txBox="1"/>
          <p:nvPr/>
        </p:nvSpPr>
        <p:spPr>
          <a:xfrm>
            <a:off x="547992" y="4865023"/>
            <a:ext cx="8531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vlastní</a:t>
            </a:r>
          </a:p>
        </p:txBody>
      </p:sp>
    </p:spTree>
    <p:extLst>
      <p:ext uri="{BB962C8B-B14F-4D97-AF65-F5344CB8AC3E}">
        <p14:creationId xmlns:p14="http://schemas.microsoft.com/office/powerpoint/2010/main" val="3293931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1162" y="1856928"/>
            <a:ext cx="5220401" cy="3915300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966" y="1585347"/>
            <a:ext cx="5588775" cy="4191581"/>
          </a:xfrm>
          <a:prstGeom prst="rect">
            <a:avLst/>
          </a:prstGeom>
        </p:spPr>
      </p:pic>
      <p:sp>
        <p:nvSpPr>
          <p:cNvPr id="2" name="TextovéPole 1"/>
          <p:cNvSpPr txBox="1"/>
          <p:nvPr/>
        </p:nvSpPr>
        <p:spPr>
          <a:xfrm>
            <a:off x="5126542" y="1269262"/>
            <a:ext cx="1122936" cy="3353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579" dirty="0"/>
              <a:t>Přes 240 kg</a:t>
            </a:r>
          </a:p>
        </p:txBody>
      </p:sp>
      <p:sp>
        <p:nvSpPr>
          <p:cNvPr id="3" name="Hvězda: pěticípá 2">
            <a:extLst>
              <a:ext uri="{FF2B5EF4-FFF2-40B4-BE49-F238E27FC236}">
                <a16:creationId xmlns:a16="http://schemas.microsoft.com/office/drawing/2014/main" id="{D2D0E893-D3CF-3764-03D7-57673AD3AA79}"/>
              </a:ext>
            </a:extLst>
          </p:cNvPr>
          <p:cNvSpPr/>
          <p:nvPr/>
        </p:nvSpPr>
        <p:spPr>
          <a:xfrm>
            <a:off x="2222500" y="1585347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Hvězda: pěticípá 5">
            <a:extLst>
              <a:ext uri="{FF2B5EF4-FFF2-40B4-BE49-F238E27FC236}">
                <a16:creationId xmlns:a16="http://schemas.microsoft.com/office/drawing/2014/main" id="{AB780C44-0066-774B-146F-86E6BAEE841E}"/>
              </a:ext>
            </a:extLst>
          </p:cNvPr>
          <p:cNvSpPr/>
          <p:nvPr/>
        </p:nvSpPr>
        <p:spPr>
          <a:xfrm>
            <a:off x="5662191" y="2007273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91304FC6-F1CD-3376-E851-2A7E7DC05825}"/>
              </a:ext>
            </a:extLst>
          </p:cNvPr>
          <p:cNvSpPr txBox="1"/>
          <p:nvPr/>
        </p:nvSpPr>
        <p:spPr>
          <a:xfrm>
            <a:off x="4723966" y="5829940"/>
            <a:ext cx="8531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vlastní</a:t>
            </a:r>
          </a:p>
        </p:txBody>
      </p:sp>
    </p:spTree>
    <p:extLst>
      <p:ext uri="{BB962C8B-B14F-4D97-AF65-F5344CB8AC3E}">
        <p14:creationId xmlns:p14="http://schemas.microsoft.com/office/powerpoint/2010/main" val="3770297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3.googleusercontent.com/hrtR7Abj6eMT50jjj6R6rFGKtMGbgx8NjlxhafibYO1ua1Qh9NuYpi4AM6SZ6UmWJOnQ6qOlqbHbcGUcmI3R5y5vUHy6lbaHbDkheBsNzBYEvcQ2Ot871dl7X8voL8jn68tJ9zZ6EVnnhBKdiOF9Q_nEbE24WNZyHFRHVFpb22BgfDFttUJuoztXCTBG_pYaX0DZaqYZi6-k7zjbbvM2EokPT5g1fEX-8vlk7pfyMGSlfwg5VJ_3WVe8vba3Dpzpj6V6qy-WvvwunpaH7KinTWiCt8Vut5_J2RmQteZYurEIHTez8XWrMAP6GgmoQ9yGyxbUOyWhVbP1K2bEFNUZXfUu9MN4nnZl8QhLFJ2iKaGq4VWrl6rmUIN6JbrPVI2Ja5cx9nolsylNv9JsoSbfE9_cHdxq5b_VE-Ezss_1R9_al3TEDnRbrKAhRkCa57qRpC3TE3_D8nbn3aEdXzDuwwOZIom5v_vjPW9w_XEtYErZyJAXtp9lXlqGoG68NqzRY0PB3wZmRfm-dvBPbmUhfHdTFEYlywlGiqBr1wOr-E43u9Tp-xy2YQ7i67HR4SL2g2HSGzWvHjj3Ppxg8BoCZso9ERSb9UaielLiUHJvVP9a5RpncZzBF7Yzo96VwnaZu3mKvB7fZuC6OP12r235Wl0hyFFRPPRC1GsvzjQbowziHZPjmJsCY588PkpdrNWx9qJcEWJyihSC5F_DHkxM-dI=w511-h907-no?authuser=0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463" y="946478"/>
            <a:ext cx="3059732" cy="543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616" y="1843246"/>
            <a:ext cx="5809800" cy="4357350"/>
          </a:xfrm>
          <a:prstGeom prst="rect">
            <a:avLst/>
          </a:prstGeom>
        </p:spPr>
      </p:pic>
      <p:sp>
        <p:nvSpPr>
          <p:cNvPr id="2" name="Hvězda: pěticípá 1">
            <a:extLst>
              <a:ext uri="{FF2B5EF4-FFF2-40B4-BE49-F238E27FC236}">
                <a16:creationId xmlns:a16="http://schemas.microsoft.com/office/drawing/2014/main" id="{15B74AF0-B123-A186-850B-B797D1A72D21}"/>
              </a:ext>
            </a:extLst>
          </p:cNvPr>
          <p:cNvSpPr/>
          <p:nvPr/>
        </p:nvSpPr>
        <p:spPr>
          <a:xfrm>
            <a:off x="4813300" y="2747528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AAA030B1-BF45-38A5-D9AC-DAFBA5DDA3B4}"/>
              </a:ext>
            </a:extLst>
          </p:cNvPr>
          <p:cNvSpPr txBox="1"/>
          <p:nvPr/>
        </p:nvSpPr>
        <p:spPr>
          <a:xfrm>
            <a:off x="4434616" y="6182907"/>
            <a:ext cx="8531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vlastní</a:t>
            </a:r>
          </a:p>
        </p:txBody>
      </p:sp>
    </p:spTree>
    <p:extLst>
      <p:ext uri="{BB962C8B-B14F-4D97-AF65-F5344CB8AC3E}">
        <p14:creationId xmlns:p14="http://schemas.microsoft.com/office/powerpoint/2010/main" val="736780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4964" y="1937191"/>
            <a:ext cx="4704353" cy="3528265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33223" y="1664735"/>
            <a:ext cx="5430900" cy="4073175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927100" y="733425"/>
            <a:ext cx="1642608" cy="578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579" dirty="0"/>
              <a:t>190 -200 kg pacient</a:t>
            </a:r>
          </a:p>
        </p:txBody>
      </p:sp>
      <p:sp>
        <p:nvSpPr>
          <p:cNvPr id="2" name="Hvězda: pěticípá 1">
            <a:extLst>
              <a:ext uri="{FF2B5EF4-FFF2-40B4-BE49-F238E27FC236}">
                <a16:creationId xmlns:a16="http://schemas.microsoft.com/office/drawing/2014/main" id="{43532CC2-8454-7B00-B94A-E577AFF2F714}"/>
              </a:ext>
            </a:extLst>
          </p:cNvPr>
          <p:cNvSpPr/>
          <p:nvPr/>
        </p:nvSpPr>
        <p:spPr>
          <a:xfrm>
            <a:off x="2967140" y="2867025"/>
            <a:ext cx="457200" cy="381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Hvězda: pěticípá 2">
            <a:extLst>
              <a:ext uri="{FF2B5EF4-FFF2-40B4-BE49-F238E27FC236}">
                <a16:creationId xmlns:a16="http://schemas.microsoft.com/office/drawing/2014/main" id="{B6CA4AD9-F833-16AD-A1F2-8C58324B49EC}"/>
              </a:ext>
            </a:extLst>
          </p:cNvPr>
          <p:cNvSpPr/>
          <p:nvPr/>
        </p:nvSpPr>
        <p:spPr>
          <a:xfrm>
            <a:off x="7023100" y="2600325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F5AC4135-A850-243B-1ED1-0B2CA9445A64}"/>
              </a:ext>
            </a:extLst>
          </p:cNvPr>
          <p:cNvSpPr txBox="1"/>
          <p:nvPr/>
        </p:nvSpPr>
        <p:spPr>
          <a:xfrm>
            <a:off x="1236642" y="6090592"/>
            <a:ext cx="8531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vlastní</a:t>
            </a:r>
          </a:p>
        </p:txBody>
      </p:sp>
    </p:spTree>
    <p:extLst>
      <p:ext uri="{BB962C8B-B14F-4D97-AF65-F5344CB8AC3E}">
        <p14:creationId xmlns:p14="http://schemas.microsoft.com/office/powerpoint/2010/main" val="15223856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4DCE54-36A6-60A6-355B-0FDEEAB74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1" y="2181225"/>
            <a:ext cx="9278797" cy="1447800"/>
          </a:xfrm>
        </p:spPr>
        <p:txBody>
          <a:bodyPr/>
          <a:lstStyle/>
          <a:p>
            <a:r>
              <a:rPr lang="cs-CZ" sz="4800" dirty="0"/>
              <a:t>Děkuji za pozornost</a:t>
            </a:r>
          </a:p>
        </p:txBody>
      </p:sp>
    </p:spTree>
    <p:extLst>
      <p:ext uri="{BB962C8B-B14F-4D97-AF65-F5344CB8AC3E}">
        <p14:creationId xmlns:p14="http://schemas.microsoft.com/office/powerpoint/2010/main" val="8042316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65</Words>
  <Application>Microsoft Office PowerPoint</Application>
  <PresentationFormat>Vlastní</PresentationFormat>
  <Paragraphs>16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1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9" baseType="lpstr">
      <vt:lpstr>Calibri</vt:lpstr>
      <vt:lpstr>Office Theme</vt:lpstr>
      <vt:lpstr>Prezentace aplikace PowerPoint</vt:lpstr>
      <vt:lpstr>Personální vybavení pracoviště</vt:lpstr>
      <vt:lpstr>Prezentace aplikace PowerPoint</vt:lpstr>
      <vt:lpstr>Prezentace aplikace PowerPoint</vt:lpstr>
      <vt:lpstr>Prezentace aplikace PowerPoint</vt:lpstr>
      <vt:lpstr>Prezentace aplikace PowerPoint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Mgr. Soňa Galušková</cp:lastModifiedBy>
  <cp:revision>13</cp:revision>
  <dcterms:created xsi:type="dcterms:W3CDTF">2017-03-15T11:07:40Z</dcterms:created>
  <dcterms:modified xsi:type="dcterms:W3CDTF">2022-08-09T08:45:57Z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