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76422" y="1434335"/>
            <a:ext cx="8791575" cy="2387600"/>
          </a:xfrm>
        </p:spPr>
        <p:txBody>
          <a:bodyPr/>
          <a:lstStyle/>
          <a:p>
            <a:r>
              <a:rPr lang="cs-CZ" dirty="0" err="1"/>
              <a:t>Activity</a:t>
            </a:r>
            <a:r>
              <a:rPr lang="cs-CZ" dirty="0"/>
              <a:t> </a:t>
            </a:r>
            <a:r>
              <a:rPr lang="cs-CZ" dirty="0" err="1"/>
              <a:t>grading</a:t>
            </a:r>
            <a:r>
              <a:rPr lang="cs-CZ" dirty="0"/>
              <a:t>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76423" y="4494923"/>
            <a:ext cx="8791575" cy="1655762"/>
          </a:xfrm>
        </p:spPr>
        <p:txBody>
          <a:bodyPr/>
          <a:lstStyle/>
          <a:p>
            <a:r>
              <a:rPr lang="cs-CZ" dirty="0" err="1"/>
              <a:t>Bc.Veronika</a:t>
            </a:r>
            <a:r>
              <a:rPr lang="cs-CZ" dirty="0"/>
              <a:t> Vrbská. MSc.</a:t>
            </a:r>
          </a:p>
        </p:txBody>
      </p:sp>
      <p:pic>
        <p:nvPicPr>
          <p:cNvPr id="9" name="Obrázek 8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469" y="5723965"/>
            <a:ext cx="3840480" cy="85344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Obdélník 7"/>
          <p:cNvSpPr/>
          <p:nvPr/>
        </p:nvSpPr>
        <p:spPr>
          <a:xfrm>
            <a:off x="3224209" y="704905"/>
            <a:ext cx="6096000" cy="571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 II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Bohemia in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Pilsen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CZ.02.2.69/0.0/0.0/18_056/0013239</a:t>
            </a:r>
            <a:endParaRPr lang="cs-CZ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3427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Therapeutic</a:t>
            </a:r>
            <a:r>
              <a:rPr lang="cs-CZ" dirty="0"/>
              <a:t> </a:t>
            </a:r>
            <a:r>
              <a:rPr lang="cs-CZ" dirty="0" err="1"/>
              <a:t>adaption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Grading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important</a:t>
            </a:r>
            <a:r>
              <a:rPr lang="cs-CZ" dirty="0"/>
              <a:t> </a:t>
            </a:r>
            <a:r>
              <a:rPr lang="cs-CZ" dirty="0" err="1"/>
              <a:t>concept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OT. </a:t>
            </a:r>
          </a:p>
          <a:p>
            <a:r>
              <a:rPr lang="cs-CZ" dirty="0" err="1"/>
              <a:t>Grading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important</a:t>
            </a:r>
            <a:r>
              <a:rPr lang="cs-CZ" dirty="0"/>
              <a:t> to </a:t>
            </a:r>
            <a:r>
              <a:rPr lang="cs-CZ" dirty="0" err="1"/>
              <a:t>keep</a:t>
            </a:r>
            <a:r>
              <a:rPr lang="cs-CZ" dirty="0"/>
              <a:t> </a:t>
            </a:r>
            <a:r>
              <a:rPr lang="cs-CZ" dirty="0" err="1"/>
              <a:t>client</a:t>
            </a:r>
            <a:r>
              <a:rPr lang="cs-CZ" dirty="0"/>
              <a:t> </a:t>
            </a:r>
            <a:r>
              <a:rPr lang="cs-CZ" dirty="0" err="1"/>
              <a:t>motivated</a:t>
            </a:r>
            <a:r>
              <a:rPr lang="cs-CZ" dirty="0"/>
              <a:t> and to </a:t>
            </a:r>
            <a:r>
              <a:rPr lang="cs-CZ" dirty="0" err="1"/>
              <a:t>help</a:t>
            </a:r>
            <a:r>
              <a:rPr lang="cs-CZ" dirty="0"/>
              <a:t> </a:t>
            </a:r>
            <a:r>
              <a:rPr lang="cs-CZ" dirty="0" err="1"/>
              <a:t>us</a:t>
            </a:r>
            <a:r>
              <a:rPr lang="cs-CZ" dirty="0"/>
              <a:t> to </a:t>
            </a:r>
            <a:r>
              <a:rPr lang="cs-CZ" dirty="0" err="1"/>
              <a:t>keep</a:t>
            </a:r>
            <a:r>
              <a:rPr lang="cs-CZ" dirty="0"/>
              <a:t> </a:t>
            </a:r>
            <a:r>
              <a:rPr lang="cs-CZ" dirty="0" err="1"/>
              <a:t>task</a:t>
            </a:r>
            <a:r>
              <a:rPr lang="cs-CZ" dirty="0"/>
              <a:t> performance </a:t>
            </a:r>
            <a:r>
              <a:rPr lang="cs-CZ" dirty="0" err="1"/>
              <a:t>short</a:t>
            </a:r>
            <a:r>
              <a:rPr lang="cs-CZ" dirty="0"/>
              <a:t>, </a:t>
            </a:r>
            <a:r>
              <a:rPr lang="cs-CZ" dirty="0" err="1"/>
              <a:t>simple</a:t>
            </a:r>
            <a:r>
              <a:rPr lang="cs-CZ" dirty="0"/>
              <a:t> and </a:t>
            </a:r>
            <a:r>
              <a:rPr lang="cs-CZ" dirty="0" err="1"/>
              <a:t>highly</a:t>
            </a:r>
            <a:r>
              <a:rPr lang="cs-CZ" dirty="0"/>
              <a:t> </a:t>
            </a:r>
            <a:r>
              <a:rPr lang="cs-CZ" dirty="0" err="1"/>
              <a:t>specific</a:t>
            </a:r>
            <a:r>
              <a:rPr lang="cs-CZ" dirty="0"/>
              <a:t>. – </a:t>
            </a:r>
            <a:r>
              <a:rPr lang="cs-CZ" dirty="0" err="1"/>
              <a:t>progressive</a:t>
            </a:r>
            <a:r>
              <a:rPr lang="cs-CZ" dirty="0"/>
              <a:t> </a:t>
            </a:r>
            <a:r>
              <a:rPr lang="cs-CZ" dirty="0" err="1"/>
              <a:t>grading</a:t>
            </a:r>
            <a:r>
              <a:rPr lang="cs-CZ" dirty="0"/>
              <a:t>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7656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adapted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environment</a:t>
            </a:r>
            <a:r>
              <a:rPr lang="cs-CZ" dirty="0"/>
              <a:t> </a:t>
            </a:r>
          </a:p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task</a:t>
            </a:r>
            <a:r>
              <a:rPr lang="cs-CZ" dirty="0"/>
              <a:t> – </a:t>
            </a:r>
            <a:r>
              <a:rPr lang="cs-CZ" dirty="0" err="1"/>
              <a:t>method</a:t>
            </a:r>
            <a:r>
              <a:rPr lang="cs-CZ" dirty="0"/>
              <a:t>, </a:t>
            </a:r>
            <a:r>
              <a:rPr lang="cs-CZ" dirty="0" err="1"/>
              <a:t>sequence</a:t>
            </a:r>
            <a:r>
              <a:rPr lang="cs-CZ" dirty="0"/>
              <a:t>, </a:t>
            </a:r>
            <a:r>
              <a:rPr lang="cs-CZ" dirty="0" err="1"/>
              <a:t>equipment</a:t>
            </a:r>
            <a:r>
              <a:rPr lang="cs-CZ" dirty="0"/>
              <a:t>, </a:t>
            </a:r>
            <a:r>
              <a:rPr lang="cs-CZ" dirty="0" err="1"/>
              <a:t>tools</a:t>
            </a:r>
            <a:endParaRPr lang="cs-CZ" dirty="0"/>
          </a:p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individual</a:t>
            </a:r>
            <a:r>
              <a:rPr lang="cs-CZ" dirty="0"/>
              <a:t> – </a:t>
            </a:r>
            <a:r>
              <a:rPr lang="cs-CZ" dirty="0" err="1"/>
              <a:t>position</a:t>
            </a:r>
            <a:r>
              <a:rPr lang="cs-CZ" dirty="0"/>
              <a:t> and </a:t>
            </a:r>
            <a:r>
              <a:rPr lang="cs-CZ" dirty="0" err="1"/>
              <a:t>movement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07968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Grading</a:t>
            </a:r>
            <a:r>
              <a:rPr lang="cs-CZ" dirty="0"/>
              <a:t> </a:t>
            </a:r>
            <a:r>
              <a:rPr lang="cs-CZ" dirty="0" err="1"/>
              <a:t>adaptations</a:t>
            </a:r>
            <a:r>
              <a:rPr lang="cs-CZ" dirty="0"/>
              <a:t> </a:t>
            </a:r>
            <a:r>
              <a:rPr lang="cs-CZ" dirty="0" err="1"/>
              <a:t>methods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Breaking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task</a:t>
            </a:r>
            <a:r>
              <a:rPr lang="cs-CZ" dirty="0"/>
              <a:t> </a:t>
            </a:r>
            <a:r>
              <a:rPr lang="cs-CZ" dirty="0" err="1"/>
              <a:t>into</a:t>
            </a:r>
            <a:r>
              <a:rPr lang="cs-CZ" dirty="0"/>
              <a:t> </a:t>
            </a:r>
            <a:r>
              <a:rPr lang="cs-CZ" dirty="0" err="1"/>
              <a:t>small</a:t>
            </a:r>
            <a:r>
              <a:rPr lang="cs-CZ" dirty="0"/>
              <a:t> </a:t>
            </a:r>
            <a:r>
              <a:rPr lang="cs-CZ" dirty="0" err="1"/>
              <a:t>stages</a:t>
            </a:r>
            <a:endParaRPr lang="cs-CZ" dirty="0"/>
          </a:p>
          <a:p>
            <a:r>
              <a:rPr lang="cs-CZ" dirty="0" err="1"/>
              <a:t>Leaving</a:t>
            </a:r>
            <a:r>
              <a:rPr lang="cs-CZ" dirty="0"/>
              <a:t> </a:t>
            </a:r>
            <a:r>
              <a:rPr lang="cs-CZ" dirty="0" err="1"/>
              <a:t>out</a:t>
            </a:r>
            <a:r>
              <a:rPr lang="cs-CZ" dirty="0"/>
              <a:t> </a:t>
            </a:r>
            <a:r>
              <a:rPr lang="cs-CZ" dirty="0" err="1"/>
              <a:t>task</a:t>
            </a:r>
            <a:r>
              <a:rPr lang="cs-CZ" dirty="0"/>
              <a:t> </a:t>
            </a:r>
            <a:r>
              <a:rPr lang="cs-CZ" dirty="0" err="1"/>
              <a:t>stages</a:t>
            </a:r>
            <a:endParaRPr lang="cs-CZ" dirty="0"/>
          </a:p>
          <a:p>
            <a:r>
              <a:rPr lang="cs-CZ" dirty="0" err="1"/>
              <a:t>Introducing</a:t>
            </a:r>
            <a:r>
              <a:rPr lang="cs-CZ" dirty="0"/>
              <a:t> rest</a:t>
            </a:r>
          </a:p>
          <a:p>
            <a:r>
              <a:rPr lang="cs-CZ" dirty="0" err="1"/>
              <a:t>Changing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usual</a:t>
            </a:r>
            <a:r>
              <a:rPr lang="cs-CZ" dirty="0"/>
              <a:t> </a:t>
            </a:r>
            <a:r>
              <a:rPr lang="cs-CZ" dirty="0" err="1"/>
              <a:t>method</a:t>
            </a:r>
            <a:endParaRPr lang="cs-CZ" dirty="0"/>
          </a:p>
          <a:p>
            <a:r>
              <a:rPr lang="cs-CZ" dirty="0" err="1"/>
              <a:t>Changing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usual</a:t>
            </a:r>
            <a:r>
              <a:rPr lang="cs-CZ" dirty="0"/>
              <a:t> </a:t>
            </a:r>
            <a:r>
              <a:rPr lang="cs-CZ" dirty="0" err="1"/>
              <a:t>tools</a:t>
            </a:r>
            <a:r>
              <a:rPr lang="cs-CZ" dirty="0"/>
              <a:t> and </a:t>
            </a:r>
            <a:r>
              <a:rPr lang="cs-CZ" dirty="0" err="1"/>
              <a:t>equipment</a:t>
            </a:r>
            <a:endParaRPr lang="cs-CZ" dirty="0"/>
          </a:p>
          <a:p>
            <a:r>
              <a:rPr lang="cs-CZ" dirty="0" err="1"/>
              <a:t>Changing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usual</a:t>
            </a:r>
            <a:r>
              <a:rPr lang="cs-CZ" dirty="0"/>
              <a:t> </a:t>
            </a:r>
            <a:r>
              <a:rPr lang="cs-CZ" dirty="0" err="1"/>
              <a:t>materials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6983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48989" y="0"/>
            <a:ext cx="9905998" cy="1478570"/>
          </a:xfrm>
        </p:spPr>
        <p:txBody>
          <a:bodyPr/>
          <a:lstStyle/>
          <a:p>
            <a:r>
              <a:rPr lang="cs-CZ" dirty="0" err="1"/>
              <a:t>Grading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performance </a:t>
            </a:r>
            <a:r>
              <a:rPr lang="cs-CZ" dirty="0" err="1"/>
              <a:t>demand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461" y="1204856"/>
            <a:ext cx="10607039" cy="5454128"/>
          </a:xfrm>
        </p:spPr>
        <p:txBody>
          <a:bodyPr>
            <a:normAutofit lnSpcReduction="10000"/>
          </a:bodyPr>
          <a:lstStyle/>
          <a:p>
            <a:r>
              <a:rPr lang="cs-CZ" b="1" i="1" dirty="0" err="1"/>
              <a:t>Physical</a:t>
            </a:r>
            <a:r>
              <a:rPr lang="cs-CZ" b="1" i="1" dirty="0"/>
              <a:t> </a:t>
            </a:r>
            <a:r>
              <a:rPr lang="cs-CZ" b="1" i="1" dirty="0" err="1"/>
              <a:t>demands</a:t>
            </a:r>
            <a:endParaRPr lang="cs-CZ" b="1" i="1" dirty="0"/>
          </a:p>
          <a:p>
            <a:r>
              <a:rPr lang="cs-CZ" dirty="0" err="1"/>
              <a:t>Effort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strength</a:t>
            </a:r>
            <a:r>
              <a:rPr lang="cs-CZ" dirty="0"/>
              <a:t> </a:t>
            </a:r>
            <a:r>
              <a:rPr lang="cs-CZ" dirty="0" err="1"/>
              <a:t>required</a:t>
            </a:r>
            <a:endParaRPr lang="cs-CZ" dirty="0"/>
          </a:p>
          <a:p>
            <a:r>
              <a:rPr lang="cs-CZ" dirty="0" err="1"/>
              <a:t>Resistance</a:t>
            </a:r>
            <a:r>
              <a:rPr lang="cs-CZ" dirty="0"/>
              <a:t> to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asssitance</a:t>
            </a:r>
            <a:r>
              <a:rPr lang="cs-CZ" dirty="0"/>
              <a:t> to a </a:t>
            </a:r>
            <a:r>
              <a:rPr lang="cs-CZ" dirty="0" err="1"/>
              <a:t>movement</a:t>
            </a:r>
            <a:endParaRPr lang="cs-CZ" dirty="0"/>
          </a:p>
          <a:p>
            <a:r>
              <a:rPr lang="cs-CZ" dirty="0" err="1"/>
              <a:t>Range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movement</a:t>
            </a:r>
            <a:endParaRPr lang="cs-CZ" dirty="0"/>
          </a:p>
          <a:p>
            <a:r>
              <a:rPr lang="cs-CZ" dirty="0" err="1"/>
              <a:t>Duration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movement</a:t>
            </a:r>
            <a:r>
              <a:rPr lang="cs-CZ" dirty="0"/>
              <a:t> </a:t>
            </a:r>
            <a:r>
              <a:rPr lang="cs-CZ" dirty="0" err="1"/>
              <a:t>episode</a:t>
            </a:r>
            <a:endParaRPr lang="cs-CZ" dirty="0"/>
          </a:p>
          <a:p>
            <a:r>
              <a:rPr lang="cs-CZ" dirty="0" err="1"/>
              <a:t>Number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movements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repetitions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 </a:t>
            </a:r>
            <a:r>
              <a:rPr lang="cs-CZ" dirty="0" err="1"/>
              <a:t>movement</a:t>
            </a:r>
            <a:endParaRPr lang="cs-CZ" dirty="0"/>
          </a:p>
          <a:p>
            <a:r>
              <a:rPr lang="cs-CZ" dirty="0" err="1"/>
              <a:t>Postural</a:t>
            </a:r>
            <a:r>
              <a:rPr lang="cs-CZ" dirty="0"/>
              <a:t> </a:t>
            </a:r>
            <a:r>
              <a:rPr lang="cs-CZ" dirty="0" err="1"/>
              <a:t>requirements</a:t>
            </a:r>
            <a:endParaRPr lang="cs-CZ" dirty="0"/>
          </a:p>
          <a:p>
            <a:r>
              <a:rPr lang="cs-CZ" dirty="0"/>
              <a:t>Speed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movement</a:t>
            </a:r>
            <a:endParaRPr lang="cs-CZ" dirty="0"/>
          </a:p>
          <a:p>
            <a:r>
              <a:rPr lang="cs-CZ" dirty="0" err="1"/>
              <a:t>Need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balance</a:t>
            </a:r>
          </a:p>
          <a:p>
            <a:r>
              <a:rPr lang="cs-CZ" dirty="0" err="1"/>
              <a:t>Degree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dexterity</a:t>
            </a:r>
            <a:r>
              <a:rPr lang="cs-CZ" dirty="0"/>
              <a:t> and co-</a:t>
            </a:r>
            <a:r>
              <a:rPr lang="cs-CZ" dirty="0" err="1"/>
              <a:t>ordination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3600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514" y="91393"/>
            <a:ext cx="9905998" cy="1478570"/>
          </a:xfrm>
        </p:spPr>
        <p:txBody>
          <a:bodyPr/>
          <a:lstStyle/>
          <a:p>
            <a:r>
              <a:rPr lang="cs-CZ" dirty="0"/>
              <a:t>….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462" y="1129553"/>
            <a:ext cx="10046950" cy="4661648"/>
          </a:xfrm>
        </p:spPr>
        <p:txBody>
          <a:bodyPr/>
          <a:lstStyle/>
          <a:p>
            <a:r>
              <a:rPr lang="cs-CZ" b="1" i="1" dirty="0"/>
              <a:t>Sensory </a:t>
            </a:r>
            <a:r>
              <a:rPr lang="cs-CZ" b="1" i="1" dirty="0" err="1"/>
              <a:t>demands</a:t>
            </a:r>
            <a:endParaRPr lang="cs-CZ" b="1" i="1" dirty="0"/>
          </a:p>
          <a:p>
            <a:r>
              <a:rPr lang="cs-CZ" dirty="0" err="1"/>
              <a:t>Degree</a:t>
            </a:r>
            <a:r>
              <a:rPr lang="cs-CZ" dirty="0"/>
              <a:t> to </a:t>
            </a:r>
            <a:r>
              <a:rPr lang="cs-CZ" dirty="0" err="1"/>
              <a:t>which</a:t>
            </a:r>
            <a:r>
              <a:rPr lang="cs-CZ" dirty="0"/>
              <a:t> </a:t>
            </a:r>
            <a:r>
              <a:rPr lang="cs-CZ" dirty="0" err="1"/>
              <a:t>each</a:t>
            </a:r>
            <a:r>
              <a:rPr lang="cs-CZ" dirty="0"/>
              <a:t> </a:t>
            </a:r>
            <a:r>
              <a:rPr lang="cs-CZ" dirty="0" err="1"/>
              <a:t>sense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brought</a:t>
            </a:r>
            <a:r>
              <a:rPr lang="cs-CZ" dirty="0"/>
              <a:t> </a:t>
            </a:r>
            <a:r>
              <a:rPr lang="cs-CZ" dirty="0" err="1"/>
              <a:t>into</a:t>
            </a:r>
            <a:r>
              <a:rPr lang="cs-CZ" dirty="0"/>
              <a:t> use</a:t>
            </a:r>
          </a:p>
          <a:p>
            <a:r>
              <a:rPr lang="cs-CZ" dirty="0" err="1"/>
              <a:t>Level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sensory </a:t>
            </a:r>
            <a:r>
              <a:rPr lang="cs-CZ" dirty="0" err="1"/>
              <a:t>discrimination</a:t>
            </a:r>
            <a:r>
              <a:rPr lang="cs-CZ" dirty="0"/>
              <a:t> </a:t>
            </a:r>
            <a:r>
              <a:rPr lang="cs-CZ" dirty="0" err="1"/>
              <a:t>required</a:t>
            </a:r>
            <a:endParaRPr lang="cs-CZ" dirty="0"/>
          </a:p>
          <a:p>
            <a:r>
              <a:rPr lang="cs-CZ" b="1" i="1" dirty="0" err="1"/>
              <a:t>Perceptuals</a:t>
            </a:r>
            <a:r>
              <a:rPr lang="cs-CZ" b="1" i="1" dirty="0"/>
              <a:t> </a:t>
            </a:r>
            <a:r>
              <a:rPr lang="cs-CZ" b="1" i="1" dirty="0" err="1"/>
              <a:t>demands</a:t>
            </a:r>
            <a:endParaRPr lang="cs-CZ" b="1" i="1" dirty="0"/>
          </a:p>
          <a:p>
            <a:r>
              <a:rPr lang="cs-CZ" dirty="0" err="1"/>
              <a:t>Level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perceptuals</a:t>
            </a:r>
            <a:r>
              <a:rPr lang="cs-CZ" dirty="0"/>
              <a:t> </a:t>
            </a:r>
            <a:r>
              <a:rPr lang="cs-CZ" dirty="0" err="1"/>
              <a:t>discrimination</a:t>
            </a:r>
            <a:endParaRPr lang="cs-CZ" dirty="0"/>
          </a:p>
          <a:p>
            <a:r>
              <a:rPr lang="cs-CZ" dirty="0"/>
              <a:t>Speed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discimination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4611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12" y="231243"/>
            <a:ext cx="9905998" cy="1478570"/>
          </a:xfrm>
        </p:spPr>
        <p:txBody>
          <a:bodyPr/>
          <a:lstStyle/>
          <a:p>
            <a:r>
              <a:rPr lang="cs-CZ" dirty="0"/>
              <a:t>….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1412" y="1473798"/>
            <a:ext cx="10519877" cy="5195943"/>
          </a:xfrm>
        </p:spPr>
        <p:txBody>
          <a:bodyPr/>
          <a:lstStyle/>
          <a:p>
            <a:r>
              <a:rPr lang="cs-CZ" b="1" i="1" dirty="0" err="1"/>
              <a:t>Social</a:t>
            </a:r>
            <a:r>
              <a:rPr lang="cs-CZ" b="1" i="1" dirty="0"/>
              <a:t> </a:t>
            </a:r>
            <a:r>
              <a:rPr lang="cs-CZ" b="1" i="1" dirty="0" err="1"/>
              <a:t>interactive</a:t>
            </a:r>
            <a:r>
              <a:rPr lang="cs-CZ" b="1" i="1" dirty="0"/>
              <a:t> </a:t>
            </a:r>
            <a:r>
              <a:rPr lang="cs-CZ" b="1" i="1" dirty="0" err="1"/>
              <a:t>demands</a:t>
            </a:r>
            <a:endParaRPr lang="cs-CZ" b="1" i="1" dirty="0"/>
          </a:p>
          <a:p>
            <a:r>
              <a:rPr lang="cs-CZ" dirty="0" err="1"/>
              <a:t>Requirement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communication</a:t>
            </a:r>
            <a:r>
              <a:rPr lang="cs-CZ" dirty="0"/>
              <a:t> </a:t>
            </a:r>
            <a:r>
              <a:rPr lang="cs-CZ" dirty="0" err="1"/>
              <a:t>skills</a:t>
            </a:r>
            <a:endParaRPr lang="cs-CZ" dirty="0"/>
          </a:p>
          <a:p>
            <a:r>
              <a:rPr lang="cs-CZ" dirty="0" err="1"/>
              <a:t>Information</a:t>
            </a:r>
            <a:r>
              <a:rPr lang="cs-CZ" dirty="0"/>
              <a:t> </a:t>
            </a:r>
            <a:r>
              <a:rPr lang="cs-CZ" dirty="0" err="1"/>
              <a:t>content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communication</a:t>
            </a:r>
            <a:r>
              <a:rPr lang="cs-CZ" dirty="0"/>
              <a:t> </a:t>
            </a:r>
          </a:p>
          <a:p>
            <a:r>
              <a:rPr lang="cs-CZ" dirty="0" err="1"/>
              <a:t>Requirement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self</a:t>
            </a:r>
            <a:r>
              <a:rPr lang="cs-CZ" dirty="0"/>
              <a:t> </a:t>
            </a:r>
            <a:r>
              <a:rPr lang="cs-CZ" dirty="0" err="1"/>
              <a:t>control</a:t>
            </a:r>
            <a:endParaRPr lang="cs-CZ" dirty="0"/>
          </a:p>
          <a:p>
            <a:r>
              <a:rPr lang="cs-CZ" dirty="0"/>
              <a:t>Role </a:t>
            </a:r>
            <a:r>
              <a:rPr lang="cs-CZ" dirty="0" err="1"/>
              <a:t>demands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9188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12" y="80636"/>
            <a:ext cx="9905998" cy="1478570"/>
          </a:xfrm>
        </p:spPr>
        <p:txBody>
          <a:bodyPr/>
          <a:lstStyle/>
          <a:p>
            <a:r>
              <a:rPr lang="cs-CZ" dirty="0"/>
              <a:t>….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54249" y="1259783"/>
            <a:ext cx="9993161" cy="5485262"/>
          </a:xfrm>
        </p:spPr>
        <p:txBody>
          <a:bodyPr>
            <a:normAutofit lnSpcReduction="10000"/>
          </a:bodyPr>
          <a:lstStyle/>
          <a:p>
            <a:r>
              <a:rPr lang="cs-CZ" b="1" i="1" dirty="0" err="1"/>
              <a:t>Cognitive</a:t>
            </a:r>
            <a:r>
              <a:rPr lang="cs-CZ" b="1" i="1" dirty="0"/>
              <a:t> </a:t>
            </a:r>
            <a:r>
              <a:rPr lang="cs-CZ" b="1" i="1" dirty="0" err="1"/>
              <a:t>demands</a:t>
            </a:r>
            <a:endParaRPr lang="cs-CZ" b="1" i="1" dirty="0"/>
          </a:p>
          <a:p>
            <a:r>
              <a:rPr lang="cs-CZ" dirty="0" err="1"/>
              <a:t>Number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routine</a:t>
            </a:r>
            <a:r>
              <a:rPr lang="cs-CZ" dirty="0"/>
              <a:t> versus non </a:t>
            </a:r>
            <a:r>
              <a:rPr lang="cs-CZ" dirty="0" err="1"/>
              <a:t>routine</a:t>
            </a:r>
            <a:r>
              <a:rPr lang="cs-CZ" dirty="0"/>
              <a:t> </a:t>
            </a:r>
            <a:r>
              <a:rPr lang="cs-CZ" dirty="0" err="1"/>
              <a:t>operations</a:t>
            </a:r>
            <a:endParaRPr lang="cs-CZ" dirty="0"/>
          </a:p>
          <a:p>
            <a:r>
              <a:rPr lang="cs-CZ" dirty="0" err="1"/>
              <a:t>Onformation</a:t>
            </a:r>
            <a:r>
              <a:rPr lang="cs-CZ" dirty="0"/>
              <a:t> </a:t>
            </a:r>
            <a:r>
              <a:rPr lang="cs-CZ" dirty="0" err="1"/>
              <a:t>content</a:t>
            </a:r>
            <a:endParaRPr lang="cs-CZ" dirty="0"/>
          </a:p>
          <a:p>
            <a:r>
              <a:rPr lang="cs-CZ" dirty="0" err="1"/>
              <a:t>Requirement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abstract</a:t>
            </a:r>
            <a:r>
              <a:rPr lang="cs-CZ" dirty="0"/>
              <a:t> </a:t>
            </a:r>
            <a:r>
              <a:rPr lang="cs-CZ" dirty="0" err="1"/>
              <a:t>processing</a:t>
            </a:r>
            <a:endParaRPr lang="cs-CZ" dirty="0"/>
          </a:p>
          <a:p>
            <a:r>
              <a:rPr lang="cs-CZ" dirty="0" err="1"/>
              <a:t>Requirement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judgement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decision</a:t>
            </a:r>
            <a:r>
              <a:rPr lang="cs-CZ" dirty="0"/>
              <a:t> </a:t>
            </a:r>
            <a:r>
              <a:rPr lang="cs-CZ" dirty="0" err="1"/>
              <a:t>taking</a:t>
            </a:r>
            <a:endParaRPr lang="cs-CZ" dirty="0"/>
          </a:p>
          <a:p>
            <a:r>
              <a:rPr lang="cs-CZ" dirty="0" err="1"/>
              <a:t>Complexity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simplicity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performance </a:t>
            </a:r>
            <a:r>
              <a:rPr lang="cs-CZ" dirty="0" err="1"/>
              <a:t>structure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each</a:t>
            </a:r>
            <a:r>
              <a:rPr lang="cs-CZ" dirty="0"/>
              <a:t> </a:t>
            </a:r>
            <a:r>
              <a:rPr lang="cs-CZ" dirty="0" err="1"/>
              <a:t>stage</a:t>
            </a:r>
            <a:endParaRPr lang="cs-CZ" dirty="0"/>
          </a:p>
          <a:p>
            <a:r>
              <a:rPr lang="cs-CZ" dirty="0" err="1"/>
              <a:t>Number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stages</a:t>
            </a:r>
            <a:r>
              <a:rPr lang="cs-CZ" dirty="0"/>
              <a:t> in </a:t>
            </a:r>
            <a:r>
              <a:rPr lang="cs-CZ" dirty="0" err="1"/>
              <a:t>task</a:t>
            </a:r>
            <a:r>
              <a:rPr lang="cs-CZ" dirty="0"/>
              <a:t> </a:t>
            </a:r>
            <a:r>
              <a:rPr lang="cs-CZ" dirty="0" err="1"/>
              <a:t>acitivity</a:t>
            </a:r>
            <a:endParaRPr lang="cs-CZ" dirty="0"/>
          </a:p>
          <a:p>
            <a:r>
              <a:rPr lang="cs-CZ" dirty="0" err="1"/>
              <a:t>Requirement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speedy </a:t>
            </a:r>
            <a:r>
              <a:rPr lang="cs-CZ" dirty="0" err="1"/>
              <a:t>reactions</a:t>
            </a:r>
            <a:endParaRPr lang="cs-CZ" dirty="0"/>
          </a:p>
          <a:p>
            <a:r>
              <a:rPr lang="cs-CZ" dirty="0" err="1"/>
              <a:t>Level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responsibility</a:t>
            </a:r>
            <a:endParaRPr lang="cs-CZ" dirty="0"/>
          </a:p>
          <a:p>
            <a:r>
              <a:rPr lang="cs-CZ" dirty="0" err="1"/>
              <a:t>stressors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6450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Adaptions</a:t>
            </a:r>
            <a:r>
              <a:rPr lang="cs-CZ" dirty="0"/>
              <a:t> to </a:t>
            </a:r>
            <a:r>
              <a:rPr lang="cs-CZ" dirty="0" err="1"/>
              <a:t>tools</a:t>
            </a:r>
            <a:r>
              <a:rPr lang="cs-CZ" dirty="0"/>
              <a:t> and </a:t>
            </a:r>
            <a:r>
              <a:rPr lang="cs-CZ" dirty="0" err="1"/>
              <a:t>equipment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1412" y="2249487"/>
            <a:ext cx="10304724" cy="4420254"/>
          </a:xfrm>
        </p:spPr>
        <p:txBody>
          <a:bodyPr>
            <a:normAutofit/>
          </a:bodyPr>
          <a:lstStyle/>
          <a:p>
            <a:r>
              <a:rPr lang="cs-CZ" b="1" i="1" dirty="0" err="1"/>
              <a:t>Biomechanical</a:t>
            </a:r>
            <a:r>
              <a:rPr lang="cs-CZ" b="1" i="1" dirty="0"/>
              <a:t> </a:t>
            </a:r>
            <a:r>
              <a:rPr lang="cs-CZ" b="1" i="1" dirty="0" err="1"/>
              <a:t>approach</a:t>
            </a:r>
            <a:r>
              <a:rPr lang="cs-CZ" b="1" i="1" dirty="0"/>
              <a:t>: </a:t>
            </a:r>
            <a:r>
              <a:rPr lang="cs-CZ" dirty="0" err="1"/>
              <a:t>changing</a:t>
            </a:r>
            <a:r>
              <a:rPr lang="cs-CZ" dirty="0"/>
              <a:t> </a:t>
            </a:r>
            <a:r>
              <a:rPr lang="cs-CZ" dirty="0" err="1"/>
              <a:t>physical</a:t>
            </a:r>
            <a:r>
              <a:rPr lang="cs-CZ" dirty="0"/>
              <a:t> </a:t>
            </a:r>
            <a:r>
              <a:rPr lang="cs-CZ" dirty="0" err="1"/>
              <a:t>demand</a:t>
            </a:r>
            <a:endParaRPr lang="cs-CZ" dirty="0"/>
          </a:p>
          <a:p>
            <a:r>
              <a:rPr lang="cs-CZ" dirty="0"/>
              <a:t>TYPE OF MOVEMENT:</a:t>
            </a:r>
          </a:p>
          <a:p>
            <a:r>
              <a:rPr lang="cs-CZ" dirty="0" err="1"/>
              <a:t>One</a:t>
            </a:r>
            <a:r>
              <a:rPr lang="cs-CZ" dirty="0"/>
              <a:t> hand </a:t>
            </a:r>
            <a:r>
              <a:rPr lang="cs-CZ" dirty="0" err="1"/>
              <a:t>used</a:t>
            </a:r>
            <a:r>
              <a:rPr lang="cs-CZ" dirty="0"/>
              <a:t> </a:t>
            </a:r>
            <a:r>
              <a:rPr lang="cs-CZ" dirty="0" err="1"/>
              <a:t>instead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two</a:t>
            </a:r>
            <a:endParaRPr lang="cs-CZ" dirty="0"/>
          </a:p>
          <a:p>
            <a:r>
              <a:rPr lang="cs-CZ" dirty="0"/>
              <a:t>A leg </a:t>
            </a:r>
            <a:r>
              <a:rPr lang="cs-CZ" dirty="0" err="1"/>
              <a:t>used</a:t>
            </a:r>
            <a:r>
              <a:rPr lang="cs-CZ" dirty="0"/>
              <a:t> </a:t>
            </a:r>
            <a:r>
              <a:rPr lang="cs-CZ" dirty="0" err="1"/>
              <a:t>instead</a:t>
            </a:r>
            <a:r>
              <a:rPr lang="cs-CZ" dirty="0"/>
              <a:t> </a:t>
            </a:r>
            <a:r>
              <a:rPr lang="cs-CZ" dirty="0" err="1"/>
              <a:t>fo</a:t>
            </a:r>
            <a:r>
              <a:rPr lang="cs-CZ" dirty="0"/>
              <a:t>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arm</a:t>
            </a:r>
            <a:endParaRPr lang="cs-CZ" dirty="0"/>
          </a:p>
          <a:p>
            <a:r>
              <a:rPr lang="cs-CZ" dirty="0"/>
              <a:t>A </a:t>
            </a:r>
            <a:r>
              <a:rPr lang="cs-CZ" dirty="0" err="1"/>
              <a:t>movement</a:t>
            </a:r>
            <a:r>
              <a:rPr lang="cs-CZ" dirty="0"/>
              <a:t> </a:t>
            </a:r>
            <a:r>
              <a:rPr lang="cs-CZ" dirty="0" err="1"/>
              <a:t>eliminated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promoted</a:t>
            </a:r>
            <a:r>
              <a:rPr lang="cs-CZ" dirty="0"/>
              <a:t> by </a:t>
            </a:r>
            <a:r>
              <a:rPr lang="cs-CZ" dirty="0" err="1"/>
              <a:t>positioning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patient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work</a:t>
            </a:r>
            <a:r>
              <a:rPr lang="cs-CZ" dirty="0"/>
              <a:t> in </a:t>
            </a:r>
            <a:r>
              <a:rPr lang="cs-CZ" dirty="0" err="1"/>
              <a:t>different</a:t>
            </a:r>
            <a:r>
              <a:rPr lang="cs-CZ" dirty="0"/>
              <a:t> </a:t>
            </a:r>
            <a:r>
              <a:rPr lang="cs-CZ" dirty="0" err="1"/>
              <a:t>way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restricting</a:t>
            </a:r>
            <a:r>
              <a:rPr lang="cs-CZ" dirty="0"/>
              <a:t> </a:t>
            </a:r>
            <a:r>
              <a:rPr lang="cs-CZ" dirty="0" err="1"/>
              <a:t>movement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one</a:t>
            </a:r>
            <a:r>
              <a:rPr lang="cs-CZ" dirty="0"/>
              <a:t> joint</a:t>
            </a:r>
          </a:p>
          <a:p>
            <a:r>
              <a:rPr lang="cs-CZ" dirty="0" err="1"/>
              <a:t>One</a:t>
            </a:r>
            <a:r>
              <a:rPr lang="cs-CZ" dirty="0"/>
              <a:t> </a:t>
            </a:r>
            <a:r>
              <a:rPr lang="cs-CZ" dirty="0" err="1"/>
              <a:t>movement</a:t>
            </a:r>
            <a:r>
              <a:rPr lang="cs-CZ" dirty="0"/>
              <a:t> </a:t>
            </a:r>
            <a:r>
              <a:rPr lang="cs-CZ" dirty="0" err="1"/>
              <a:t>converted</a:t>
            </a:r>
            <a:r>
              <a:rPr lang="cs-CZ" dirty="0"/>
              <a:t> </a:t>
            </a:r>
            <a:r>
              <a:rPr lang="cs-CZ" dirty="0" err="1"/>
              <a:t>into</a:t>
            </a:r>
            <a:r>
              <a:rPr lang="cs-CZ" dirty="0"/>
              <a:t> </a:t>
            </a:r>
            <a:r>
              <a:rPr lang="cs-CZ" dirty="0" err="1"/>
              <a:t>another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9468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0917" y="618518"/>
            <a:ext cx="9756493" cy="41421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51068" y="1032734"/>
            <a:ext cx="9896343" cy="4758467"/>
          </a:xfrm>
        </p:spPr>
        <p:txBody>
          <a:bodyPr/>
          <a:lstStyle/>
          <a:p>
            <a:r>
              <a:rPr lang="cs-CZ" dirty="0"/>
              <a:t>POSITION OF PATIENT: </a:t>
            </a:r>
          </a:p>
          <a:p>
            <a:r>
              <a:rPr lang="cs-CZ" dirty="0" err="1"/>
              <a:t>Consider</a:t>
            </a:r>
            <a:r>
              <a:rPr lang="cs-CZ" dirty="0"/>
              <a:t> </a:t>
            </a:r>
            <a:r>
              <a:rPr lang="cs-CZ" dirty="0" err="1"/>
              <a:t>whether</a:t>
            </a:r>
            <a:r>
              <a:rPr lang="cs-CZ" dirty="0"/>
              <a:t> </a:t>
            </a:r>
            <a:r>
              <a:rPr lang="cs-CZ" dirty="0" err="1"/>
              <a:t>there</a:t>
            </a:r>
            <a:r>
              <a:rPr lang="cs-CZ" dirty="0"/>
              <a:t> </a:t>
            </a:r>
            <a:r>
              <a:rPr lang="cs-CZ" dirty="0" err="1"/>
              <a:t>should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any</a:t>
            </a:r>
            <a:r>
              <a:rPr lang="cs-CZ" dirty="0"/>
              <a:t> </a:t>
            </a:r>
            <a:r>
              <a:rPr lang="cs-CZ" dirty="0" err="1"/>
              <a:t>change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normal</a:t>
            </a:r>
            <a:r>
              <a:rPr lang="cs-CZ" dirty="0"/>
              <a:t> </a:t>
            </a:r>
            <a:r>
              <a:rPr lang="cs-CZ" dirty="0" err="1"/>
              <a:t>working</a:t>
            </a:r>
            <a:r>
              <a:rPr lang="cs-CZ" dirty="0"/>
              <a:t> </a:t>
            </a:r>
            <a:r>
              <a:rPr lang="cs-CZ" dirty="0" err="1"/>
              <a:t>position</a:t>
            </a:r>
            <a:endParaRPr lang="cs-CZ" dirty="0"/>
          </a:p>
          <a:p>
            <a:r>
              <a:rPr lang="cs-CZ" dirty="0" err="1"/>
              <a:t>Should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patient</a:t>
            </a:r>
            <a:endParaRPr lang="cs-CZ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dirty="0" err="1"/>
              <a:t>Sit</a:t>
            </a:r>
            <a:r>
              <a:rPr lang="cs-CZ" dirty="0"/>
              <a:t> – </a:t>
            </a:r>
            <a:r>
              <a:rPr lang="cs-CZ" dirty="0" err="1"/>
              <a:t>decide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height</a:t>
            </a:r>
            <a:r>
              <a:rPr lang="cs-CZ" dirty="0"/>
              <a:t>, support, design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seat,mobile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fixed</a:t>
            </a:r>
            <a:endParaRPr lang="cs-CZ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dirty="0" err="1"/>
              <a:t>Stand</a:t>
            </a:r>
            <a:r>
              <a:rPr lang="cs-CZ" dirty="0"/>
              <a:t> –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without</a:t>
            </a:r>
            <a:r>
              <a:rPr lang="cs-CZ" dirty="0"/>
              <a:t> support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Lie </a:t>
            </a:r>
            <a:r>
              <a:rPr lang="cs-CZ" dirty="0" err="1"/>
              <a:t>down</a:t>
            </a:r>
            <a:r>
              <a:rPr lang="cs-CZ" dirty="0"/>
              <a:t> </a:t>
            </a:r>
            <a:r>
              <a:rPr lang="cs-CZ" dirty="0" err="1"/>
              <a:t>prone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supine</a:t>
            </a:r>
            <a:endParaRPr lang="cs-CZ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dirty="0" err="1"/>
              <a:t>Move</a:t>
            </a:r>
            <a:r>
              <a:rPr lang="cs-CZ" dirty="0"/>
              <a:t> – </a:t>
            </a:r>
            <a:r>
              <a:rPr lang="cs-CZ" dirty="0" err="1"/>
              <a:t>turn</a:t>
            </a:r>
            <a:r>
              <a:rPr lang="cs-CZ" dirty="0"/>
              <a:t>, </a:t>
            </a:r>
            <a:r>
              <a:rPr lang="cs-CZ" dirty="0" err="1"/>
              <a:t>bend,stretch,reach</a:t>
            </a:r>
            <a:r>
              <a:rPr lang="cs-CZ" dirty="0"/>
              <a:t> </a:t>
            </a:r>
            <a:r>
              <a:rPr lang="cs-CZ" dirty="0" err="1"/>
              <a:t>etc</a:t>
            </a:r>
            <a:r>
              <a:rPr lang="cs-CZ" dirty="0"/>
              <a:t>… </a:t>
            </a:r>
          </a:p>
        </p:txBody>
      </p:sp>
    </p:spTree>
    <p:extLst>
      <p:ext uri="{BB962C8B-B14F-4D97-AF65-F5344CB8AC3E}">
        <p14:creationId xmlns:p14="http://schemas.microsoft.com/office/powerpoint/2010/main" val="868209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0767" y="166697"/>
            <a:ext cx="9616644" cy="1005887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Adapting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task</a:t>
            </a:r>
            <a:r>
              <a:rPr lang="cs-CZ" dirty="0"/>
              <a:t>, </a:t>
            </a:r>
            <a:r>
              <a:rPr lang="cs-CZ" dirty="0" err="1"/>
              <a:t>tools</a:t>
            </a:r>
            <a:r>
              <a:rPr lang="cs-CZ" dirty="0"/>
              <a:t>, </a:t>
            </a:r>
            <a:r>
              <a:rPr lang="cs-CZ" dirty="0" err="1"/>
              <a:t>materials</a:t>
            </a:r>
            <a:r>
              <a:rPr lang="cs-CZ" dirty="0"/>
              <a:t> and </a:t>
            </a:r>
            <a:r>
              <a:rPr lang="cs-CZ" dirty="0" err="1"/>
              <a:t>equipment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8796" y="1463040"/>
            <a:ext cx="10693100" cy="5088367"/>
          </a:xfrm>
        </p:spPr>
        <p:txBody>
          <a:bodyPr/>
          <a:lstStyle/>
          <a:p>
            <a:r>
              <a:rPr lang="cs-CZ" dirty="0" err="1"/>
              <a:t>Providing</a:t>
            </a:r>
            <a:r>
              <a:rPr lang="cs-CZ" dirty="0"/>
              <a:t> </a:t>
            </a:r>
            <a:r>
              <a:rPr lang="cs-CZ" dirty="0" err="1"/>
              <a:t>assistane</a:t>
            </a:r>
            <a:r>
              <a:rPr lang="cs-CZ" dirty="0"/>
              <a:t> to </a:t>
            </a:r>
            <a:r>
              <a:rPr lang="cs-CZ" dirty="0" err="1"/>
              <a:t>movement</a:t>
            </a:r>
            <a:endParaRPr lang="cs-CZ" dirty="0"/>
          </a:p>
          <a:p>
            <a:r>
              <a:rPr lang="cs-CZ" dirty="0" err="1"/>
              <a:t>Increasing</a:t>
            </a:r>
            <a:r>
              <a:rPr lang="cs-CZ" dirty="0"/>
              <a:t> </a:t>
            </a:r>
            <a:r>
              <a:rPr lang="cs-CZ" dirty="0" err="1"/>
              <a:t>resistnace</a:t>
            </a:r>
            <a:r>
              <a:rPr lang="cs-CZ" dirty="0"/>
              <a:t> to </a:t>
            </a:r>
            <a:r>
              <a:rPr lang="cs-CZ" dirty="0" err="1"/>
              <a:t>movement</a:t>
            </a:r>
            <a:endParaRPr lang="cs-CZ" dirty="0"/>
          </a:p>
          <a:p>
            <a:r>
              <a:rPr lang="cs-CZ" dirty="0" err="1"/>
              <a:t>Altering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position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tools</a:t>
            </a:r>
            <a:r>
              <a:rPr lang="cs-CZ" dirty="0"/>
              <a:t> and </a:t>
            </a:r>
            <a:r>
              <a:rPr lang="cs-CZ" dirty="0" err="1"/>
              <a:t>materials</a:t>
            </a:r>
            <a:endParaRPr lang="cs-CZ" dirty="0"/>
          </a:p>
          <a:p>
            <a:r>
              <a:rPr lang="cs-CZ" dirty="0" err="1"/>
              <a:t>Changing</a:t>
            </a:r>
            <a:r>
              <a:rPr lang="cs-CZ" dirty="0"/>
              <a:t> </a:t>
            </a:r>
            <a:r>
              <a:rPr lang="cs-CZ" dirty="0" err="1"/>
              <a:t>size</a:t>
            </a:r>
            <a:r>
              <a:rPr lang="cs-CZ" dirty="0"/>
              <a:t> and </a:t>
            </a:r>
            <a:r>
              <a:rPr lang="cs-CZ" dirty="0" err="1"/>
              <a:t>shape</a:t>
            </a:r>
            <a:endParaRPr lang="cs-CZ" dirty="0"/>
          </a:p>
          <a:p>
            <a:r>
              <a:rPr lang="cs-CZ" dirty="0" err="1"/>
              <a:t>Altering</a:t>
            </a:r>
            <a:r>
              <a:rPr lang="cs-CZ" dirty="0"/>
              <a:t> </a:t>
            </a:r>
            <a:r>
              <a:rPr lang="cs-CZ" dirty="0" err="1"/>
              <a:t>lenght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97324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12" y="301214"/>
            <a:ext cx="9905999" cy="882127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Cognitive</a:t>
            </a:r>
            <a:r>
              <a:rPr lang="cs-CZ" dirty="0"/>
              <a:t> </a:t>
            </a:r>
            <a:r>
              <a:rPr lang="cs-CZ" dirty="0" err="1"/>
              <a:t>perceptual</a:t>
            </a:r>
            <a:r>
              <a:rPr lang="cs-CZ" dirty="0"/>
              <a:t> </a:t>
            </a:r>
            <a:r>
              <a:rPr lang="cs-CZ" dirty="0" err="1"/>
              <a:t>approaches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1412" y="1183341"/>
            <a:ext cx="9905999" cy="4607860"/>
          </a:xfrm>
        </p:spPr>
        <p:txBody>
          <a:bodyPr>
            <a:normAutofit lnSpcReduction="10000"/>
          </a:bodyPr>
          <a:lstStyle/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main</a:t>
            </a:r>
            <a:r>
              <a:rPr lang="cs-CZ" dirty="0"/>
              <a:t> </a:t>
            </a:r>
            <a:r>
              <a:rPr lang="cs-CZ" dirty="0" err="1"/>
              <a:t>consideration</a:t>
            </a:r>
            <a:r>
              <a:rPr lang="cs-CZ" dirty="0"/>
              <a:t> in </a:t>
            </a:r>
            <a:r>
              <a:rPr lang="cs-CZ" dirty="0" err="1"/>
              <a:t>adapting</a:t>
            </a:r>
            <a:r>
              <a:rPr lang="cs-CZ" dirty="0"/>
              <a:t> </a:t>
            </a:r>
            <a:r>
              <a:rPr lang="cs-CZ" dirty="0" err="1"/>
              <a:t>activites</a:t>
            </a:r>
            <a:r>
              <a:rPr lang="cs-CZ" dirty="0"/>
              <a:t> </a:t>
            </a:r>
            <a:r>
              <a:rPr lang="cs-CZ" dirty="0" err="1"/>
              <a:t>within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approaches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quality</a:t>
            </a:r>
            <a:r>
              <a:rPr lang="cs-CZ" dirty="0"/>
              <a:t> and </a:t>
            </a:r>
            <a:r>
              <a:rPr lang="cs-CZ" dirty="0" err="1"/>
              <a:t>amount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information</a:t>
            </a:r>
            <a:r>
              <a:rPr lang="cs-CZ" dirty="0"/>
              <a:t> </a:t>
            </a:r>
            <a:r>
              <a:rPr lang="cs-CZ" dirty="0" err="1"/>
              <a:t>provided</a:t>
            </a:r>
            <a:r>
              <a:rPr lang="cs-CZ" dirty="0"/>
              <a:t>. </a:t>
            </a:r>
          </a:p>
          <a:p>
            <a:r>
              <a:rPr lang="cs-CZ" dirty="0" err="1"/>
              <a:t>Adaptions</a:t>
            </a:r>
            <a:r>
              <a:rPr lang="cs-CZ" dirty="0"/>
              <a:t> are </a:t>
            </a:r>
            <a:r>
              <a:rPr lang="cs-CZ" dirty="0" err="1"/>
              <a:t>required</a:t>
            </a:r>
            <a:r>
              <a:rPr lang="cs-CZ" dirty="0"/>
              <a:t> in </a:t>
            </a:r>
            <a:r>
              <a:rPr lang="cs-CZ" dirty="0" err="1"/>
              <a:t>order</a:t>
            </a:r>
            <a:r>
              <a:rPr lang="cs-CZ" dirty="0"/>
              <a:t> to:</a:t>
            </a:r>
          </a:p>
          <a:p>
            <a:r>
              <a:rPr lang="cs-CZ" dirty="0" err="1"/>
              <a:t>Simplify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task</a:t>
            </a:r>
            <a:endParaRPr lang="cs-CZ" dirty="0"/>
          </a:p>
          <a:p>
            <a:r>
              <a:rPr lang="cs-CZ" dirty="0" err="1"/>
              <a:t>Reduce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amount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information</a:t>
            </a:r>
            <a:endParaRPr lang="cs-CZ" dirty="0"/>
          </a:p>
          <a:p>
            <a:r>
              <a:rPr lang="cs-CZ" dirty="0" err="1"/>
              <a:t>Increase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amount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information</a:t>
            </a:r>
            <a:endParaRPr lang="cs-CZ" dirty="0"/>
          </a:p>
          <a:p>
            <a:r>
              <a:rPr lang="cs-CZ" dirty="0" err="1"/>
              <a:t>Enhance</a:t>
            </a:r>
            <a:r>
              <a:rPr lang="cs-CZ" dirty="0"/>
              <a:t> a </a:t>
            </a:r>
            <a:r>
              <a:rPr lang="cs-CZ" dirty="0" err="1"/>
              <a:t>specific</a:t>
            </a:r>
            <a:r>
              <a:rPr lang="cs-CZ" dirty="0"/>
              <a:t> </a:t>
            </a:r>
            <a:r>
              <a:rPr lang="cs-CZ" dirty="0" err="1"/>
              <a:t>kind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information</a:t>
            </a:r>
            <a:endParaRPr lang="cs-CZ" dirty="0"/>
          </a:p>
          <a:p>
            <a:r>
              <a:rPr lang="cs-CZ" dirty="0" err="1"/>
              <a:t>Increase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complexity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task</a:t>
            </a:r>
            <a:endParaRPr lang="cs-CZ" dirty="0"/>
          </a:p>
          <a:p>
            <a:r>
              <a:rPr lang="cs-CZ" dirty="0" err="1"/>
              <a:t>Improve</a:t>
            </a:r>
            <a:r>
              <a:rPr lang="cs-CZ" dirty="0"/>
              <a:t> </a:t>
            </a:r>
            <a:r>
              <a:rPr lang="cs-CZ" dirty="0" err="1"/>
              <a:t>learning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transfer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learning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99418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13" y="301214"/>
            <a:ext cx="9905998" cy="1226372"/>
          </a:xfrm>
        </p:spPr>
        <p:txBody>
          <a:bodyPr/>
          <a:lstStyle/>
          <a:p>
            <a:r>
              <a:rPr lang="cs-CZ" dirty="0" err="1"/>
              <a:t>references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Hagedorn,R</a:t>
            </a:r>
            <a:r>
              <a:rPr lang="cs-CZ" dirty="0"/>
              <a:t>. (</a:t>
            </a:r>
            <a:r>
              <a:rPr lang="cs-CZ"/>
              <a:t>2000). </a:t>
            </a:r>
            <a:r>
              <a:rPr lang="cs-CZ" dirty="0" err="1"/>
              <a:t>Tools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practice</a:t>
            </a:r>
            <a:r>
              <a:rPr lang="cs-CZ" dirty="0"/>
              <a:t> in </a:t>
            </a:r>
            <a:r>
              <a:rPr lang="cs-CZ" dirty="0" err="1"/>
              <a:t>occupational</a:t>
            </a:r>
            <a:r>
              <a:rPr lang="cs-CZ" dirty="0"/>
              <a:t> </a:t>
            </a:r>
            <a:r>
              <a:rPr lang="cs-CZ" dirty="0" err="1"/>
              <a:t>therapy</a:t>
            </a:r>
            <a:r>
              <a:rPr lang="cs-CZ" dirty="0"/>
              <a:t>. A </a:t>
            </a:r>
            <a:r>
              <a:rPr lang="cs-CZ" dirty="0" err="1"/>
              <a:t>structured</a:t>
            </a:r>
            <a:r>
              <a:rPr lang="cs-CZ" dirty="0"/>
              <a:t> </a:t>
            </a:r>
            <a:r>
              <a:rPr lang="cs-CZ" dirty="0" err="1"/>
              <a:t>approach</a:t>
            </a:r>
            <a:r>
              <a:rPr lang="cs-CZ" dirty="0"/>
              <a:t> to </a:t>
            </a:r>
            <a:r>
              <a:rPr lang="cs-CZ" dirty="0" err="1"/>
              <a:t>core</a:t>
            </a:r>
            <a:r>
              <a:rPr lang="cs-CZ" dirty="0"/>
              <a:t> </a:t>
            </a:r>
            <a:r>
              <a:rPr lang="cs-CZ" dirty="0" err="1"/>
              <a:t>skills</a:t>
            </a:r>
            <a:r>
              <a:rPr lang="cs-CZ" dirty="0"/>
              <a:t> and </a:t>
            </a:r>
            <a:r>
              <a:rPr lang="cs-CZ" dirty="0" err="1"/>
              <a:t>processes</a:t>
            </a:r>
            <a:r>
              <a:rPr lang="cs-CZ" dirty="0"/>
              <a:t>. Churchill </a:t>
            </a:r>
            <a:r>
              <a:rPr lang="cs-CZ" dirty="0" err="1"/>
              <a:t>Livingstone</a:t>
            </a:r>
            <a:r>
              <a:rPr lang="cs-CZ" dirty="0"/>
              <a:t>, London</a:t>
            </a:r>
          </a:p>
          <a:p>
            <a:r>
              <a:rPr lang="en-US" dirty="0" err="1"/>
              <a:t>Hersch</a:t>
            </a:r>
            <a:r>
              <a:rPr lang="en-US" dirty="0"/>
              <a:t>, G. I., </a:t>
            </a:r>
            <a:r>
              <a:rPr lang="en-US" dirty="0" err="1"/>
              <a:t>Lamport</a:t>
            </a:r>
            <a:r>
              <a:rPr lang="en-US" dirty="0"/>
              <a:t>, N. K., &amp; Coffey, M. S. (2005). Activity analysis application to occupation (5th ed.). </a:t>
            </a:r>
            <a:r>
              <a:rPr lang="en-US" dirty="0" err="1"/>
              <a:t>Thorofare</a:t>
            </a:r>
            <a:r>
              <a:rPr lang="en-US" dirty="0"/>
              <a:t>, NJ: Slack, Inc.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38086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bvod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Obvod</Template>
  <TotalTime>74</TotalTime>
  <Words>501</Words>
  <Application>Microsoft Office PowerPoint</Application>
  <PresentationFormat>Širokoúhlá obrazovka</PresentationFormat>
  <Paragraphs>84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0" baseType="lpstr">
      <vt:lpstr>Arial</vt:lpstr>
      <vt:lpstr>Calibri</vt:lpstr>
      <vt:lpstr>Times New Roman</vt:lpstr>
      <vt:lpstr>Trebuchet MS</vt:lpstr>
      <vt:lpstr>Tw Cen MT</vt:lpstr>
      <vt:lpstr>Wingdings</vt:lpstr>
      <vt:lpstr>Obvod</vt:lpstr>
      <vt:lpstr>Activity grading </vt:lpstr>
      <vt:lpstr>Therapeutic adaption</vt:lpstr>
      <vt:lpstr>What can be adapted</vt:lpstr>
      <vt:lpstr>Grading adaptations methods</vt:lpstr>
      <vt:lpstr>Grading of performance demand</vt:lpstr>
      <vt:lpstr>….</vt:lpstr>
      <vt:lpstr>….</vt:lpstr>
      <vt:lpstr>….</vt:lpstr>
      <vt:lpstr>Adaptions to tools and equipment</vt:lpstr>
      <vt:lpstr>Prezentace aplikace PowerPoint</vt:lpstr>
      <vt:lpstr>Adapting the task, tools, materials and equipment</vt:lpstr>
      <vt:lpstr>Cognitive perceptual approaches </vt:lpstr>
      <vt:lpstr>references</vt:lpstr>
    </vt:vector>
  </TitlesOfParts>
  <Company>FZS ZČU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Occupational therapy Ax process</dc:title>
  <dc:creator>Veronika</dc:creator>
  <cp:lastModifiedBy>martin.buk@tiscali.cz</cp:lastModifiedBy>
  <cp:revision>10</cp:revision>
  <dcterms:created xsi:type="dcterms:W3CDTF">2021-11-02T10:30:00Z</dcterms:created>
  <dcterms:modified xsi:type="dcterms:W3CDTF">2023-02-26T16:25:59Z</dcterms:modified>
</cp:coreProperties>
</file>