
<file path=[Content_Types].xml><?xml version="1.0" encoding="utf-8"?>
<Types xmlns="http://schemas.openxmlformats.org/package/2006/content-types">
  <Default Extension="png" ContentType="image/png"/>
  <Default Extension="tmp"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4" r:id="rId5"/>
  </p:sldMasterIdLst>
  <p:notesMasterIdLst>
    <p:notesMasterId r:id="rId32"/>
  </p:notesMasterIdLst>
  <p:handoutMasterIdLst>
    <p:handoutMasterId r:id="rId33"/>
  </p:handoutMasterIdLst>
  <p:sldIdLst>
    <p:sldId id="366" r:id="rId6"/>
    <p:sldId id="258" r:id="rId7"/>
    <p:sldId id="360" r:id="rId8"/>
    <p:sldId id="361" r:id="rId9"/>
    <p:sldId id="343" r:id="rId10"/>
    <p:sldId id="365" r:id="rId11"/>
    <p:sldId id="359" r:id="rId12"/>
    <p:sldId id="346" r:id="rId13"/>
    <p:sldId id="363" r:id="rId14"/>
    <p:sldId id="362" r:id="rId15"/>
    <p:sldId id="318" r:id="rId16"/>
    <p:sldId id="321" r:id="rId17"/>
    <p:sldId id="364" r:id="rId18"/>
    <p:sldId id="351" r:id="rId19"/>
    <p:sldId id="286" r:id="rId20"/>
    <p:sldId id="323" r:id="rId21"/>
    <p:sldId id="303" r:id="rId22"/>
    <p:sldId id="313" r:id="rId23"/>
    <p:sldId id="292" r:id="rId24"/>
    <p:sldId id="287" r:id="rId25"/>
    <p:sldId id="332" r:id="rId26"/>
    <p:sldId id="293" r:id="rId27"/>
    <p:sldId id="352" r:id="rId28"/>
    <p:sldId id="259" r:id="rId29"/>
    <p:sldId id="338" r:id="rId30"/>
    <p:sldId id="337" r:id="rId31"/>
  </p:sldIdLst>
  <p:sldSz cx="9144000" cy="6858000" type="screen4x3"/>
  <p:notesSz cx="6669088"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55">
          <p15:clr>
            <a:srgbClr val="A4A3A4"/>
          </p15:clr>
        </p15:guide>
        <p15:guide id="2" orient="horz" pos="4110">
          <p15:clr>
            <a:srgbClr val="A4A3A4"/>
          </p15:clr>
        </p15:guide>
        <p15:guide id="3" orient="horz" pos="4065">
          <p15:clr>
            <a:srgbClr val="A4A3A4"/>
          </p15:clr>
        </p15:guide>
        <p15:guide id="4" orient="horz" pos="1162">
          <p15:clr>
            <a:srgbClr val="A4A3A4"/>
          </p15:clr>
        </p15:guide>
        <p15:guide id="5" orient="horz" pos="2840">
          <p15:clr>
            <a:srgbClr val="A4A3A4"/>
          </p15:clr>
        </p15:guide>
        <p15:guide id="6" orient="horz" pos="1476">
          <p15:clr>
            <a:srgbClr val="A4A3A4"/>
          </p15:clr>
        </p15:guide>
        <p15:guide id="7" pos="2880">
          <p15:clr>
            <a:srgbClr val="A4A3A4"/>
          </p15:clr>
        </p15:guide>
        <p15:guide id="8" pos="204">
          <p15:clr>
            <a:srgbClr val="A4A3A4"/>
          </p15:clr>
        </p15:guide>
        <p15:guide id="9" pos="5244">
          <p15:clr>
            <a:srgbClr val="A4A3A4"/>
          </p15:clr>
        </p15:guide>
        <p15:guide id="10" pos="5370">
          <p15:clr>
            <a:srgbClr val="A4A3A4"/>
          </p15:clr>
        </p15:guide>
        <p15:guide id="11" pos="2789">
          <p15:clr>
            <a:srgbClr val="A4A3A4"/>
          </p15:clr>
        </p15:guide>
        <p15:guide id="12" pos="975">
          <p15:clr>
            <a:srgbClr val="A4A3A4"/>
          </p15:clr>
        </p15:guide>
        <p15:guide id="13" pos="415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2D2E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538" autoAdjust="0"/>
    <p:restoredTop sz="77087" autoAdjust="0"/>
  </p:normalViewPr>
  <p:slideViewPr>
    <p:cSldViewPr showGuides="1">
      <p:cViewPr varScale="1">
        <p:scale>
          <a:sx n="68" d="100"/>
          <a:sy n="68" d="100"/>
        </p:scale>
        <p:origin x="1934" y="53"/>
      </p:cViewPr>
      <p:guideLst>
        <p:guide orient="horz" pos="255"/>
        <p:guide orient="horz" pos="4110"/>
        <p:guide orient="horz" pos="4065"/>
        <p:guide orient="horz" pos="1162"/>
        <p:guide orient="horz" pos="2840"/>
        <p:guide orient="horz" pos="1476"/>
        <p:guide pos="2880"/>
        <p:guide pos="204"/>
        <p:guide pos="5244"/>
        <p:guide pos="5370"/>
        <p:guide pos="2789"/>
        <p:guide pos="975"/>
        <p:guide pos="415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641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96411"/>
          </a:xfrm>
          <a:prstGeom prst="rect">
            <a:avLst/>
          </a:prstGeom>
        </p:spPr>
        <p:txBody>
          <a:bodyPr vert="horz" lIns="91440" tIns="45720" rIns="91440" bIns="45720" rtlCol="0"/>
          <a:lstStyle>
            <a:lvl1pPr algn="r">
              <a:defRPr sz="1200"/>
            </a:lvl1pPr>
          </a:lstStyle>
          <a:p>
            <a:fld id="{16D1A480-192E-4827-808E-79174D95E436}" type="datetimeFigureOut">
              <a:rPr lang="en-GB" smtClean="0"/>
              <a:t>26/02/2023</a:t>
            </a:fld>
            <a:endParaRPr lang="en-GB"/>
          </a:p>
        </p:txBody>
      </p:sp>
      <p:sp>
        <p:nvSpPr>
          <p:cNvPr id="4" name="Footer Placeholder 3"/>
          <p:cNvSpPr>
            <a:spLocks noGrp="1"/>
          </p:cNvSpPr>
          <p:nvPr>
            <p:ph type="ftr" sz="quarter" idx="2"/>
          </p:nvPr>
        </p:nvSpPr>
        <p:spPr>
          <a:xfrm>
            <a:off x="0" y="9430091"/>
            <a:ext cx="2889938" cy="496411"/>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430091"/>
            <a:ext cx="2889938" cy="496411"/>
          </a:xfrm>
          <a:prstGeom prst="rect">
            <a:avLst/>
          </a:prstGeom>
        </p:spPr>
        <p:txBody>
          <a:bodyPr vert="horz" lIns="91440" tIns="45720" rIns="91440" bIns="45720" rtlCol="0" anchor="b"/>
          <a:lstStyle>
            <a:lvl1pPr algn="r">
              <a:defRPr sz="1200"/>
            </a:lvl1pPr>
          </a:lstStyle>
          <a:p>
            <a:fld id="{E2F31E0D-7091-48F4-AFC3-563C2FD2C3B1}" type="slidenum">
              <a:rPr lang="en-GB" smtClean="0"/>
              <a:t>‹#›</a:t>
            </a:fld>
            <a:endParaRPr lang="en-GB"/>
          </a:p>
        </p:txBody>
      </p:sp>
    </p:spTree>
    <p:extLst>
      <p:ext uri="{BB962C8B-B14F-4D97-AF65-F5344CB8AC3E}">
        <p14:creationId xmlns:p14="http://schemas.microsoft.com/office/powerpoint/2010/main" val="7982129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641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96411"/>
          </a:xfrm>
          <a:prstGeom prst="rect">
            <a:avLst/>
          </a:prstGeom>
        </p:spPr>
        <p:txBody>
          <a:bodyPr vert="horz" lIns="91440" tIns="45720" rIns="91440" bIns="45720" rtlCol="0"/>
          <a:lstStyle>
            <a:lvl1pPr algn="r">
              <a:defRPr sz="1200"/>
            </a:lvl1pPr>
          </a:lstStyle>
          <a:p>
            <a:fld id="{589B0E03-C90C-4258-8D02-0A4F5AC3406A}" type="datetimeFigureOut">
              <a:rPr lang="en-GB" smtClean="0"/>
              <a:t>26/02/2023</a:t>
            </a:fld>
            <a:endParaRPr lang="en-GB"/>
          </a:p>
        </p:txBody>
      </p:sp>
      <p:sp>
        <p:nvSpPr>
          <p:cNvPr id="4" name="Slide Image Placeholder 3"/>
          <p:cNvSpPr>
            <a:spLocks noGrp="1" noRot="1" noChangeAspect="1"/>
          </p:cNvSpPr>
          <p:nvPr>
            <p:ph type="sldImg" idx="2"/>
          </p:nvPr>
        </p:nvSpPr>
        <p:spPr>
          <a:xfrm>
            <a:off x="854075" y="744538"/>
            <a:ext cx="4960938"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715907"/>
            <a:ext cx="5335270" cy="446770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0091"/>
            <a:ext cx="2889938" cy="49641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430091"/>
            <a:ext cx="2889938" cy="496411"/>
          </a:xfrm>
          <a:prstGeom prst="rect">
            <a:avLst/>
          </a:prstGeom>
        </p:spPr>
        <p:txBody>
          <a:bodyPr vert="horz" lIns="91440" tIns="45720" rIns="91440" bIns="45720" rtlCol="0" anchor="b"/>
          <a:lstStyle>
            <a:lvl1pPr algn="r">
              <a:defRPr sz="1200"/>
            </a:lvl1pPr>
          </a:lstStyle>
          <a:p>
            <a:fld id="{971ABCF1-EB76-4FBC-9FD9-4DF29005E979}" type="slidenum">
              <a:rPr lang="en-GB" smtClean="0"/>
              <a:t>‹#›</a:t>
            </a:fld>
            <a:endParaRPr lang="en-GB"/>
          </a:p>
        </p:txBody>
      </p:sp>
    </p:spTree>
    <p:extLst>
      <p:ext uri="{BB962C8B-B14F-4D97-AF65-F5344CB8AC3E}">
        <p14:creationId xmlns:p14="http://schemas.microsoft.com/office/powerpoint/2010/main" val="33644367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71ABCF1-EB76-4FBC-9FD9-4DF29005E979}" type="slidenum">
              <a:rPr lang="en-GB" smtClean="0"/>
              <a:t>2</a:t>
            </a:fld>
            <a:endParaRPr lang="en-GB"/>
          </a:p>
        </p:txBody>
      </p:sp>
    </p:spTree>
    <p:extLst>
      <p:ext uri="{BB962C8B-B14F-4D97-AF65-F5344CB8AC3E}">
        <p14:creationId xmlns:p14="http://schemas.microsoft.com/office/powerpoint/2010/main" val="22099141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assessment should I use?  What intervention should I use?</a:t>
            </a:r>
            <a:r>
              <a:rPr lang="en-GB" baseline="0" dirty="0"/>
              <a:t>  Where should I deliver my therapy?  How long for and over what period of time?  Is it better to see patients in a group or 1:1?  Should I deliver this intervention or refer to a colleague?  How can I demonstrate that what I have done is effective?  How can I demonstrate that it is cost effective?  Should I let this person be discharged today (Are they “safe” for discharge”)?  Should I use compensatory or remedial approach?</a:t>
            </a:r>
            <a:endParaRPr lang="en-GB" dirty="0"/>
          </a:p>
        </p:txBody>
      </p:sp>
      <p:sp>
        <p:nvSpPr>
          <p:cNvPr id="4" name="Slide Number Placeholder 3"/>
          <p:cNvSpPr>
            <a:spLocks noGrp="1"/>
          </p:cNvSpPr>
          <p:nvPr>
            <p:ph type="sldNum" sz="quarter" idx="10"/>
          </p:nvPr>
        </p:nvSpPr>
        <p:spPr/>
        <p:txBody>
          <a:bodyPr/>
          <a:lstStyle/>
          <a:p>
            <a:fld id="{971ABCF1-EB76-4FBC-9FD9-4DF29005E979}" type="slidenum">
              <a:rPr lang="en-GB" smtClean="0"/>
              <a:t>4</a:t>
            </a:fld>
            <a:endParaRPr lang="en-GB"/>
          </a:p>
        </p:txBody>
      </p:sp>
    </p:spTree>
    <p:extLst>
      <p:ext uri="{BB962C8B-B14F-4D97-AF65-F5344CB8AC3E}">
        <p14:creationId xmlns:p14="http://schemas.microsoft.com/office/powerpoint/2010/main" val="15818003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assessment should I use?  What intervention should I use?</a:t>
            </a:r>
            <a:r>
              <a:rPr lang="en-GB" baseline="0" dirty="0"/>
              <a:t>  Where should I deliver my therapy?  How long for and over what period of time?  Is it better to see patients in a group or 1:1?  Should I deliver this intervention or refer to a colleague?  How can I demonstrate that what I have done is effective?  How can I demonstrate that it is cost effective?  Should I let this person be discharged today (Are they “safe” for discharge”)?  Should I use compensatory or remedial approach?</a:t>
            </a:r>
            <a:endParaRPr lang="en-GB" dirty="0"/>
          </a:p>
        </p:txBody>
      </p:sp>
      <p:sp>
        <p:nvSpPr>
          <p:cNvPr id="4" name="Slide Number Placeholder 3"/>
          <p:cNvSpPr>
            <a:spLocks noGrp="1"/>
          </p:cNvSpPr>
          <p:nvPr>
            <p:ph type="sldNum" sz="quarter" idx="10"/>
          </p:nvPr>
        </p:nvSpPr>
        <p:spPr/>
        <p:txBody>
          <a:bodyPr/>
          <a:lstStyle/>
          <a:p>
            <a:fld id="{971ABCF1-EB76-4FBC-9FD9-4DF29005E979}" type="slidenum">
              <a:rPr lang="en-GB" smtClean="0"/>
              <a:t>5</a:t>
            </a:fld>
            <a:endParaRPr lang="en-GB"/>
          </a:p>
        </p:txBody>
      </p:sp>
    </p:spTree>
    <p:extLst>
      <p:ext uri="{BB962C8B-B14F-4D97-AF65-F5344CB8AC3E}">
        <p14:creationId xmlns:p14="http://schemas.microsoft.com/office/powerpoint/2010/main" val="15818003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1ABCF1-EB76-4FBC-9FD9-4DF29005E979}" type="slidenum">
              <a:rPr lang="en-GB" smtClean="0"/>
              <a:t>6</a:t>
            </a:fld>
            <a:endParaRPr lang="en-GB"/>
          </a:p>
        </p:txBody>
      </p:sp>
    </p:spTree>
    <p:extLst>
      <p:ext uri="{BB962C8B-B14F-4D97-AF65-F5344CB8AC3E}">
        <p14:creationId xmlns:p14="http://schemas.microsoft.com/office/powerpoint/2010/main" val="15818003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3924E84-69C0-4E48-B57D-51D73B6785CC}" type="slidenum">
              <a:rPr lang="en-GB" smtClean="0"/>
              <a:t>7</a:t>
            </a:fld>
            <a:endParaRPr lang="en-GB"/>
          </a:p>
        </p:txBody>
      </p:sp>
    </p:spTree>
    <p:extLst>
      <p:ext uri="{BB962C8B-B14F-4D97-AF65-F5344CB8AC3E}">
        <p14:creationId xmlns:p14="http://schemas.microsoft.com/office/powerpoint/2010/main" val="40279025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GB" i="1" dirty="0"/>
              <a:t>Different evidence answers different questions)</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GB" i="1" dirty="0"/>
              <a:t>i.e. is my client so different from those in the study that its results cannot help me?)</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a:t>3. Communicate with client</a:t>
            </a:r>
          </a:p>
          <a:p>
            <a:r>
              <a:rPr lang="en-GB" dirty="0"/>
              <a:t>4.</a:t>
            </a:r>
            <a:r>
              <a:rPr lang="en-GB" baseline="0" dirty="0"/>
              <a:t> If not – how can you get them?</a:t>
            </a:r>
            <a:endParaRPr lang="en-GB" dirty="0"/>
          </a:p>
        </p:txBody>
      </p:sp>
      <p:sp>
        <p:nvSpPr>
          <p:cNvPr id="4" name="Slide Number Placeholder 3"/>
          <p:cNvSpPr>
            <a:spLocks noGrp="1"/>
          </p:cNvSpPr>
          <p:nvPr>
            <p:ph type="sldNum" sz="quarter" idx="10"/>
          </p:nvPr>
        </p:nvSpPr>
        <p:spPr/>
        <p:txBody>
          <a:bodyPr/>
          <a:lstStyle/>
          <a:p>
            <a:fld id="{60806AC2-B879-4190-A4B4-7BBB6FFFC03B}" type="slidenum">
              <a:rPr lang="en-GB" smtClean="0"/>
              <a:t>8</a:t>
            </a:fld>
            <a:endParaRPr lang="en-GB" dirty="0"/>
          </a:p>
        </p:txBody>
      </p:sp>
    </p:spTree>
    <p:extLst>
      <p:ext uri="{BB962C8B-B14F-4D97-AF65-F5344CB8AC3E}">
        <p14:creationId xmlns:p14="http://schemas.microsoft.com/office/powerpoint/2010/main" val="40481486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60806AC2-B879-4190-A4B4-7BBB6FFFC03B}" type="slidenum">
              <a:rPr lang="en-GB" smtClean="0"/>
              <a:t>10</a:t>
            </a:fld>
            <a:endParaRPr lang="en-GB" dirty="0"/>
          </a:p>
        </p:txBody>
      </p:sp>
    </p:spTree>
    <p:extLst>
      <p:ext uri="{BB962C8B-B14F-4D97-AF65-F5344CB8AC3E}">
        <p14:creationId xmlns:p14="http://schemas.microsoft.com/office/powerpoint/2010/main" val="40481486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71ABCF1-EB76-4FBC-9FD9-4DF29005E979}" type="slidenum">
              <a:rPr lang="en-GB" smtClean="0"/>
              <a:t>11</a:t>
            </a:fld>
            <a:endParaRPr lang="en-GB"/>
          </a:p>
        </p:txBody>
      </p:sp>
    </p:spTree>
    <p:extLst>
      <p:ext uri="{BB962C8B-B14F-4D97-AF65-F5344CB8AC3E}">
        <p14:creationId xmlns:p14="http://schemas.microsoft.com/office/powerpoint/2010/main" val="29181278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1ABCF1-EB76-4FBC-9FD9-4DF29005E979}" type="slidenum">
              <a:rPr lang="en-GB" smtClean="0"/>
              <a:t>12</a:t>
            </a:fld>
            <a:endParaRPr lang="en-GB"/>
          </a:p>
        </p:txBody>
      </p:sp>
    </p:spTree>
    <p:extLst>
      <p:ext uri="{BB962C8B-B14F-4D97-AF65-F5344CB8AC3E}">
        <p14:creationId xmlns:p14="http://schemas.microsoft.com/office/powerpoint/2010/main" val="26423810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71ABCF1-EB76-4FBC-9FD9-4DF29005E979}" type="slidenum">
              <a:rPr lang="en-GB" smtClean="0"/>
              <a:t>14</a:t>
            </a:fld>
            <a:endParaRPr lang="en-GB"/>
          </a:p>
        </p:txBody>
      </p:sp>
    </p:spTree>
    <p:extLst>
      <p:ext uri="{BB962C8B-B14F-4D97-AF65-F5344CB8AC3E}">
        <p14:creationId xmlns:p14="http://schemas.microsoft.com/office/powerpoint/2010/main" val="41739392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1. Workload, time, staffing, training/knowledge, skills, support/organisational barriers, relevance,</a:t>
            </a:r>
            <a:r>
              <a:rPr lang="en-GB" baseline="0" dirty="0"/>
              <a:t> applicability, quality evidence, communication (accessibility to databases), time effort, personal motivation, conflict client centred practice, safety and prioritising</a:t>
            </a:r>
            <a:endParaRPr lang="en-GB" dirty="0"/>
          </a:p>
          <a:p>
            <a:endParaRPr lang="en-GB" dirty="0"/>
          </a:p>
        </p:txBody>
      </p:sp>
      <p:sp>
        <p:nvSpPr>
          <p:cNvPr id="4" name="Slide Number Placeholder 3"/>
          <p:cNvSpPr>
            <a:spLocks noGrp="1"/>
          </p:cNvSpPr>
          <p:nvPr>
            <p:ph type="sldNum" sz="quarter" idx="10"/>
          </p:nvPr>
        </p:nvSpPr>
        <p:spPr/>
        <p:txBody>
          <a:bodyPr/>
          <a:lstStyle/>
          <a:p>
            <a:fld id="{60806AC2-B879-4190-A4B4-7BBB6FFFC03B}" type="slidenum">
              <a:rPr lang="en-GB" smtClean="0"/>
              <a:t>15</a:t>
            </a:fld>
            <a:endParaRPr lang="en-GB"/>
          </a:p>
        </p:txBody>
      </p:sp>
    </p:spTree>
    <p:extLst>
      <p:ext uri="{BB962C8B-B14F-4D97-AF65-F5344CB8AC3E}">
        <p14:creationId xmlns:p14="http://schemas.microsoft.com/office/powerpoint/2010/main" val="4262556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1ABCF1-EB76-4FBC-9FD9-4DF29005E979}" type="slidenum">
              <a:rPr lang="en-GB" smtClean="0"/>
              <a:t>16</a:t>
            </a:fld>
            <a:endParaRPr lang="en-GB"/>
          </a:p>
        </p:txBody>
      </p:sp>
    </p:spTree>
    <p:extLst>
      <p:ext uri="{BB962C8B-B14F-4D97-AF65-F5344CB8AC3E}">
        <p14:creationId xmlns:p14="http://schemas.microsoft.com/office/powerpoint/2010/main" val="12572826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1ABCF1-EB76-4FBC-9FD9-4DF29005E979}" type="slidenum">
              <a:rPr lang="en-GB" smtClean="0"/>
              <a:t>17</a:t>
            </a:fld>
            <a:endParaRPr lang="en-GB"/>
          </a:p>
        </p:txBody>
      </p:sp>
    </p:spTree>
    <p:extLst>
      <p:ext uri="{BB962C8B-B14F-4D97-AF65-F5344CB8AC3E}">
        <p14:creationId xmlns:p14="http://schemas.microsoft.com/office/powerpoint/2010/main" val="25551477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1ABCF1-EB76-4FBC-9FD9-4DF29005E979}" type="slidenum">
              <a:rPr lang="en-GB" smtClean="0"/>
              <a:t>18</a:t>
            </a:fld>
            <a:endParaRPr lang="en-GB"/>
          </a:p>
        </p:txBody>
      </p:sp>
    </p:spTree>
    <p:extLst>
      <p:ext uri="{BB962C8B-B14F-4D97-AF65-F5344CB8AC3E}">
        <p14:creationId xmlns:p14="http://schemas.microsoft.com/office/powerpoint/2010/main" val="35353360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1ABCF1-EB76-4FBC-9FD9-4DF29005E979}" type="slidenum">
              <a:rPr lang="en-GB" smtClean="0"/>
              <a:t>19</a:t>
            </a:fld>
            <a:endParaRPr lang="en-GB"/>
          </a:p>
        </p:txBody>
      </p:sp>
    </p:spTree>
    <p:extLst>
      <p:ext uri="{BB962C8B-B14F-4D97-AF65-F5344CB8AC3E}">
        <p14:creationId xmlns:p14="http://schemas.microsoft.com/office/powerpoint/2010/main" val="28310124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71ABCF1-EB76-4FBC-9FD9-4DF29005E979}" type="slidenum">
              <a:rPr lang="en-GB" smtClean="0"/>
              <a:t>20</a:t>
            </a:fld>
            <a:endParaRPr lang="en-GB"/>
          </a:p>
        </p:txBody>
      </p:sp>
    </p:spTree>
    <p:extLst>
      <p:ext uri="{BB962C8B-B14F-4D97-AF65-F5344CB8AC3E}">
        <p14:creationId xmlns:p14="http://schemas.microsoft.com/office/powerpoint/2010/main" val="27422892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1ABCF1-EB76-4FBC-9FD9-4DF29005E979}" type="slidenum">
              <a:rPr lang="en-GB" smtClean="0"/>
              <a:t>21</a:t>
            </a:fld>
            <a:endParaRPr lang="en-GB"/>
          </a:p>
        </p:txBody>
      </p:sp>
    </p:spTree>
    <p:extLst>
      <p:ext uri="{BB962C8B-B14F-4D97-AF65-F5344CB8AC3E}">
        <p14:creationId xmlns:p14="http://schemas.microsoft.com/office/powerpoint/2010/main" val="31336314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1ABCF1-EB76-4FBC-9FD9-4DF29005E979}" type="slidenum">
              <a:rPr lang="en-GB" smtClean="0"/>
              <a:t>22</a:t>
            </a:fld>
            <a:endParaRPr lang="en-GB"/>
          </a:p>
        </p:txBody>
      </p:sp>
    </p:spTree>
    <p:extLst>
      <p:ext uri="{BB962C8B-B14F-4D97-AF65-F5344CB8AC3E}">
        <p14:creationId xmlns:p14="http://schemas.microsoft.com/office/powerpoint/2010/main" val="17788703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71ABCF1-EB76-4FBC-9FD9-4DF29005E979}" type="slidenum">
              <a:rPr lang="en-GB" smtClean="0"/>
              <a:t>23</a:t>
            </a:fld>
            <a:endParaRPr lang="en-GB"/>
          </a:p>
        </p:txBody>
      </p:sp>
    </p:spTree>
    <p:extLst>
      <p:ext uri="{BB962C8B-B14F-4D97-AF65-F5344CB8AC3E}">
        <p14:creationId xmlns:p14="http://schemas.microsoft.com/office/powerpoint/2010/main" val="28258357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1ABCF1-EB76-4FBC-9FD9-4DF29005E979}" type="slidenum">
              <a:rPr lang="en-GB" smtClean="0"/>
              <a:t>24</a:t>
            </a:fld>
            <a:endParaRPr lang="en-GB"/>
          </a:p>
        </p:txBody>
      </p:sp>
    </p:spTree>
    <p:extLst>
      <p:ext uri="{BB962C8B-B14F-4D97-AF65-F5344CB8AC3E}">
        <p14:creationId xmlns:p14="http://schemas.microsoft.com/office/powerpoint/2010/main" val="9291805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71ABCF1-EB76-4FBC-9FD9-4DF29005E979}" type="slidenum">
              <a:rPr lang="en-GB" smtClean="0"/>
              <a:t>25</a:t>
            </a:fld>
            <a:endParaRPr lang="en-GB"/>
          </a:p>
        </p:txBody>
      </p:sp>
    </p:spTree>
    <p:extLst>
      <p:ext uri="{BB962C8B-B14F-4D97-AF65-F5344CB8AC3E}">
        <p14:creationId xmlns:p14="http://schemas.microsoft.com/office/powerpoint/2010/main" val="9208191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1ABCF1-EB76-4FBC-9FD9-4DF29005E979}" type="slidenum">
              <a:rPr lang="en-GB" smtClean="0"/>
              <a:t>26</a:t>
            </a:fld>
            <a:endParaRPr lang="en-GB"/>
          </a:p>
        </p:txBody>
      </p:sp>
    </p:spTree>
    <p:extLst>
      <p:ext uri="{BB962C8B-B14F-4D97-AF65-F5344CB8AC3E}">
        <p14:creationId xmlns:p14="http://schemas.microsoft.com/office/powerpoint/2010/main" val="329266977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5364088" y="0"/>
            <a:ext cx="3779912" cy="6858000"/>
          </a:xfrm>
        </p:spPr>
        <p:txBody>
          <a:bodyPr/>
          <a:lstStyle/>
          <a:p>
            <a:r>
              <a:rPr lang="en-US"/>
              <a:t>Click icon to add picture</a:t>
            </a:r>
            <a:endParaRPr lang="en-GB"/>
          </a:p>
        </p:txBody>
      </p:sp>
      <p:pic>
        <p:nvPicPr>
          <p:cNvPr id="15" name="Picture 14"/>
          <p:cNvPicPr>
            <a:picLocks noChangeAspect="1"/>
          </p:cNvPicPr>
          <p:nvPr userDrawn="1"/>
        </p:nvPicPr>
        <p:blipFill rotWithShape="1">
          <a:blip r:embed="rId2">
            <a:extLst>
              <a:ext uri="{28A0092B-C50C-407E-A947-70E740481C1C}">
                <a14:useLocalDpi xmlns:a14="http://schemas.microsoft.com/office/drawing/2010/main" val="0"/>
              </a:ext>
            </a:extLst>
          </a:blip>
          <a:srcRect l="54207" r="34250"/>
          <a:stretch/>
        </p:blipFill>
        <p:spPr>
          <a:xfrm>
            <a:off x="4802814" y="0"/>
            <a:ext cx="633281" cy="6858000"/>
          </a:xfrm>
          <a:prstGeom prst="rect">
            <a:avLst/>
          </a:prstGeom>
          <a:solidFill>
            <a:schemeClr val="accent1"/>
          </a:solidFill>
        </p:spPr>
      </p:pic>
      <p:grpSp>
        <p:nvGrpSpPr>
          <p:cNvPr id="8" name="Group 7"/>
          <p:cNvGrpSpPr/>
          <p:nvPr userDrawn="1"/>
        </p:nvGrpSpPr>
        <p:grpSpPr>
          <a:xfrm>
            <a:off x="4343892" y="1"/>
            <a:ext cx="458887" cy="6858000"/>
            <a:chOff x="8924955" y="2492896"/>
            <a:chExt cx="94075" cy="2544655"/>
          </a:xfrm>
        </p:grpSpPr>
        <p:sp>
          <p:nvSpPr>
            <p:cNvPr id="11" name="Rectangle 10"/>
            <p:cNvSpPr/>
            <p:nvPr userDrawn="1"/>
          </p:nvSpPr>
          <p:spPr>
            <a:xfrm flipH="1">
              <a:off x="8924955" y="2492896"/>
              <a:ext cx="72000" cy="254465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userDrawn="1"/>
          </p:nvSpPr>
          <p:spPr>
            <a:xfrm flipH="1">
              <a:off x="8996171" y="2492896"/>
              <a:ext cx="22859" cy="254465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Title 1"/>
          <p:cNvSpPr>
            <a:spLocks noGrp="1"/>
          </p:cNvSpPr>
          <p:nvPr>
            <p:ph type="ctrTitle"/>
          </p:nvPr>
        </p:nvSpPr>
        <p:spPr>
          <a:xfrm>
            <a:off x="293549" y="2130425"/>
            <a:ext cx="4084912" cy="1470025"/>
          </a:xfrm>
        </p:spPr>
        <p:txBody>
          <a:bodyPr lIns="36000" rIns="36000">
            <a:normAutofit/>
          </a:bodyPr>
          <a:lstStyle>
            <a:lvl1pPr algn="l">
              <a:defRPr sz="3000"/>
            </a:lvl1pPr>
          </a:lstStyle>
          <a:p>
            <a:r>
              <a:rPr lang="en-US"/>
              <a:t>Click to edit Master title style</a:t>
            </a:r>
            <a:endParaRPr lang="en-GB" dirty="0"/>
          </a:p>
        </p:txBody>
      </p:sp>
      <p:sp>
        <p:nvSpPr>
          <p:cNvPr id="3" name="Subtitle 2"/>
          <p:cNvSpPr>
            <a:spLocks noGrp="1"/>
          </p:cNvSpPr>
          <p:nvPr>
            <p:ph type="subTitle" idx="1"/>
          </p:nvPr>
        </p:nvSpPr>
        <p:spPr>
          <a:xfrm>
            <a:off x="293549" y="3620616"/>
            <a:ext cx="4084911" cy="1752600"/>
          </a:xfrm>
        </p:spPr>
        <p:txBody>
          <a:bodyPr lIns="36000" rIns="36000">
            <a:normAutofit/>
          </a:bodyPr>
          <a:lstStyle>
            <a:lvl1pPr marL="0" indent="0" algn="l">
              <a:buNone/>
              <a:defRPr sz="1600" b="1">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dirty="0"/>
          </a:p>
        </p:txBody>
      </p:sp>
      <p:pic>
        <p:nvPicPr>
          <p:cNvPr id="13" name="Picture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00766" y="295900"/>
            <a:ext cx="1842827" cy="677446"/>
          </a:xfrm>
          <a:prstGeom prst="rect">
            <a:avLst/>
          </a:prstGeom>
        </p:spPr>
      </p:pic>
    </p:spTree>
    <p:extLst>
      <p:ext uri="{BB962C8B-B14F-4D97-AF65-F5344CB8AC3E}">
        <p14:creationId xmlns:p14="http://schemas.microsoft.com/office/powerpoint/2010/main" val="3967754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Divider A">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2">
            <a:extLst>
              <a:ext uri="{28A0092B-C50C-407E-A947-70E740481C1C}">
                <a14:useLocalDpi xmlns:a14="http://schemas.microsoft.com/office/drawing/2010/main" val="0"/>
              </a:ext>
            </a:extLst>
          </a:blip>
          <a:srcRect t="6497" b="9666"/>
          <a:stretch/>
        </p:blipFill>
        <p:spPr>
          <a:xfrm>
            <a:off x="0" y="0"/>
            <a:ext cx="8271538" cy="6858001"/>
          </a:xfrm>
          <a:prstGeom prst="rect">
            <a:avLst/>
          </a:prstGeom>
        </p:spPr>
      </p:pic>
      <p:grpSp>
        <p:nvGrpSpPr>
          <p:cNvPr id="6" name="Group 5"/>
          <p:cNvGrpSpPr/>
          <p:nvPr userDrawn="1"/>
        </p:nvGrpSpPr>
        <p:grpSpPr>
          <a:xfrm>
            <a:off x="8235165" y="1"/>
            <a:ext cx="916469" cy="6858000"/>
            <a:chOff x="8271538" y="1"/>
            <a:chExt cx="916469" cy="6858000"/>
          </a:xfrm>
        </p:grpSpPr>
        <p:sp>
          <p:nvSpPr>
            <p:cNvPr id="5" name="Rectangle 4"/>
            <p:cNvSpPr/>
            <p:nvPr userDrawn="1"/>
          </p:nvSpPr>
          <p:spPr>
            <a:xfrm>
              <a:off x="8554691" y="1"/>
              <a:ext cx="633316" cy="68579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userDrawn="1"/>
          </p:nvSpPr>
          <p:spPr>
            <a:xfrm flipH="1">
              <a:off x="8271538" y="1"/>
              <a:ext cx="283284"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Title 1"/>
          <p:cNvSpPr>
            <a:spLocks noGrp="1"/>
          </p:cNvSpPr>
          <p:nvPr>
            <p:ph type="ctrTitle"/>
          </p:nvPr>
        </p:nvSpPr>
        <p:spPr>
          <a:xfrm>
            <a:off x="293548" y="2130425"/>
            <a:ext cx="5286563" cy="2018655"/>
          </a:xfrm>
        </p:spPr>
        <p:txBody>
          <a:bodyPr lIns="36000" rIns="36000">
            <a:normAutofit/>
          </a:bodyPr>
          <a:lstStyle>
            <a:lvl1pPr algn="l">
              <a:defRPr sz="3600">
                <a:solidFill>
                  <a:schemeClr val="bg1"/>
                </a:solidFill>
              </a:defRPr>
            </a:lvl1pPr>
          </a:lstStyle>
          <a:p>
            <a:r>
              <a:rPr lang="en-US"/>
              <a:t>Click to edit Master title style</a:t>
            </a:r>
            <a:endParaRPr lang="en-GB" dirty="0"/>
          </a:p>
        </p:txBody>
      </p:sp>
      <p:sp>
        <p:nvSpPr>
          <p:cNvPr id="3" name="Subtitle 2"/>
          <p:cNvSpPr>
            <a:spLocks noGrp="1"/>
          </p:cNvSpPr>
          <p:nvPr>
            <p:ph type="subTitle" idx="1" hasCustomPrompt="1"/>
          </p:nvPr>
        </p:nvSpPr>
        <p:spPr>
          <a:xfrm>
            <a:off x="199057" y="4996263"/>
            <a:ext cx="4084911" cy="1752600"/>
          </a:xfrm>
        </p:spPr>
        <p:txBody>
          <a:bodyPr lIns="36000" rIns="36000" anchor="b">
            <a:normAutofit/>
          </a:bodyPr>
          <a:lstStyle>
            <a:lvl1pPr marL="0" indent="0" algn="l">
              <a:buNone/>
              <a:defRPr sz="8800" b="0" spc="-300">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No.</a:t>
            </a:r>
            <a:endParaRPr lang="en-GB" dirty="0"/>
          </a:p>
        </p:txBody>
      </p:sp>
      <p:pic>
        <p:nvPicPr>
          <p:cNvPr id="13" name="Picture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00767" y="295900"/>
            <a:ext cx="1842824" cy="677445"/>
          </a:xfrm>
          <a:prstGeom prst="rect">
            <a:avLst/>
          </a:prstGeom>
        </p:spPr>
      </p:pic>
    </p:spTree>
    <p:extLst>
      <p:ext uri="{BB962C8B-B14F-4D97-AF65-F5344CB8AC3E}">
        <p14:creationId xmlns:p14="http://schemas.microsoft.com/office/powerpoint/2010/main" val="1211526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Divider B">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2">
            <a:extLst>
              <a:ext uri="{28A0092B-C50C-407E-A947-70E740481C1C}">
                <a14:useLocalDpi xmlns:a14="http://schemas.microsoft.com/office/drawing/2010/main" val="0"/>
              </a:ext>
            </a:extLst>
          </a:blip>
          <a:srcRect t="1683" b="15890"/>
          <a:stretch/>
        </p:blipFill>
        <p:spPr>
          <a:xfrm>
            <a:off x="0" y="1"/>
            <a:ext cx="8413180" cy="6858000"/>
          </a:xfrm>
          <a:prstGeom prst="rect">
            <a:avLst/>
          </a:prstGeom>
        </p:spPr>
      </p:pic>
      <p:sp>
        <p:nvSpPr>
          <p:cNvPr id="2" name="Title 1"/>
          <p:cNvSpPr>
            <a:spLocks noGrp="1"/>
          </p:cNvSpPr>
          <p:nvPr>
            <p:ph type="ctrTitle"/>
          </p:nvPr>
        </p:nvSpPr>
        <p:spPr>
          <a:xfrm>
            <a:off x="293548" y="2130425"/>
            <a:ext cx="5286563" cy="2018655"/>
          </a:xfrm>
        </p:spPr>
        <p:txBody>
          <a:bodyPr lIns="36000" rIns="36000">
            <a:normAutofit/>
          </a:bodyPr>
          <a:lstStyle>
            <a:lvl1pPr algn="l">
              <a:defRPr sz="3600">
                <a:solidFill>
                  <a:schemeClr val="bg1"/>
                </a:solidFill>
              </a:defRPr>
            </a:lvl1pPr>
          </a:lstStyle>
          <a:p>
            <a:r>
              <a:rPr lang="en-US"/>
              <a:t>Click to edit Master title style</a:t>
            </a:r>
            <a:endParaRPr lang="en-GB" dirty="0"/>
          </a:p>
        </p:txBody>
      </p:sp>
      <p:sp>
        <p:nvSpPr>
          <p:cNvPr id="3" name="Subtitle 2"/>
          <p:cNvSpPr>
            <a:spLocks noGrp="1"/>
          </p:cNvSpPr>
          <p:nvPr>
            <p:ph type="subTitle" idx="1" hasCustomPrompt="1"/>
          </p:nvPr>
        </p:nvSpPr>
        <p:spPr>
          <a:xfrm>
            <a:off x="199057" y="4996263"/>
            <a:ext cx="4084911" cy="1752600"/>
          </a:xfrm>
        </p:spPr>
        <p:txBody>
          <a:bodyPr lIns="36000" rIns="36000" anchor="b">
            <a:normAutofit/>
          </a:bodyPr>
          <a:lstStyle>
            <a:lvl1pPr marL="0" indent="0" algn="l">
              <a:buNone/>
              <a:defRPr sz="8800" b="0" spc="-300">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No.</a:t>
            </a:r>
            <a:endParaRPr lang="en-GB" dirty="0"/>
          </a:p>
        </p:txBody>
      </p:sp>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00767" y="295900"/>
            <a:ext cx="1842824" cy="677445"/>
          </a:xfrm>
          <a:prstGeom prst="rect">
            <a:avLst/>
          </a:prstGeom>
        </p:spPr>
      </p:pic>
      <p:grpSp>
        <p:nvGrpSpPr>
          <p:cNvPr id="11" name="Group 10"/>
          <p:cNvGrpSpPr/>
          <p:nvPr userDrawn="1"/>
        </p:nvGrpSpPr>
        <p:grpSpPr>
          <a:xfrm>
            <a:off x="8235165" y="1"/>
            <a:ext cx="916469" cy="6858000"/>
            <a:chOff x="8271538" y="1"/>
            <a:chExt cx="916469" cy="6858000"/>
          </a:xfrm>
        </p:grpSpPr>
        <p:sp>
          <p:nvSpPr>
            <p:cNvPr id="12" name="Rectangle 11"/>
            <p:cNvSpPr/>
            <p:nvPr userDrawn="1"/>
          </p:nvSpPr>
          <p:spPr>
            <a:xfrm>
              <a:off x="8554691" y="1"/>
              <a:ext cx="633316" cy="68579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userDrawn="1"/>
          </p:nvSpPr>
          <p:spPr>
            <a:xfrm flipH="1">
              <a:off x="8271538" y="1"/>
              <a:ext cx="283284"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662601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9F2AF39-F53C-4E00-924A-075C5FABD984}"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a:t>Presentation Title</a:t>
            </a:r>
          </a:p>
        </p:txBody>
      </p:sp>
      <p:sp>
        <p:nvSpPr>
          <p:cNvPr id="6" name="Slide Number Placeholder 5"/>
          <p:cNvSpPr>
            <a:spLocks noGrp="1"/>
          </p:cNvSpPr>
          <p:nvPr>
            <p:ph type="sldNum" sz="quarter" idx="12"/>
          </p:nvPr>
        </p:nvSpPr>
        <p:spPr/>
        <p:txBody>
          <a:bodyPr/>
          <a:lstStyle/>
          <a:p>
            <a:fld id="{786194A1-5B28-41B4-A256-7AB656992733}" type="slidenum">
              <a:rPr lang="en-GB" smtClean="0"/>
              <a:t>‹#›</a:t>
            </a:fld>
            <a:endParaRPr lang="en-GB"/>
          </a:p>
        </p:txBody>
      </p:sp>
    </p:spTree>
    <p:extLst>
      <p:ext uri="{BB962C8B-B14F-4D97-AF65-F5344CB8AC3E}">
        <p14:creationId xmlns:p14="http://schemas.microsoft.com/office/powerpoint/2010/main" val="39312885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15842" y="269776"/>
            <a:ext cx="8316598" cy="1143000"/>
          </a:xfrm>
        </p:spPr>
        <p:txBody>
          <a:bodyPr/>
          <a:lstStyle/>
          <a:p>
            <a:r>
              <a:rPr lang="en-US"/>
              <a:t>Click to edit Master title style</a:t>
            </a:r>
            <a:endParaRPr lang="en-GB"/>
          </a:p>
        </p:txBody>
      </p:sp>
      <p:sp>
        <p:nvSpPr>
          <p:cNvPr id="3" name="Content Placeholder 2"/>
          <p:cNvSpPr>
            <a:spLocks noGrp="1"/>
          </p:cNvSpPr>
          <p:nvPr>
            <p:ph sz="half" idx="1"/>
          </p:nvPr>
        </p:nvSpPr>
        <p:spPr>
          <a:xfrm>
            <a:off x="215842" y="1772816"/>
            <a:ext cx="4038600" cy="4525963"/>
          </a:xfrm>
        </p:spPr>
        <p:txBody>
          <a:bodyPr>
            <a:normAutofit/>
          </a:bodyPr>
          <a:lstStyle>
            <a:lvl1pPr>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4427984" y="1772816"/>
            <a:ext cx="4038600" cy="4525963"/>
          </a:xfrm>
        </p:spPr>
        <p:txBody>
          <a:bodyPr>
            <a:normAutofit/>
          </a:bodyPr>
          <a:lstStyle>
            <a:lvl1pPr>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p:cNvSpPr>
            <a:spLocks noGrp="1"/>
          </p:cNvSpPr>
          <p:nvPr>
            <p:ph type="dt" sz="half" idx="10"/>
          </p:nvPr>
        </p:nvSpPr>
        <p:spPr/>
        <p:txBody>
          <a:bodyPr/>
          <a:lstStyle/>
          <a:p>
            <a:fld id="{9EF5E671-99CD-4177-8DBC-0CF7E502D28B}" type="datetime4">
              <a:rPr lang="en-GB" smtClean="0"/>
              <a:t>26 February 2023</a:t>
            </a:fld>
            <a:endParaRPr lang="en-GB"/>
          </a:p>
        </p:txBody>
      </p:sp>
      <p:sp>
        <p:nvSpPr>
          <p:cNvPr id="6" name="Footer Placeholder 5"/>
          <p:cNvSpPr>
            <a:spLocks noGrp="1"/>
          </p:cNvSpPr>
          <p:nvPr>
            <p:ph type="ftr" sz="quarter" idx="11"/>
          </p:nvPr>
        </p:nvSpPr>
        <p:spPr/>
        <p:txBody>
          <a:bodyPr/>
          <a:lstStyle/>
          <a:p>
            <a:r>
              <a:rPr lang="en-GB"/>
              <a:t>Presentation Title</a:t>
            </a:r>
          </a:p>
        </p:txBody>
      </p:sp>
      <p:sp>
        <p:nvSpPr>
          <p:cNvPr id="7" name="Slide Number Placeholder 6"/>
          <p:cNvSpPr>
            <a:spLocks noGrp="1"/>
          </p:cNvSpPr>
          <p:nvPr>
            <p:ph type="sldNum" sz="quarter" idx="12"/>
          </p:nvPr>
        </p:nvSpPr>
        <p:spPr/>
        <p:txBody>
          <a:bodyPr/>
          <a:lstStyle/>
          <a:p>
            <a:fld id="{786194A1-5B28-41B4-A256-7AB656992733}" type="slidenum">
              <a:rPr lang="en-GB" smtClean="0"/>
              <a:t>‹#›</a:t>
            </a:fld>
            <a:endParaRPr lang="en-GB"/>
          </a:p>
        </p:txBody>
      </p:sp>
    </p:spTree>
    <p:extLst>
      <p:ext uri="{BB962C8B-B14F-4D97-AF65-F5344CB8AC3E}">
        <p14:creationId xmlns:p14="http://schemas.microsoft.com/office/powerpoint/2010/main" val="3369183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left">
    <p:spTree>
      <p:nvGrpSpPr>
        <p:cNvPr id="1" name=""/>
        <p:cNvGrpSpPr/>
        <p:nvPr/>
      </p:nvGrpSpPr>
      <p:grpSpPr>
        <a:xfrm>
          <a:off x="0" y="0"/>
          <a:ext cx="0" cy="0"/>
          <a:chOff x="0" y="0"/>
          <a:chExt cx="0" cy="0"/>
        </a:xfrm>
      </p:grpSpPr>
      <p:sp>
        <p:nvSpPr>
          <p:cNvPr id="2" name="Title 1"/>
          <p:cNvSpPr>
            <a:spLocks noGrp="1"/>
          </p:cNvSpPr>
          <p:nvPr>
            <p:ph type="title"/>
          </p:nvPr>
        </p:nvSpPr>
        <p:spPr>
          <a:xfrm>
            <a:off x="215842" y="269776"/>
            <a:ext cx="8316598" cy="1143000"/>
          </a:xfrm>
        </p:spPr>
        <p:txBody>
          <a:bodyPr/>
          <a:lstStyle/>
          <a:p>
            <a:r>
              <a:rPr lang="en-US"/>
              <a:t>Click to edit Master title style</a:t>
            </a:r>
            <a:endParaRPr lang="en-GB"/>
          </a:p>
        </p:txBody>
      </p:sp>
      <p:sp>
        <p:nvSpPr>
          <p:cNvPr id="3" name="Content Placeholder 2"/>
          <p:cNvSpPr>
            <a:spLocks noGrp="1"/>
          </p:cNvSpPr>
          <p:nvPr>
            <p:ph sz="half" idx="1"/>
          </p:nvPr>
        </p:nvSpPr>
        <p:spPr>
          <a:xfrm>
            <a:off x="215842" y="1772816"/>
            <a:ext cx="5436278" cy="4525963"/>
          </a:xfrm>
        </p:spPr>
        <p:txBody>
          <a:bodyPr>
            <a:normAutofit/>
          </a:bodyPr>
          <a:lstStyle>
            <a:lvl1pPr>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p:cNvSpPr>
            <a:spLocks noGrp="1"/>
          </p:cNvSpPr>
          <p:nvPr>
            <p:ph type="dt" sz="half" idx="10"/>
          </p:nvPr>
        </p:nvSpPr>
        <p:spPr/>
        <p:txBody>
          <a:bodyPr/>
          <a:lstStyle/>
          <a:p>
            <a:fld id="{A5065BC2-2DAA-4D80-B2E4-0F86901ECE4F}" type="datetime4">
              <a:rPr lang="en-GB" smtClean="0"/>
              <a:t>26 February 2023</a:t>
            </a:fld>
            <a:endParaRPr lang="en-GB"/>
          </a:p>
        </p:txBody>
      </p:sp>
      <p:sp>
        <p:nvSpPr>
          <p:cNvPr id="6" name="Footer Placeholder 5"/>
          <p:cNvSpPr>
            <a:spLocks noGrp="1"/>
          </p:cNvSpPr>
          <p:nvPr>
            <p:ph type="ftr" sz="quarter" idx="11"/>
          </p:nvPr>
        </p:nvSpPr>
        <p:spPr/>
        <p:txBody>
          <a:bodyPr/>
          <a:lstStyle/>
          <a:p>
            <a:r>
              <a:rPr lang="en-GB"/>
              <a:t>Presentation Title</a:t>
            </a:r>
          </a:p>
        </p:txBody>
      </p:sp>
      <p:sp>
        <p:nvSpPr>
          <p:cNvPr id="7" name="Slide Number Placeholder 6"/>
          <p:cNvSpPr>
            <a:spLocks noGrp="1"/>
          </p:cNvSpPr>
          <p:nvPr>
            <p:ph type="sldNum" sz="quarter" idx="12"/>
          </p:nvPr>
        </p:nvSpPr>
        <p:spPr/>
        <p:txBody>
          <a:bodyPr/>
          <a:lstStyle/>
          <a:p>
            <a:fld id="{786194A1-5B28-41B4-A256-7AB656992733}" type="slidenum">
              <a:rPr lang="en-GB" smtClean="0"/>
              <a:t>‹#›</a:t>
            </a:fld>
            <a:endParaRPr lang="en-GB"/>
          </a:p>
        </p:txBody>
      </p:sp>
    </p:spTree>
    <p:extLst>
      <p:ext uri="{BB962C8B-B14F-4D97-AF65-F5344CB8AC3E}">
        <p14:creationId xmlns:p14="http://schemas.microsoft.com/office/powerpoint/2010/main" val="2990695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left - Horizontal right">
    <p:spTree>
      <p:nvGrpSpPr>
        <p:cNvPr id="1" name=""/>
        <p:cNvGrpSpPr/>
        <p:nvPr/>
      </p:nvGrpSpPr>
      <p:grpSpPr>
        <a:xfrm>
          <a:off x="0" y="0"/>
          <a:ext cx="0" cy="0"/>
          <a:chOff x="0" y="0"/>
          <a:chExt cx="0" cy="0"/>
        </a:xfrm>
      </p:grpSpPr>
      <p:sp>
        <p:nvSpPr>
          <p:cNvPr id="2" name="Title 1"/>
          <p:cNvSpPr>
            <a:spLocks noGrp="1"/>
          </p:cNvSpPr>
          <p:nvPr>
            <p:ph type="title"/>
          </p:nvPr>
        </p:nvSpPr>
        <p:spPr>
          <a:xfrm>
            <a:off x="215842" y="269776"/>
            <a:ext cx="8316598" cy="1143000"/>
          </a:xfrm>
        </p:spPr>
        <p:txBody>
          <a:bodyPr/>
          <a:lstStyle/>
          <a:p>
            <a:r>
              <a:rPr lang="en-US"/>
              <a:t>Click to edit Master title style</a:t>
            </a:r>
            <a:endParaRPr lang="en-GB"/>
          </a:p>
        </p:txBody>
      </p:sp>
      <p:sp>
        <p:nvSpPr>
          <p:cNvPr id="3" name="Content Placeholder 2"/>
          <p:cNvSpPr>
            <a:spLocks noGrp="1"/>
          </p:cNvSpPr>
          <p:nvPr>
            <p:ph sz="half" idx="1"/>
          </p:nvPr>
        </p:nvSpPr>
        <p:spPr>
          <a:xfrm>
            <a:off x="215842" y="1772816"/>
            <a:ext cx="3564070" cy="4525963"/>
          </a:xfrm>
        </p:spPr>
        <p:txBody>
          <a:bodyPr>
            <a:normAutofit/>
          </a:bodyPr>
          <a:lstStyle>
            <a:lvl1pPr>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4211960" y="1772817"/>
            <a:ext cx="4254624" cy="2241800"/>
          </a:xfrm>
        </p:spPr>
        <p:txBody>
          <a:bodyPr>
            <a:normAutofit/>
          </a:bodyPr>
          <a:lstStyle>
            <a:lvl1pPr>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p:cNvSpPr>
            <a:spLocks noGrp="1"/>
          </p:cNvSpPr>
          <p:nvPr>
            <p:ph type="dt" sz="half" idx="10"/>
          </p:nvPr>
        </p:nvSpPr>
        <p:spPr/>
        <p:txBody>
          <a:bodyPr/>
          <a:lstStyle/>
          <a:p>
            <a:fld id="{CDEBB757-A882-40E6-9573-0CE4F2ECDB20}" type="datetime4">
              <a:rPr lang="en-GB" smtClean="0"/>
              <a:t>26 February 2023</a:t>
            </a:fld>
            <a:endParaRPr lang="en-GB"/>
          </a:p>
        </p:txBody>
      </p:sp>
      <p:sp>
        <p:nvSpPr>
          <p:cNvPr id="6" name="Footer Placeholder 5"/>
          <p:cNvSpPr>
            <a:spLocks noGrp="1"/>
          </p:cNvSpPr>
          <p:nvPr>
            <p:ph type="ftr" sz="quarter" idx="11"/>
          </p:nvPr>
        </p:nvSpPr>
        <p:spPr/>
        <p:txBody>
          <a:bodyPr/>
          <a:lstStyle/>
          <a:p>
            <a:r>
              <a:rPr lang="en-GB"/>
              <a:t>Presentation Title</a:t>
            </a:r>
          </a:p>
        </p:txBody>
      </p:sp>
      <p:sp>
        <p:nvSpPr>
          <p:cNvPr id="7" name="Slide Number Placeholder 6"/>
          <p:cNvSpPr>
            <a:spLocks noGrp="1"/>
          </p:cNvSpPr>
          <p:nvPr>
            <p:ph type="sldNum" sz="quarter" idx="12"/>
          </p:nvPr>
        </p:nvSpPr>
        <p:spPr/>
        <p:txBody>
          <a:bodyPr/>
          <a:lstStyle/>
          <a:p>
            <a:fld id="{786194A1-5B28-41B4-A256-7AB656992733}" type="slidenum">
              <a:rPr lang="en-GB" smtClean="0"/>
              <a:t>‹#›</a:t>
            </a:fld>
            <a:endParaRPr lang="en-GB"/>
          </a:p>
        </p:txBody>
      </p:sp>
      <p:sp>
        <p:nvSpPr>
          <p:cNvPr id="10" name="Content Placeholder 3"/>
          <p:cNvSpPr>
            <a:spLocks noGrp="1"/>
          </p:cNvSpPr>
          <p:nvPr>
            <p:ph sz="half" idx="14"/>
          </p:nvPr>
        </p:nvSpPr>
        <p:spPr>
          <a:xfrm>
            <a:off x="4211960" y="4139528"/>
            <a:ext cx="4254624" cy="2241800"/>
          </a:xfrm>
        </p:spPr>
        <p:txBody>
          <a:bodyPr>
            <a:normAutofit/>
          </a:bodyPr>
          <a:lstStyle>
            <a:lvl1pPr>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10284560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left - Vertical right">
    <p:spTree>
      <p:nvGrpSpPr>
        <p:cNvPr id="1" name=""/>
        <p:cNvGrpSpPr/>
        <p:nvPr/>
      </p:nvGrpSpPr>
      <p:grpSpPr>
        <a:xfrm>
          <a:off x="0" y="0"/>
          <a:ext cx="0" cy="0"/>
          <a:chOff x="0" y="0"/>
          <a:chExt cx="0" cy="0"/>
        </a:xfrm>
      </p:grpSpPr>
      <p:sp>
        <p:nvSpPr>
          <p:cNvPr id="2" name="Title 1"/>
          <p:cNvSpPr>
            <a:spLocks noGrp="1"/>
          </p:cNvSpPr>
          <p:nvPr>
            <p:ph type="title"/>
          </p:nvPr>
        </p:nvSpPr>
        <p:spPr>
          <a:xfrm>
            <a:off x="215842" y="269776"/>
            <a:ext cx="8316598" cy="1143000"/>
          </a:xfrm>
        </p:spPr>
        <p:txBody>
          <a:bodyPr/>
          <a:lstStyle/>
          <a:p>
            <a:r>
              <a:rPr lang="en-US"/>
              <a:t>Click to edit Master title style</a:t>
            </a:r>
            <a:endParaRPr lang="en-GB"/>
          </a:p>
        </p:txBody>
      </p:sp>
      <p:sp>
        <p:nvSpPr>
          <p:cNvPr id="3" name="Content Placeholder 2"/>
          <p:cNvSpPr>
            <a:spLocks noGrp="1"/>
          </p:cNvSpPr>
          <p:nvPr>
            <p:ph sz="half" idx="1"/>
          </p:nvPr>
        </p:nvSpPr>
        <p:spPr>
          <a:xfrm>
            <a:off x="215842" y="1772816"/>
            <a:ext cx="3564070" cy="4525963"/>
          </a:xfrm>
        </p:spPr>
        <p:txBody>
          <a:bodyPr>
            <a:normAutofit/>
          </a:bodyPr>
          <a:lstStyle>
            <a:lvl1pPr>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3924176" y="1772816"/>
            <a:ext cx="2232000" cy="3384376"/>
          </a:xfrm>
        </p:spPr>
        <p:txBody>
          <a:bodyPr>
            <a:normAutofit/>
          </a:bodyPr>
          <a:lstStyle>
            <a:lvl1pPr>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p:cNvSpPr>
            <a:spLocks noGrp="1"/>
          </p:cNvSpPr>
          <p:nvPr>
            <p:ph type="dt" sz="half" idx="10"/>
          </p:nvPr>
        </p:nvSpPr>
        <p:spPr/>
        <p:txBody>
          <a:bodyPr/>
          <a:lstStyle/>
          <a:p>
            <a:fld id="{BB6139EF-FFC8-4ECA-877C-C6DEDC2F8671}" type="datetime4">
              <a:rPr lang="en-GB" smtClean="0"/>
              <a:t>26 February 2023</a:t>
            </a:fld>
            <a:endParaRPr lang="en-GB"/>
          </a:p>
        </p:txBody>
      </p:sp>
      <p:sp>
        <p:nvSpPr>
          <p:cNvPr id="6" name="Footer Placeholder 5"/>
          <p:cNvSpPr>
            <a:spLocks noGrp="1"/>
          </p:cNvSpPr>
          <p:nvPr>
            <p:ph type="ftr" sz="quarter" idx="11"/>
          </p:nvPr>
        </p:nvSpPr>
        <p:spPr/>
        <p:txBody>
          <a:bodyPr/>
          <a:lstStyle/>
          <a:p>
            <a:r>
              <a:rPr lang="en-GB"/>
              <a:t>Presentation Title</a:t>
            </a:r>
          </a:p>
        </p:txBody>
      </p:sp>
      <p:sp>
        <p:nvSpPr>
          <p:cNvPr id="7" name="Slide Number Placeholder 6"/>
          <p:cNvSpPr>
            <a:spLocks noGrp="1"/>
          </p:cNvSpPr>
          <p:nvPr>
            <p:ph type="sldNum" sz="quarter" idx="12"/>
          </p:nvPr>
        </p:nvSpPr>
        <p:spPr/>
        <p:txBody>
          <a:bodyPr/>
          <a:lstStyle/>
          <a:p>
            <a:fld id="{786194A1-5B28-41B4-A256-7AB656992733}" type="slidenum">
              <a:rPr lang="en-GB" smtClean="0"/>
              <a:t>‹#›</a:t>
            </a:fld>
            <a:endParaRPr lang="en-GB"/>
          </a:p>
        </p:txBody>
      </p:sp>
      <p:sp>
        <p:nvSpPr>
          <p:cNvPr id="10" name="Content Placeholder 3"/>
          <p:cNvSpPr>
            <a:spLocks noGrp="1"/>
          </p:cNvSpPr>
          <p:nvPr>
            <p:ph sz="half" idx="14"/>
          </p:nvPr>
        </p:nvSpPr>
        <p:spPr>
          <a:xfrm>
            <a:off x="6228432" y="1772816"/>
            <a:ext cx="2232000" cy="3384376"/>
          </a:xfrm>
        </p:spPr>
        <p:txBody>
          <a:bodyPr>
            <a:normAutofit/>
          </a:bodyPr>
          <a:lstStyle>
            <a:lvl1pPr>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9677914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ultiple Image &amp; text ">
    <p:spTree>
      <p:nvGrpSpPr>
        <p:cNvPr id="1" name=""/>
        <p:cNvGrpSpPr/>
        <p:nvPr/>
      </p:nvGrpSpPr>
      <p:grpSpPr>
        <a:xfrm>
          <a:off x="0" y="0"/>
          <a:ext cx="0" cy="0"/>
          <a:chOff x="0" y="0"/>
          <a:chExt cx="0" cy="0"/>
        </a:xfrm>
      </p:grpSpPr>
      <p:sp>
        <p:nvSpPr>
          <p:cNvPr id="2" name="Title 1"/>
          <p:cNvSpPr>
            <a:spLocks noGrp="1"/>
          </p:cNvSpPr>
          <p:nvPr>
            <p:ph type="title"/>
          </p:nvPr>
        </p:nvSpPr>
        <p:spPr>
          <a:xfrm>
            <a:off x="215842" y="269776"/>
            <a:ext cx="8316598" cy="1143000"/>
          </a:xfrm>
        </p:spPr>
        <p:txBody>
          <a:bodyPr/>
          <a:lstStyle/>
          <a:p>
            <a:r>
              <a:rPr lang="en-US"/>
              <a:t>Click to edit Master title style</a:t>
            </a:r>
            <a:endParaRPr lang="en-GB"/>
          </a:p>
        </p:txBody>
      </p:sp>
      <p:sp>
        <p:nvSpPr>
          <p:cNvPr id="5" name="Date Placeholder 4"/>
          <p:cNvSpPr>
            <a:spLocks noGrp="1"/>
          </p:cNvSpPr>
          <p:nvPr>
            <p:ph type="dt" sz="half" idx="10"/>
          </p:nvPr>
        </p:nvSpPr>
        <p:spPr/>
        <p:txBody>
          <a:bodyPr/>
          <a:lstStyle/>
          <a:p>
            <a:fld id="{F618F212-E481-44F7-B42C-806BFC6E29C3}" type="datetime4">
              <a:rPr lang="en-GB" smtClean="0"/>
              <a:t>26 February 2023</a:t>
            </a:fld>
            <a:endParaRPr lang="en-GB"/>
          </a:p>
        </p:txBody>
      </p:sp>
      <p:sp>
        <p:nvSpPr>
          <p:cNvPr id="7" name="Slide Number Placeholder 6"/>
          <p:cNvSpPr>
            <a:spLocks noGrp="1"/>
          </p:cNvSpPr>
          <p:nvPr>
            <p:ph type="sldNum" sz="quarter" idx="12"/>
          </p:nvPr>
        </p:nvSpPr>
        <p:spPr/>
        <p:txBody>
          <a:bodyPr/>
          <a:lstStyle/>
          <a:p>
            <a:fld id="{786194A1-5B28-41B4-A256-7AB656992733}" type="slidenum">
              <a:rPr lang="en-GB" smtClean="0"/>
              <a:t>‹#›</a:t>
            </a:fld>
            <a:endParaRPr lang="en-GB"/>
          </a:p>
        </p:txBody>
      </p:sp>
      <p:sp>
        <p:nvSpPr>
          <p:cNvPr id="11" name="Picture Placeholder 10"/>
          <p:cNvSpPr>
            <a:spLocks noGrp="1"/>
          </p:cNvSpPr>
          <p:nvPr>
            <p:ph type="pic" sz="quarter" idx="14"/>
          </p:nvPr>
        </p:nvSpPr>
        <p:spPr>
          <a:xfrm>
            <a:off x="323850" y="2420888"/>
            <a:ext cx="1656000" cy="1656184"/>
          </a:xfrm>
        </p:spPr>
        <p:txBody>
          <a:bodyPr/>
          <a:lstStyle/>
          <a:p>
            <a:r>
              <a:rPr lang="en-US"/>
              <a:t>Click icon to add picture</a:t>
            </a:r>
            <a:endParaRPr lang="en-GB"/>
          </a:p>
        </p:txBody>
      </p:sp>
      <p:sp>
        <p:nvSpPr>
          <p:cNvPr id="12" name="Picture Placeholder 10"/>
          <p:cNvSpPr>
            <a:spLocks noGrp="1"/>
          </p:cNvSpPr>
          <p:nvPr>
            <p:ph type="pic" sz="quarter" idx="15"/>
          </p:nvPr>
        </p:nvSpPr>
        <p:spPr>
          <a:xfrm>
            <a:off x="1979954" y="2420888"/>
            <a:ext cx="1656000" cy="1656184"/>
          </a:xfrm>
        </p:spPr>
        <p:txBody>
          <a:bodyPr/>
          <a:lstStyle/>
          <a:p>
            <a:r>
              <a:rPr lang="en-US"/>
              <a:t>Click icon to add picture</a:t>
            </a:r>
            <a:endParaRPr lang="en-GB"/>
          </a:p>
        </p:txBody>
      </p:sp>
      <p:sp>
        <p:nvSpPr>
          <p:cNvPr id="13" name="Picture Placeholder 10"/>
          <p:cNvSpPr>
            <a:spLocks noGrp="1"/>
          </p:cNvSpPr>
          <p:nvPr>
            <p:ph type="pic" sz="quarter" idx="16"/>
          </p:nvPr>
        </p:nvSpPr>
        <p:spPr>
          <a:xfrm>
            <a:off x="3636058" y="2420888"/>
            <a:ext cx="1656000" cy="1656184"/>
          </a:xfrm>
        </p:spPr>
        <p:txBody>
          <a:bodyPr/>
          <a:lstStyle/>
          <a:p>
            <a:r>
              <a:rPr lang="en-US"/>
              <a:t>Click icon to add picture</a:t>
            </a:r>
            <a:endParaRPr lang="en-GB"/>
          </a:p>
        </p:txBody>
      </p:sp>
      <p:sp>
        <p:nvSpPr>
          <p:cNvPr id="14" name="Picture Placeholder 10"/>
          <p:cNvSpPr>
            <a:spLocks noGrp="1"/>
          </p:cNvSpPr>
          <p:nvPr>
            <p:ph type="pic" sz="quarter" idx="17"/>
          </p:nvPr>
        </p:nvSpPr>
        <p:spPr>
          <a:xfrm>
            <a:off x="5292162" y="2420888"/>
            <a:ext cx="1656000" cy="1656184"/>
          </a:xfrm>
        </p:spPr>
        <p:txBody>
          <a:bodyPr/>
          <a:lstStyle/>
          <a:p>
            <a:r>
              <a:rPr lang="en-US"/>
              <a:t>Click icon to add picture</a:t>
            </a:r>
            <a:endParaRPr lang="en-GB"/>
          </a:p>
        </p:txBody>
      </p:sp>
      <p:sp>
        <p:nvSpPr>
          <p:cNvPr id="15" name="Picture Placeholder 10"/>
          <p:cNvSpPr>
            <a:spLocks noGrp="1"/>
          </p:cNvSpPr>
          <p:nvPr>
            <p:ph type="pic" sz="quarter" idx="18"/>
          </p:nvPr>
        </p:nvSpPr>
        <p:spPr>
          <a:xfrm>
            <a:off x="6948264" y="2420888"/>
            <a:ext cx="1656000" cy="1656184"/>
          </a:xfrm>
        </p:spPr>
        <p:txBody>
          <a:bodyPr/>
          <a:lstStyle/>
          <a:p>
            <a:r>
              <a:rPr lang="en-US"/>
              <a:t>Click icon to add picture</a:t>
            </a:r>
            <a:endParaRPr lang="en-GB"/>
          </a:p>
        </p:txBody>
      </p:sp>
      <p:sp>
        <p:nvSpPr>
          <p:cNvPr id="18" name="Text Placeholder 17"/>
          <p:cNvSpPr>
            <a:spLocks noGrp="1"/>
          </p:cNvSpPr>
          <p:nvPr>
            <p:ph type="body" sz="quarter" idx="19"/>
          </p:nvPr>
        </p:nvSpPr>
        <p:spPr>
          <a:xfrm>
            <a:off x="224088" y="4221088"/>
            <a:ext cx="1620000" cy="1655763"/>
          </a:xfrm>
        </p:spPr>
        <p:txBody>
          <a:bodyPr>
            <a:normAutofit/>
          </a:bodyPr>
          <a:lstStyle>
            <a:lvl1pPr>
              <a:spcBef>
                <a:spcPts val="0"/>
              </a:spcBef>
              <a:spcAft>
                <a:spcPts val="600"/>
              </a:spcAft>
              <a:defRPr sz="1100">
                <a:solidFill>
                  <a:schemeClr val="accent1"/>
                </a:solidFill>
              </a:defRPr>
            </a:lvl1pPr>
            <a:lvl2pPr marL="0" indent="0">
              <a:spcBef>
                <a:spcPts val="0"/>
              </a:spcBef>
              <a:spcAft>
                <a:spcPts val="600"/>
              </a:spcAft>
              <a:buNone/>
              <a:defRPr sz="900" spc="30" baseline="0">
                <a:solidFill>
                  <a:schemeClr val="tx2"/>
                </a:solidFill>
              </a:defRPr>
            </a:lvl2pPr>
            <a:lvl3pPr marL="0" indent="0">
              <a:spcBef>
                <a:spcPts val="0"/>
              </a:spcBef>
              <a:spcAft>
                <a:spcPts val="600"/>
              </a:spcAft>
              <a:buNone/>
              <a:defRPr sz="900">
                <a:solidFill>
                  <a:schemeClr val="accent2"/>
                </a:solidFill>
              </a:defRPr>
            </a:lvl3pPr>
            <a:lvl4pPr>
              <a:defRPr sz="900"/>
            </a:lvl4pPr>
            <a:lvl5pPr>
              <a:defRPr sz="900"/>
            </a:lvl5pPr>
          </a:lstStyle>
          <a:p>
            <a:pPr lvl="0"/>
            <a:r>
              <a:rPr lang="en-US"/>
              <a:t>Click to edit Master text styles</a:t>
            </a:r>
          </a:p>
          <a:p>
            <a:pPr lvl="1"/>
            <a:r>
              <a:rPr lang="en-US"/>
              <a:t>Second level</a:t>
            </a:r>
          </a:p>
          <a:p>
            <a:pPr lvl="2"/>
            <a:r>
              <a:rPr lang="en-US"/>
              <a:t>Third level</a:t>
            </a:r>
          </a:p>
        </p:txBody>
      </p:sp>
      <p:sp>
        <p:nvSpPr>
          <p:cNvPr id="19" name="Text Placeholder 17"/>
          <p:cNvSpPr>
            <a:spLocks noGrp="1"/>
          </p:cNvSpPr>
          <p:nvPr>
            <p:ph type="body" sz="quarter" idx="20"/>
          </p:nvPr>
        </p:nvSpPr>
        <p:spPr>
          <a:xfrm>
            <a:off x="1881614" y="4221088"/>
            <a:ext cx="1620000" cy="1655763"/>
          </a:xfrm>
        </p:spPr>
        <p:txBody>
          <a:bodyPr>
            <a:normAutofit/>
          </a:bodyPr>
          <a:lstStyle>
            <a:lvl1pPr>
              <a:spcBef>
                <a:spcPts val="0"/>
              </a:spcBef>
              <a:spcAft>
                <a:spcPts val="600"/>
              </a:spcAft>
              <a:defRPr sz="1100">
                <a:solidFill>
                  <a:schemeClr val="accent1"/>
                </a:solidFill>
              </a:defRPr>
            </a:lvl1pPr>
            <a:lvl2pPr marL="0" indent="0">
              <a:spcBef>
                <a:spcPts val="0"/>
              </a:spcBef>
              <a:spcAft>
                <a:spcPts val="600"/>
              </a:spcAft>
              <a:buNone/>
              <a:defRPr lang="en-US" sz="900" kern="1200" spc="30" baseline="0" dirty="0" smtClean="0">
                <a:solidFill>
                  <a:schemeClr val="tx2"/>
                </a:solidFill>
                <a:latin typeface="+mn-lt"/>
                <a:ea typeface="+mn-ea"/>
                <a:cs typeface="+mn-cs"/>
              </a:defRPr>
            </a:lvl2pPr>
            <a:lvl3pPr marL="0" indent="0">
              <a:spcBef>
                <a:spcPts val="0"/>
              </a:spcBef>
              <a:spcAft>
                <a:spcPts val="600"/>
              </a:spcAft>
              <a:buNone/>
              <a:defRPr sz="900">
                <a:solidFill>
                  <a:schemeClr val="accent2"/>
                </a:solidFill>
              </a:defRPr>
            </a:lvl3pPr>
            <a:lvl4pPr>
              <a:defRPr sz="900"/>
            </a:lvl4pPr>
            <a:lvl5pPr>
              <a:defRPr sz="900"/>
            </a:lvl5pPr>
          </a:lstStyle>
          <a:p>
            <a:pPr lvl="0"/>
            <a:r>
              <a:rPr lang="en-US"/>
              <a:t>Click to edit Master text styles</a:t>
            </a:r>
          </a:p>
          <a:p>
            <a:pPr lvl="1"/>
            <a:r>
              <a:rPr lang="en-US"/>
              <a:t>Second level</a:t>
            </a:r>
          </a:p>
          <a:p>
            <a:pPr lvl="2"/>
            <a:r>
              <a:rPr lang="en-US"/>
              <a:t>Third level</a:t>
            </a:r>
          </a:p>
        </p:txBody>
      </p:sp>
      <p:sp>
        <p:nvSpPr>
          <p:cNvPr id="20" name="Text Placeholder 17"/>
          <p:cNvSpPr>
            <a:spLocks noGrp="1"/>
          </p:cNvSpPr>
          <p:nvPr>
            <p:ph type="body" sz="quarter" idx="21"/>
          </p:nvPr>
        </p:nvSpPr>
        <p:spPr>
          <a:xfrm>
            <a:off x="3539140" y="4221088"/>
            <a:ext cx="1620000" cy="1655763"/>
          </a:xfrm>
        </p:spPr>
        <p:txBody>
          <a:bodyPr>
            <a:normAutofit/>
          </a:bodyPr>
          <a:lstStyle>
            <a:lvl1pPr>
              <a:spcBef>
                <a:spcPts val="0"/>
              </a:spcBef>
              <a:spcAft>
                <a:spcPts val="600"/>
              </a:spcAft>
              <a:defRPr sz="1100">
                <a:solidFill>
                  <a:schemeClr val="accent1"/>
                </a:solidFill>
              </a:defRPr>
            </a:lvl1pPr>
            <a:lvl2pPr marL="0" indent="0">
              <a:spcBef>
                <a:spcPts val="0"/>
              </a:spcBef>
              <a:spcAft>
                <a:spcPts val="600"/>
              </a:spcAft>
              <a:buNone/>
              <a:defRPr lang="en-US" sz="900" kern="1200" spc="30" baseline="0" dirty="0" smtClean="0">
                <a:solidFill>
                  <a:schemeClr val="tx2"/>
                </a:solidFill>
                <a:latin typeface="+mn-lt"/>
                <a:ea typeface="+mn-ea"/>
                <a:cs typeface="+mn-cs"/>
              </a:defRPr>
            </a:lvl2pPr>
            <a:lvl3pPr marL="0" indent="0">
              <a:spcBef>
                <a:spcPts val="0"/>
              </a:spcBef>
              <a:spcAft>
                <a:spcPts val="600"/>
              </a:spcAft>
              <a:buNone/>
              <a:defRPr sz="900">
                <a:solidFill>
                  <a:schemeClr val="accent2"/>
                </a:solidFill>
              </a:defRPr>
            </a:lvl3pPr>
            <a:lvl4pPr>
              <a:defRPr sz="900"/>
            </a:lvl4pPr>
            <a:lvl5pPr>
              <a:defRPr sz="900"/>
            </a:lvl5pPr>
          </a:lstStyle>
          <a:p>
            <a:pPr lvl="0"/>
            <a:r>
              <a:rPr lang="en-US"/>
              <a:t>Click to edit Master text styles</a:t>
            </a:r>
          </a:p>
          <a:p>
            <a:pPr lvl="1"/>
            <a:r>
              <a:rPr lang="en-US"/>
              <a:t>Second level</a:t>
            </a:r>
          </a:p>
          <a:p>
            <a:pPr lvl="2"/>
            <a:r>
              <a:rPr lang="en-US"/>
              <a:t>Third level</a:t>
            </a:r>
          </a:p>
        </p:txBody>
      </p:sp>
      <p:sp>
        <p:nvSpPr>
          <p:cNvPr id="21" name="Text Placeholder 17"/>
          <p:cNvSpPr>
            <a:spLocks noGrp="1"/>
          </p:cNvSpPr>
          <p:nvPr>
            <p:ph type="body" sz="quarter" idx="22"/>
          </p:nvPr>
        </p:nvSpPr>
        <p:spPr>
          <a:xfrm>
            <a:off x="5196666" y="4221088"/>
            <a:ext cx="1620000" cy="1655763"/>
          </a:xfrm>
        </p:spPr>
        <p:txBody>
          <a:bodyPr>
            <a:normAutofit/>
          </a:bodyPr>
          <a:lstStyle>
            <a:lvl1pPr>
              <a:spcBef>
                <a:spcPts val="0"/>
              </a:spcBef>
              <a:spcAft>
                <a:spcPts val="600"/>
              </a:spcAft>
              <a:defRPr sz="1100">
                <a:solidFill>
                  <a:schemeClr val="accent1"/>
                </a:solidFill>
              </a:defRPr>
            </a:lvl1pPr>
            <a:lvl2pPr marL="0" indent="0">
              <a:spcBef>
                <a:spcPts val="0"/>
              </a:spcBef>
              <a:spcAft>
                <a:spcPts val="600"/>
              </a:spcAft>
              <a:buNone/>
              <a:defRPr lang="en-US" sz="900" kern="1200" spc="30" baseline="0" dirty="0" smtClean="0">
                <a:solidFill>
                  <a:schemeClr val="tx2"/>
                </a:solidFill>
                <a:latin typeface="+mn-lt"/>
                <a:ea typeface="+mn-ea"/>
                <a:cs typeface="+mn-cs"/>
              </a:defRPr>
            </a:lvl2pPr>
            <a:lvl3pPr marL="0" indent="0">
              <a:spcBef>
                <a:spcPts val="0"/>
              </a:spcBef>
              <a:spcAft>
                <a:spcPts val="600"/>
              </a:spcAft>
              <a:buNone/>
              <a:defRPr sz="900">
                <a:solidFill>
                  <a:schemeClr val="accent2"/>
                </a:solidFill>
              </a:defRPr>
            </a:lvl3pPr>
            <a:lvl4pPr>
              <a:defRPr sz="900"/>
            </a:lvl4pPr>
            <a:lvl5pPr>
              <a:defRPr sz="900"/>
            </a:lvl5pPr>
          </a:lstStyle>
          <a:p>
            <a:pPr lvl="0"/>
            <a:r>
              <a:rPr lang="en-US"/>
              <a:t>Click to edit Master text styles</a:t>
            </a:r>
          </a:p>
          <a:p>
            <a:pPr lvl="1"/>
            <a:r>
              <a:rPr lang="en-US"/>
              <a:t>Second level</a:t>
            </a:r>
          </a:p>
          <a:p>
            <a:pPr lvl="2"/>
            <a:r>
              <a:rPr lang="en-US"/>
              <a:t>Third level</a:t>
            </a:r>
          </a:p>
        </p:txBody>
      </p:sp>
      <p:sp>
        <p:nvSpPr>
          <p:cNvPr id="22" name="Text Placeholder 17"/>
          <p:cNvSpPr>
            <a:spLocks noGrp="1"/>
          </p:cNvSpPr>
          <p:nvPr>
            <p:ph type="body" sz="quarter" idx="23"/>
          </p:nvPr>
        </p:nvSpPr>
        <p:spPr>
          <a:xfrm>
            <a:off x="6854192" y="4221088"/>
            <a:ext cx="1620000" cy="1655763"/>
          </a:xfrm>
        </p:spPr>
        <p:txBody>
          <a:bodyPr>
            <a:normAutofit/>
          </a:bodyPr>
          <a:lstStyle>
            <a:lvl1pPr>
              <a:spcBef>
                <a:spcPts val="0"/>
              </a:spcBef>
              <a:spcAft>
                <a:spcPts val="600"/>
              </a:spcAft>
              <a:defRPr sz="1100">
                <a:solidFill>
                  <a:schemeClr val="accent1"/>
                </a:solidFill>
              </a:defRPr>
            </a:lvl1pPr>
            <a:lvl2pPr marL="0" indent="0">
              <a:spcBef>
                <a:spcPts val="0"/>
              </a:spcBef>
              <a:spcAft>
                <a:spcPts val="600"/>
              </a:spcAft>
              <a:buNone/>
              <a:defRPr lang="en-US" sz="900" kern="1200" spc="30" baseline="0" dirty="0" smtClean="0">
                <a:solidFill>
                  <a:schemeClr val="tx2"/>
                </a:solidFill>
                <a:latin typeface="+mn-lt"/>
                <a:ea typeface="+mn-ea"/>
                <a:cs typeface="+mn-cs"/>
              </a:defRPr>
            </a:lvl2pPr>
            <a:lvl3pPr marL="0" indent="0">
              <a:spcBef>
                <a:spcPts val="0"/>
              </a:spcBef>
              <a:spcAft>
                <a:spcPts val="600"/>
              </a:spcAft>
              <a:buNone/>
              <a:defRPr sz="900">
                <a:solidFill>
                  <a:schemeClr val="accent2"/>
                </a:solidFill>
              </a:defRPr>
            </a:lvl3pPr>
            <a:lvl4pPr>
              <a:defRPr sz="900"/>
            </a:lvl4pPr>
            <a:lvl5pPr>
              <a:defRPr sz="900"/>
            </a:lvl5pPr>
          </a:lstStyle>
          <a:p>
            <a:pPr lvl="0"/>
            <a:r>
              <a:rPr lang="en-US"/>
              <a:t>Click to edit Master text styles</a:t>
            </a:r>
          </a:p>
          <a:p>
            <a:pPr lvl="1"/>
            <a:r>
              <a:rPr lang="en-US"/>
              <a:t>Second level</a:t>
            </a:r>
          </a:p>
          <a:p>
            <a:pPr lvl="2"/>
            <a:r>
              <a:rPr lang="en-US"/>
              <a:t>Third level</a:t>
            </a:r>
          </a:p>
        </p:txBody>
      </p:sp>
      <p:sp>
        <p:nvSpPr>
          <p:cNvPr id="3" name="Footer Placeholder 2"/>
          <p:cNvSpPr>
            <a:spLocks noGrp="1"/>
          </p:cNvSpPr>
          <p:nvPr>
            <p:ph type="ftr" sz="quarter" idx="24"/>
          </p:nvPr>
        </p:nvSpPr>
        <p:spPr/>
        <p:txBody>
          <a:bodyPr/>
          <a:lstStyle/>
          <a:p>
            <a:r>
              <a:rPr lang="en-GB"/>
              <a:t>Presentation Title</a:t>
            </a:r>
            <a:endParaRPr lang="en-GB" dirty="0"/>
          </a:p>
        </p:txBody>
      </p:sp>
    </p:spTree>
    <p:extLst>
      <p:ext uri="{BB962C8B-B14F-4D97-AF65-F5344CB8AC3E}">
        <p14:creationId xmlns:p14="http://schemas.microsoft.com/office/powerpoint/2010/main" val="2015254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 24pt Blue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normAutofit/>
          </a:bodyPr>
          <a:lstStyle>
            <a:lvl1pPr marL="0" indent="0">
              <a:buNone/>
              <a:defRPr sz="2400">
                <a:solidFill>
                  <a:schemeClr val="accent1"/>
                </a:solidFill>
              </a:defRPr>
            </a:lvl1pPr>
            <a:lvl2pPr marL="457200" indent="0">
              <a:buNone/>
              <a:defRPr sz="2000">
                <a:solidFill>
                  <a:schemeClr val="accent1"/>
                </a:solidFill>
              </a:defRPr>
            </a:lvl2pPr>
            <a:lvl3pPr marL="914400" indent="0">
              <a:buNone/>
              <a:defRPr sz="1800">
                <a:solidFill>
                  <a:schemeClr val="accent1"/>
                </a:solidFill>
              </a:defRPr>
            </a:lvl3pPr>
            <a:lvl4pPr marL="1371600" indent="0">
              <a:buNone/>
              <a:defRPr sz="1600">
                <a:solidFill>
                  <a:schemeClr val="accent1"/>
                </a:solidFill>
              </a:defRPr>
            </a:lvl4pPr>
            <a:lvl5pPr marL="1828800" indent="0">
              <a:buNone/>
              <a:defRPr sz="16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CF95EB17-06C6-4232-B375-440704522892}"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a:t>Presentation Title</a:t>
            </a:r>
          </a:p>
        </p:txBody>
      </p:sp>
      <p:sp>
        <p:nvSpPr>
          <p:cNvPr id="6" name="Slide Number Placeholder 5"/>
          <p:cNvSpPr>
            <a:spLocks noGrp="1"/>
          </p:cNvSpPr>
          <p:nvPr>
            <p:ph type="sldNum" sz="quarter" idx="12"/>
          </p:nvPr>
        </p:nvSpPr>
        <p:spPr/>
        <p:txBody>
          <a:bodyPr/>
          <a:lstStyle/>
          <a:p>
            <a:fld id="{786194A1-5B28-41B4-A256-7AB656992733}" type="slidenum">
              <a:rPr lang="en-GB" smtClean="0"/>
              <a:t>‹#›</a:t>
            </a:fld>
            <a:endParaRPr lang="en-GB"/>
          </a:p>
        </p:txBody>
      </p:sp>
    </p:spTree>
    <p:extLst>
      <p:ext uri="{BB962C8B-B14F-4D97-AF65-F5344CB8AC3E}">
        <p14:creationId xmlns:p14="http://schemas.microsoft.com/office/powerpoint/2010/main" val="87232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arge Imag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8" name="Picture Placeholder 10"/>
          <p:cNvSpPr>
            <a:spLocks noGrp="1"/>
          </p:cNvSpPr>
          <p:nvPr>
            <p:ph type="pic" sz="quarter" idx="14"/>
          </p:nvPr>
        </p:nvSpPr>
        <p:spPr>
          <a:xfrm>
            <a:off x="323850" y="1844675"/>
            <a:ext cx="5688310" cy="4392637"/>
          </a:xfrm>
        </p:spPr>
        <p:txBody>
          <a:bodyPr/>
          <a:lstStyle/>
          <a:p>
            <a:r>
              <a:rPr lang="en-US"/>
              <a:t>Click icon to add picture</a:t>
            </a:r>
            <a:endParaRPr lang="en-GB"/>
          </a:p>
        </p:txBody>
      </p:sp>
      <p:sp>
        <p:nvSpPr>
          <p:cNvPr id="9" name="Date Placeholder 8"/>
          <p:cNvSpPr>
            <a:spLocks noGrp="1"/>
          </p:cNvSpPr>
          <p:nvPr>
            <p:ph type="dt" sz="half" idx="15"/>
          </p:nvPr>
        </p:nvSpPr>
        <p:spPr/>
        <p:txBody>
          <a:bodyPr/>
          <a:lstStyle/>
          <a:p>
            <a:fld id="{0D94F3F4-7326-4768-80B1-DA9CB78CFC5D}" type="datetime4">
              <a:rPr lang="en-GB" smtClean="0"/>
              <a:t>26 February 2023</a:t>
            </a:fld>
            <a:endParaRPr lang="en-GB" dirty="0"/>
          </a:p>
        </p:txBody>
      </p:sp>
      <p:sp>
        <p:nvSpPr>
          <p:cNvPr id="10" name="Footer Placeholder 9"/>
          <p:cNvSpPr>
            <a:spLocks noGrp="1"/>
          </p:cNvSpPr>
          <p:nvPr>
            <p:ph type="ftr" sz="quarter" idx="16"/>
          </p:nvPr>
        </p:nvSpPr>
        <p:spPr/>
        <p:txBody>
          <a:bodyPr/>
          <a:lstStyle/>
          <a:p>
            <a:r>
              <a:rPr lang="en-GB"/>
              <a:t>Presentation Title</a:t>
            </a:r>
            <a:endParaRPr lang="en-GB" dirty="0"/>
          </a:p>
        </p:txBody>
      </p:sp>
      <p:sp>
        <p:nvSpPr>
          <p:cNvPr id="11" name="Slide Number Placeholder 10"/>
          <p:cNvSpPr>
            <a:spLocks noGrp="1"/>
          </p:cNvSpPr>
          <p:nvPr>
            <p:ph type="sldNum" sz="quarter" idx="17"/>
          </p:nvPr>
        </p:nvSpPr>
        <p:spPr/>
        <p:txBody>
          <a:bodyPr/>
          <a:lstStyle/>
          <a:p>
            <a:fld id="{786194A1-5B28-41B4-A256-7AB656992733}" type="slidenum">
              <a:rPr lang="en-GB" smtClean="0"/>
              <a:pPr/>
              <a:t>‹#›</a:t>
            </a:fld>
            <a:endParaRPr lang="en-GB"/>
          </a:p>
        </p:txBody>
      </p:sp>
    </p:spTree>
    <p:extLst>
      <p:ext uri="{BB962C8B-B14F-4D97-AF65-F5344CB8AC3E}">
        <p14:creationId xmlns:p14="http://schemas.microsoft.com/office/powerpoint/2010/main" val="3206390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15CEEF1-EBA6-4FE0-BD3F-2AEC7C213697}" type="datetime4">
              <a:rPr lang="en-GB" smtClean="0"/>
              <a:t>26 February 2023</a:t>
            </a:fld>
            <a:endParaRPr lang="en-GB"/>
          </a:p>
        </p:txBody>
      </p:sp>
      <p:sp>
        <p:nvSpPr>
          <p:cNvPr id="4" name="Footer Placeholder 3"/>
          <p:cNvSpPr>
            <a:spLocks noGrp="1"/>
          </p:cNvSpPr>
          <p:nvPr>
            <p:ph type="ftr" sz="quarter" idx="11"/>
          </p:nvPr>
        </p:nvSpPr>
        <p:spPr/>
        <p:txBody>
          <a:bodyPr/>
          <a:lstStyle/>
          <a:p>
            <a:r>
              <a:rPr lang="en-GB"/>
              <a:t>Presentation Title</a:t>
            </a:r>
          </a:p>
        </p:txBody>
      </p:sp>
      <p:sp>
        <p:nvSpPr>
          <p:cNvPr id="5" name="Slide Number Placeholder 4"/>
          <p:cNvSpPr>
            <a:spLocks noGrp="1"/>
          </p:cNvSpPr>
          <p:nvPr>
            <p:ph type="sldNum" sz="quarter" idx="12"/>
          </p:nvPr>
        </p:nvSpPr>
        <p:spPr/>
        <p:txBody>
          <a:bodyPr/>
          <a:lstStyle/>
          <a:p>
            <a:fld id="{786194A1-5B28-41B4-A256-7AB656992733}" type="slidenum">
              <a:rPr lang="en-GB" smtClean="0"/>
              <a:t>‹#›</a:t>
            </a:fld>
            <a:endParaRPr lang="en-GB"/>
          </a:p>
        </p:txBody>
      </p:sp>
    </p:spTree>
    <p:extLst>
      <p:ext uri="{BB962C8B-B14F-4D97-AF65-F5344CB8AC3E}">
        <p14:creationId xmlns:p14="http://schemas.microsoft.com/office/powerpoint/2010/main" val="896617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4F131E-429A-4FBD-A740-D89CA188F899}" type="datetime4">
              <a:rPr lang="en-GB" smtClean="0"/>
              <a:t>26 February 2023</a:t>
            </a:fld>
            <a:endParaRPr lang="en-GB"/>
          </a:p>
        </p:txBody>
      </p:sp>
      <p:sp>
        <p:nvSpPr>
          <p:cNvPr id="3" name="Footer Placeholder 2"/>
          <p:cNvSpPr>
            <a:spLocks noGrp="1"/>
          </p:cNvSpPr>
          <p:nvPr>
            <p:ph type="ftr" sz="quarter" idx="11"/>
          </p:nvPr>
        </p:nvSpPr>
        <p:spPr/>
        <p:txBody>
          <a:bodyPr/>
          <a:lstStyle/>
          <a:p>
            <a:r>
              <a:rPr lang="en-GB"/>
              <a:t>Presentation Title</a:t>
            </a:r>
          </a:p>
        </p:txBody>
      </p:sp>
      <p:sp>
        <p:nvSpPr>
          <p:cNvPr id="4" name="Slide Number Placeholder 3"/>
          <p:cNvSpPr>
            <a:spLocks noGrp="1"/>
          </p:cNvSpPr>
          <p:nvPr>
            <p:ph type="sldNum" sz="quarter" idx="12"/>
          </p:nvPr>
        </p:nvSpPr>
        <p:spPr/>
        <p:txBody>
          <a:bodyPr/>
          <a:lstStyle/>
          <a:p>
            <a:fld id="{786194A1-5B28-41B4-A256-7AB656992733}" type="slidenum">
              <a:rPr lang="en-GB" smtClean="0"/>
              <a:t>‹#›</a:t>
            </a:fld>
            <a:endParaRPr lang="en-GB"/>
          </a:p>
        </p:txBody>
      </p:sp>
    </p:spTree>
    <p:extLst>
      <p:ext uri="{BB962C8B-B14F-4D97-AF65-F5344CB8AC3E}">
        <p14:creationId xmlns:p14="http://schemas.microsoft.com/office/powerpoint/2010/main" val="235906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143000" y="1122363"/>
            <a:ext cx="6858000" cy="2387600"/>
          </a:xfrm>
        </p:spPr>
        <p:txBody>
          <a:bodyPr anchor="b"/>
          <a:lstStyle>
            <a:lvl1pPr algn="ctr">
              <a:defRPr sz="4500"/>
            </a:lvl1pPr>
          </a:lstStyle>
          <a:p>
            <a:r>
              <a:rPr lang="cs-CZ"/>
              <a:t>Kliknutím lze upravit styl.</a:t>
            </a:r>
            <a:endParaRPr lang="en-GB"/>
          </a:p>
        </p:txBody>
      </p:sp>
      <p:sp>
        <p:nvSpPr>
          <p:cNvPr id="3" name="Podnadpis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cs-CZ"/>
              <a:t>Kliknutím můžete upravit styl předlohy.</a:t>
            </a:r>
            <a:endParaRPr lang="en-GB"/>
          </a:p>
        </p:txBody>
      </p:sp>
      <p:sp>
        <p:nvSpPr>
          <p:cNvPr id="4" name="Zástupný symbol pro datum 3"/>
          <p:cNvSpPr>
            <a:spLocks noGrp="1"/>
          </p:cNvSpPr>
          <p:nvPr>
            <p:ph type="dt" sz="half" idx="10"/>
          </p:nvPr>
        </p:nvSpPr>
        <p:spPr/>
        <p:txBody>
          <a:bodyPr/>
          <a:lstStyle/>
          <a:p>
            <a:fld id="{1993CCB5-4740-432C-BEC8-CE5EDCA961F2}" type="datetime4">
              <a:rPr lang="en-GB" smtClean="0"/>
              <a:pPr/>
              <a:t>26 February 2023</a:t>
            </a:fld>
            <a:endParaRPr lang="en-GB" dirty="0"/>
          </a:p>
        </p:txBody>
      </p:sp>
      <p:sp>
        <p:nvSpPr>
          <p:cNvPr id="5" name="Zástupný symbol pro zápatí 4"/>
          <p:cNvSpPr>
            <a:spLocks noGrp="1"/>
          </p:cNvSpPr>
          <p:nvPr>
            <p:ph type="ftr" sz="quarter" idx="11"/>
          </p:nvPr>
        </p:nvSpPr>
        <p:spPr/>
        <p:txBody>
          <a:bodyPr/>
          <a:lstStyle/>
          <a:p>
            <a:r>
              <a:rPr lang="en-GB"/>
              <a:t>Presentation Title</a:t>
            </a:r>
            <a:endParaRPr lang="en-GB" dirty="0"/>
          </a:p>
        </p:txBody>
      </p:sp>
      <p:sp>
        <p:nvSpPr>
          <p:cNvPr id="6" name="Zástupný symbol pro číslo snímku 5"/>
          <p:cNvSpPr>
            <a:spLocks noGrp="1"/>
          </p:cNvSpPr>
          <p:nvPr>
            <p:ph type="sldNum" sz="quarter" idx="12"/>
          </p:nvPr>
        </p:nvSpPr>
        <p:spPr/>
        <p:txBody>
          <a:bodyPr/>
          <a:lstStyle/>
          <a:p>
            <a:fld id="{786194A1-5B28-41B4-A256-7AB656992733}" type="slidenum">
              <a:rPr lang="en-GB" smtClean="0"/>
              <a:pPr/>
              <a:t>‹#›</a:t>
            </a:fld>
            <a:endParaRPr lang="en-GB"/>
          </a:p>
        </p:txBody>
      </p:sp>
    </p:spTree>
    <p:extLst>
      <p:ext uri="{BB962C8B-B14F-4D97-AF65-F5344CB8AC3E}">
        <p14:creationId xmlns:p14="http://schemas.microsoft.com/office/powerpoint/2010/main" val="3605732072"/>
      </p:ext>
    </p:extLst>
  </p:cSld>
  <p:clrMapOvr>
    <a:masterClrMapping/>
  </p:clrMapOvr>
  <p:hf hdr="0"/>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endParaRPr lang="en-GB"/>
          </a:p>
        </p:txBody>
      </p:sp>
      <p:sp>
        <p:nvSpPr>
          <p:cNvPr id="3" name="Zástupný symbol pro obsah 2"/>
          <p:cNvSpPr>
            <a:spLocks noGrp="1"/>
          </p:cNvSpPr>
          <p:nvPr>
            <p:ph idx="1"/>
          </p:nvPr>
        </p:nvSpPr>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datum 3"/>
          <p:cNvSpPr>
            <a:spLocks noGrp="1"/>
          </p:cNvSpPr>
          <p:nvPr>
            <p:ph type="dt" sz="half" idx="10"/>
          </p:nvPr>
        </p:nvSpPr>
        <p:spPr/>
        <p:txBody>
          <a:bodyPr/>
          <a:lstStyle/>
          <a:p>
            <a:fld id="{1993CCB5-4740-432C-BEC8-CE5EDCA961F2}" type="datetime4">
              <a:rPr lang="en-GB" smtClean="0"/>
              <a:pPr/>
              <a:t>26 February 2023</a:t>
            </a:fld>
            <a:endParaRPr lang="en-GB" dirty="0"/>
          </a:p>
        </p:txBody>
      </p:sp>
      <p:sp>
        <p:nvSpPr>
          <p:cNvPr id="5" name="Zástupný symbol pro zápatí 4"/>
          <p:cNvSpPr>
            <a:spLocks noGrp="1"/>
          </p:cNvSpPr>
          <p:nvPr>
            <p:ph type="ftr" sz="quarter" idx="11"/>
          </p:nvPr>
        </p:nvSpPr>
        <p:spPr/>
        <p:txBody>
          <a:bodyPr/>
          <a:lstStyle/>
          <a:p>
            <a:r>
              <a:rPr lang="en-GB"/>
              <a:t>Presentation Title</a:t>
            </a:r>
            <a:endParaRPr lang="en-GB" dirty="0"/>
          </a:p>
        </p:txBody>
      </p:sp>
      <p:sp>
        <p:nvSpPr>
          <p:cNvPr id="6" name="Zástupný symbol pro číslo snímku 5"/>
          <p:cNvSpPr>
            <a:spLocks noGrp="1"/>
          </p:cNvSpPr>
          <p:nvPr>
            <p:ph type="sldNum" sz="quarter" idx="12"/>
          </p:nvPr>
        </p:nvSpPr>
        <p:spPr/>
        <p:txBody>
          <a:bodyPr/>
          <a:lstStyle/>
          <a:p>
            <a:fld id="{786194A1-5B28-41B4-A256-7AB656992733}" type="slidenum">
              <a:rPr lang="en-GB" smtClean="0"/>
              <a:pPr/>
              <a:t>‹#›</a:t>
            </a:fld>
            <a:endParaRPr lang="en-GB"/>
          </a:p>
        </p:txBody>
      </p:sp>
    </p:spTree>
    <p:extLst>
      <p:ext uri="{BB962C8B-B14F-4D97-AF65-F5344CB8AC3E}">
        <p14:creationId xmlns:p14="http://schemas.microsoft.com/office/powerpoint/2010/main" val="2379490319"/>
      </p:ext>
    </p:extLst>
  </p:cSld>
  <p:clrMapOvr>
    <a:masterClrMapping/>
  </p:clrMapOvr>
  <p:hf hdr="0"/>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623888" y="1709739"/>
            <a:ext cx="7886700" cy="2852737"/>
          </a:xfrm>
        </p:spPr>
        <p:txBody>
          <a:bodyPr anchor="b"/>
          <a:lstStyle>
            <a:lvl1pPr>
              <a:defRPr sz="4500"/>
            </a:lvl1pPr>
          </a:lstStyle>
          <a:p>
            <a:r>
              <a:rPr lang="cs-CZ"/>
              <a:t>Kliknutím lze upravit styl.</a:t>
            </a:r>
            <a:endParaRPr lang="en-GB"/>
          </a:p>
        </p:txBody>
      </p:sp>
      <p:sp>
        <p:nvSpPr>
          <p:cNvPr id="3" name="Zástupný symbol pro text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cs-CZ"/>
              <a:t>Upravte styly předlohy textu.</a:t>
            </a:r>
          </a:p>
        </p:txBody>
      </p:sp>
      <p:sp>
        <p:nvSpPr>
          <p:cNvPr id="4" name="Zástupný symbol pro datum 3"/>
          <p:cNvSpPr>
            <a:spLocks noGrp="1"/>
          </p:cNvSpPr>
          <p:nvPr>
            <p:ph type="dt" sz="half" idx="10"/>
          </p:nvPr>
        </p:nvSpPr>
        <p:spPr/>
        <p:txBody>
          <a:bodyPr/>
          <a:lstStyle/>
          <a:p>
            <a:fld id="{1993CCB5-4740-432C-BEC8-CE5EDCA961F2}" type="datetime4">
              <a:rPr lang="en-GB" smtClean="0"/>
              <a:pPr/>
              <a:t>26 February 2023</a:t>
            </a:fld>
            <a:endParaRPr lang="en-GB" dirty="0"/>
          </a:p>
        </p:txBody>
      </p:sp>
      <p:sp>
        <p:nvSpPr>
          <p:cNvPr id="5" name="Zástupný symbol pro zápatí 4"/>
          <p:cNvSpPr>
            <a:spLocks noGrp="1"/>
          </p:cNvSpPr>
          <p:nvPr>
            <p:ph type="ftr" sz="quarter" idx="11"/>
          </p:nvPr>
        </p:nvSpPr>
        <p:spPr/>
        <p:txBody>
          <a:bodyPr/>
          <a:lstStyle/>
          <a:p>
            <a:r>
              <a:rPr lang="en-GB"/>
              <a:t>Presentation Title</a:t>
            </a:r>
            <a:endParaRPr lang="en-GB" dirty="0"/>
          </a:p>
        </p:txBody>
      </p:sp>
      <p:sp>
        <p:nvSpPr>
          <p:cNvPr id="6" name="Zástupný symbol pro číslo snímku 5"/>
          <p:cNvSpPr>
            <a:spLocks noGrp="1"/>
          </p:cNvSpPr>
          <p:nvPr>
            <p:ph type="sldNum" sz="quarter" idx="12"/>
          </p:nvPr>
        </p:nvSpPr>
        <p:spPr/>
        <p:txBody>
          <a:bodyPr/>
          <a:lstStyle/>
          <a:p>
            <a:fld id="{786194A1-5B28-41B4-A256-7AB656992733}" type="slidenum">
              <a:rPr lang="en-GB" smtClean="0"/>
              <a:pPr/>
              <a:t>‹#›</a:t>
            </a:fld>
            <a:endParaRPr lang="en-GB"/>
          </a:p>
        </p:txBody>
      </p:sp>
    </p:spTree>
    <p:extLst>
      <p:ext uri="{BB962C8B-B14F-4D97-AF65-F5344CB8AC3E}">
        <p14:creationId xmlns:p14="http://schemas.microsoft.com/office/powerpoint/2010/main" val="1974383734"/>
      </p:ext>
    </p:extLst>
  </p:cSld>
  <p:clrMapOvr>
    <a:masterClrMapping/>
  </p:clrMapOvr>
  <p:hf hdr="0"/>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endParaRPr lang="en-GB"/>
          </a:p>
        </p:txBody>
      </p:sp>
      <p:sp>
        <p:nvSpPr>
          <p:cNvPr id="3" name="Zástupný symbol pro obsah 2"/>
          <p:cNvSpPr>
            <a:spLocks noGrp="1"/>
          </p:cNvSpPr>
          <p:nvPr>
            <p:ph sz="half" idx="1"/>
          </p:nvPr>
        </p:nvSpPr>
        <p:spPr>
          <a:xfrm>
            <a:off x="628650" y="1825625"/>
            <a:ext cx="38862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obsah 3"/>
          <p:cNvSpPr>
            <a:spLocks noGrp="1"/>
          </p:cNvSpPr>
          <p:nvPr>
            <p:ph sz="half" idx="2"/>
          </p:nvPr>
        </p:nvSpPr>
        <p:spPr>
          <a:xfrm>
            <a:off x="4629150" y="1825625"/>
            <a:ext cx="38862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5" name="Zástupný symbol pro datum 4"/>
          <p:cNvSpPr>
            <a:spLocks noGrp="1"/>
          </p:cNvSpPr>
          <p:nvPr>
            <p:ph type="dt" sz="half" idx="10"/>
          </p:nvPr>
        </p:nvSpPr>
        <p:spPr/>
        <p:txBody>
          <a:bodyPr/>
          <a:lstStyle/>
          <a:p>
            <a:fld id="{1993CCB5-4740-432C-BEC8-CE5EDCA961F2}" type="datetime4">
              <a:rPr lang="en-GB" smtClean="0"/>
              <a:pPr/>
              <a:t>26 February 2023</a:t>
            </a:fld>
            <a:endParaRPr lang="en-GB" dirty="0"/>
          </a:p>
        </p:txBody>
      </p:sp>
      <p:sp>
        <p:nvSpPr>
          <p:cNvPr id="6" name="Zástupný symbol pro zápatí 5"/>
          <p:cNvSpPr>
            <a:spLocks noGrp="1"/>
          </p:cNvSpPr>
          <p:nvPr>
            <p:ph type="ftr" sz="quarter" idx="11"/>
          </p:nvPr>
        </p:nvSpPr>
        <p:spPr/>
        <p:txBody>
          <a:bodyPr/>
          <a:lstStyle/>
          <a:p>
            <a:r>
              <a:rPr lang="en-GB"/>
              <a:t>Presentation Title</a:t>
            </a:r>
            <a:endParaRPr lang="en-GB" dirty="0"/>
          </a:p>
        </p:txBody>
      </p:sp>
      <p:sp>
        <p:nvSpPr>
          <p:cNvPr id="7" name="Zástupný symbol pro číslo snímku 6"/>
          <p:cNvSpPr>
            <a:spLocks noGrp="1"/>
          </p:cNvSpPr>
          <p:nvPr>
            <p:ph type="sldNum" sz="quarter" idx="12"/>
          </p:nvPr>
        </p:nvSpPr>
        <p:spPr/>
        <p:txBody>
          <a:bodyPr/>
          <a:lstStyle/>
          <a:p>
            <a:fld id="{786194A1-5B28-41B4-A256-7AB656992733}" type="slidenum">
              <a:rPr lang="en-GB" smtClean="0"/>
              <a:pPr/>
              <a:t>‹#›</a:t>
            </a:fld>
            <a:endParaRPr lang="en-GB"/>
          </a:p>
        </p:txBody>
      </p:sp>
    </p:spTree>
    <p:extLst>
      <p:ext uri="{BB962C8B-B14F-4D97-AF65-F5344CB8AC3E}">
        <p14:creationId xmlns:p14="http://schemas.microsoft.com/office/powerpoint/2010/main" val="1430883100"/>
      </p:ext>
    </p:extLst>
  </p:cSld>
  <p:clrMapOvr>
    <a:masterClrMapping/>
  </p:clrMapOvr>
  <p:hf hdr="0"/>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29841" y="365126"/>
            <a:ext cx="7886700" cy="1325563"/>
          </a:xfrm>
        </p:spPr>
        <p:txBody>
          <a:bodyPr/>
          <a:lstStyle/>
          <a:p>
            <a:r>
              <a:rPr lang="cs-CZ"/>
              <a:t>Kliknutím lze upravit styl.</a:t>
            </a:r>
            <a:endParaRPr lang="en-GB"/>
          </a:p>
        </p:txBody>
      </p:sp>
      <p:sp>
        <p:nvSpPr>
          <p:cNvPr id="3" name="Zástupný symbol pro text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cs-CZ"/>
              <a:t>Upravte styly předlohy textu.</a:t>
            </a:r>
          </a:p>
        </p:txBody>
      </p:sp>
      <p:sp>
        <p:nvSpPr>
          <p:cNvPr id="4" name="Zástupný symbol pro obsah 3"/>
          <p:cNvSpPr>
            <a:spLocks noGrp="1"/>
          </p:cNvSpPr>
          <p:nvPr>
            <p:ph sz="half" idx="2"/>
          </p:nvPr>
        </p:nvSpPr>
        <p:spPr>
          <a:xfrm>
            <a:off x="629842" y="2505075"/>
            <a:ext cx="3868340"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5" name="Zástupný symbol pro text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cs-CZ"/>
              <a:t>Upravte styly předlohy textu.</a:t>
            </a:r>
          </a:p>
        </p:txBody>
      </p:sp>
      <p:sp>
        <p:nvSpPr>
          <p:cNvPr id="6" name="Zástupný symbol pro obsah 5"/>
          <p:cNvSpPr>
            <a:spLocks noGrp="1"/>
          </p:cNvSpPr>
          <p:nvPr>
            <p:ph sz="quarter" idx="4"/>
          </p:nvPr>
        </p:nvSpPr>
        <p:spPr>
          <a:xfrm>
            <a:off x="4629150" y="2505075"/>
            <a:ext cx="3887391"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7" name="Zástupný symbol pro datum 6"/>
          <p:cNvSpPr>
            <a:spLocks noGrp="1"/>
          </p:cNvSpPr>
          <p:nvPr>
            <p:ph type="dt" sz="half" idx="10"/>
          </p:nvPr>
        </p:nvSpPr>
        <p:spPr/>
        <p:txBody>
          <a:bodyPr/>
          <a:lstStyle/>
          <a:p>
            <a:fld id="{1993CCB5-4740-432C-BEC8-CE5EDCA961F2}" type="datetime4">
              <a:rPr lang="en-GB" smtClean="0"/>
              <a:pPr/>
              <a:t>26 February 2023</a:t>
            </a:fld>
            <a:endParaRPr lang="en-GB" dirty="0"/>
          </a:p>
        </p:txBody>
      </p:sp>
      <p:sp>
        <p:nvSpPr>
          <p:cNvPr id="8" name="Zástupný symbol pro zápatí 7"/>
          <p:cNvSpPr>
            <a:spLocks noGrp="1"/>
          </p:cNvSpPr>
          <p:nvPr>
            <p:ph type="ftr" sz="quarter" idx="11"/>
          </p:nvPr>
        </p:nvSpPr>
        <p:spPr/>
        <p:txBody>
          <a:bodyPr/>
          <a:lstStyle/>
          <a:p>
            <a:r>
              <a:rPr lang="en-GB"/>
              <a:t>Presentation Title</a:t>
            </a:r>
            <a:endParaRPr lang="en-GB" dirty="0"/>
          </a:p>
        </p:txBody>
      </p:sp>
      <p:sp>
        <p:nvSpPr>
          <p:cNvPr id="9" name="Zástupný symbol pro číslo snímku 8"/>
          <p:cNvSpPr>
            <a:spLocks noGrp="1"/>
          </p:cNvSpPr>
          <p:nvPr>
            <p:ph type="sldNum" sz="quarter" idx="12"/>
          </p:nvPr>
        </p:nvSpPr>
        <p:spPr/>
        <p:txBody>
          <a:bodyPr/>
          <a:lstStyle/>
          <a:p>
            <a:fld id="{786194A1-5B28-41B4-A256-7AB656992733}" type="slidenum">
              <a:rPr lang="en-GB" smtClean="0"/>
              <a:pPr/>
              <a:t>‹#›</a:t>
            </a:fld>
            <a:endParaRPr lang="en-GB"/>
          </a:p>
        </p:txBody>
      </p:sp>
    </p:spTree>
    <p:extLst>
      <p:ext uri="{BB962C8B-B14F-4D97-AF65-F5344CB8AC3E}">
        <p14:creationId xmlns:p14="http://schemas.microsoft.com/office/powerpoint/2010/main" val="2498015072"/>
      </p:ext>
    </p:extLst>
  </p:cSld>
  <p:clrMapOvr>
    <a:masterClrMapping/>
  </p:clrMapOvr>
  <p:hf hdr="0"/>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endParaRPr lang="en-GB"/>
          </a:p>
        </p:txBody>
      </p:sp>
      <p:sp>
        <p:nvSpPr>
          <p:cNvPr id="3" name="Zástupný symbol pro datum 2"/>
          <p:cNvSpPr>
            <a:spLocks noGrp="1"/>
          </p:cNvSpPr>
          <p:nvPr>
            <p:ph type="dt" sz="half" idx="10"/>
          </p:nvPr>
        </p:nvSpPr>
        <p:spPr/>
        <p:txBody>
          <a:bodyPr/>
          <a:lstStyle/>
          <a:p>
            <a:fld id="{1993CCB5-4740-432C-BEC8-CE5EDCA961F2}" type="datetime4">
              <a:rPr lang="en-GB" smtClean="0"/>
              <a:pPr/>
              <a:t>26 February 2023</a:t>
            </a:fld>
            <a:endParaRPr lang="en-GB" dirty="0"/>
          </a:p>
        </p:txBody>
      </p:sp>
      <p:sp>
        <p:nvSpPr>
          <p:cNvPr id="4" name="Zástupný symbol pro zápatí 3"/>
          <p:cNvSpPr>
            <a:spLocks noGrp="1"/>
          </p:cNvSpPr>
          <p:nvPr>
            <p:ph type="ftr" sz="quarter" idx="11"/>
          </p:nvPr>
        </p:nvSpPr>
        <p:spPr/>
        <p:txBody>
          <a:bodyPr/>
          <a:lstStyle/>
          <a:p>
            <a:r>
              <a:rPr lang="en-GB"/>
              <a:t>Presentation Title</a:t>
            </a:r>
            <a:endParaRPr lang="en-GB" dirty="0"/>
          </a:p>
        </p:txBody>
      </p:sp>
      <p:sp>
        <p:nvSpPr>
          <p:cNvPr id="5" name="Zástupný symbol pro číslo snímku 4"/>
          <p:cNvSpPr>
            <a:spLocks noGrp="1"/>
          </p:cNvSpPr>
          <p:nvPr>
            <p:ph type="sldNum" sz="quarter" idx="12"/>
          </p:nvPr>
        </p:nvSpPr>
        <p:spPr/>
        <p:txBody>
          <a:bodyPr/>
          <a:lstStyle/>
          <a:p>
            <a:fld id="{786194A1-5B28-41B4-A256-7AB656992733}" type="slidenum">
              <a:rPr lang="en-GB" smtClean="0"/>
              <a:pPr/>
              <a:t>‹#›</a:t>
            </a:fld>
            <a:endParaRPr lang="en-GB"/>
          </a:p>
        </p:txBody>
      </p:sp>
    </p:spTree>
    <p:extLst>
      <p:ext uri="{BB962C8B-B14F-4D97-AF65-F5344CB8AC3E}">
        <p14:creationId xmlns:p14="http://schemas.microsoft.com/office/powerpoint/2010/main" val="2476690645"/>
      </p:ext>
    </p:extLst>
  </p:cSld>
  <p:clrMapOvr>
    <a:masterClrMapping/>
  </p:clrMapOvr>
  <p:hf hdr="0"/>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1993CCB5-4740-432C-BEC8-CE5EDCA961F2}" type="datetime4">
              <a:rPr lang="en-GB" smtClean="0"/>
              <a:pPr/>
              <a:t>26 February 2023</a:t>
            </a:fld>
            <a:endParaRPr lang="en-GB" dirty="0"/>
          </a:p>
        </p:txBody>
      </p:sp>
      <p:sp>
        <p:nvSpPr>
          <p:cNvPr id="3" name="Zástupný symbol pro zápatí 2"/>
          <p:cNvSpPr>
            <a:spLocks noGrp="1"/>
          </p:cNvSpPr>
          <p:nvPr>
            <p:ph type="ftr" sz="quarter" idx="11"/>
          </p:nvPr>
        </p:nvSpPr>
        <p:spPr/>
        <p:txBody>
          <a:bodyPr/>
          <a:lstStyle/>
          <a:p>
            <a:r>
              <a:rPr lang="en-GB"/>
              <a:t>Presentation Title</a:t>
            </a:r>
            <a:endParaRPr lang="en-GB" dirty="0"/>
          </a:p>
        </p:txBody>
      </p:sp>
      <p:sp>
        <p:nvSpPr>
          <p:cNvPr id="4" name="Zástupný symbol pro číslo snímku 3"/>
          <p:cNvSpPr>
            <a:spLocks noGrp="1"/>
          </p:cNvSpPr>
          <p:nvPr>
            <p:ph type="sldNum" sz="quarter" idx="12"/>
          </p:nvPr>
        </p:nvSpPr>
        <p:spPr/>
        <p:txBody>
          <a:bodyPr/>
          <a:lstStyle/>
          <a:p>
            <a:fld id="{786194A1-5B28-41B4-A256-7AB656992733}" type="slidenum">
              <a:rPr lang="en-GB" smtClean="0"/>
              <a:pPr/>
              <a:t>‹#›</a:t>
            </a:fld>
            <a:endParaRPr lang="en-GB"/>
          </a:p>
        </p:txBody>
      </p:sp>
    </p:spTree>
    <p:extLst>
      <p:ext uri="{BB962C8B-B14F-4D97-AF65-F5344CB8AC3E}">
        <p14:creationId xmlns:p14="http://schemas.microsoft.com/office/powerpoint/2010/main" val="1873128210"/>
      </p:ext>
    </p:extLst>
  </p:cSld>
  <p:clrMapOvr>
    <a:masterClrMapping/>
  </p:clrMapOvr>
  <p:hf hdr="0"/>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29841" y="457200"/>
            <a:ext cx="2949178" cy="1600200"/>
          </a:xfrm>
        </p:spPr>
        <p:txBody>
          <a:bodyPr anchor="b"/>
          <a:lstStyle>
            <a:lvl1pPr>
              <a:defRPr sz="2400"/>
            </a:lvl1pPr>
          </a:lstStyle>
          <a:p>
            <a:r>
              <a:rPr lang="cs-CZ"/>
              <a:t>Kliknutím lze upravit styl.</a:t>
            </a:r>
            <a:endParaRPr lang="en-GB"/>
          </a:p>
        </p:txBody>
      </p:sp>
      <p:sp>
        <p:nvSpPr>
          <p:cNvPr id="3" name="Zástupný symbol pro obsah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text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cs-CZ"/>
              <a:t>Upravte styly předlohy textu.</a:t>
            </a:r>
          </a:p>
        </p:txBody>
      </p:sp>
      <p:sp>
        <p:nvSpPr>
          <p:cNvPr id="5" name="Zástupný symbol pro datum 4"/>
          <p:cNvSpPr>
            <a:spLocks noGrp="1"/>
          </p:cNvSpPr>
          <p:nvPr>
            <p:ph type="dt" sz="half" idx="10"/>
          </p:nvPr>
        </p:nvSpPr>
        <p:spPr/>
        <p:txBody>
          <a:bodyPr/>
          <a:lstStyle/>
          <a:p>
            <a:fld id="{1993CCB5-4740-432C-BEC8-CE5EDCA961F2}" type="datetime4">
              <a:rPr lang="en-GB" smtClean="0"/>
              <a:pPr/>
              <a:t>26 February 2023</a:t>
            </a:fld>
            <a:endParaRPr lang="en-GB" dirty="0"/>
          </a:p>
        </p:txBody>
      </p:sp>
      <p:sp>
        <p:nvSpPr>
          <p:cNvPr id="6" name="Zástupný symbol pro zápatí 5"/>
          <p:cNvSpPr>
            <a:spLocks noGrp="1"/>
          </p:cNvSpPr>
          <p:nvPr>
            <p:ph type="ftr" sz="quarter" idx="11"/>
          </p:nvPr>
        </p:nvSpPr>
        <p:spPr/>
        <p:txBody>
          <a:bodyPr/>
          <a:lstStyle/>
          <a:p>
            <a:r>
              <a:rPr lang="en-GB"/>
              <a:t>Presentation Title</a:t>
            </a:r>
            <a:endParaRPr lang="en-GB" dirty="0"/>
          </a:p>
        </p:txBody>
      </p:sp>
      <p:sp>
        <p:nvSpPr>
          <p:cNvPr id="7" name="Zástupný symbol pro číslo snímku 6"/>
          <p:cNvSpPr>
            <a:spLocks noGrp="1"/>
          </p:cNvSpPr>
          <p:nvPr>
            <p:ph type="sldNum" sz="quarter" idx="12"/>
          </p:nvPr>
        </p:nvSpPr>
        <p:spPr/>
        <p:txBody>
          <a:bodyPr/>
          <a:lstStyle/>
          <a:p>
            <a:fld id="{786194A1-5B28-41B4-A256-7AB656992733}" type="slidenum">
              <a:rPr lang="en-GB" smtClean="0"/>
              <a:pPr/>
              <a:t>‹#›</a:t>
            </a:fld>
            <a:endParaRPr lang="en-GB"/>
          </a:p>
        </p:txBody>
      </p:sp>
    </p:spTree>
    <p:extLst>
      <p:ext uri="{BB962C8B-B14F-4D97-AF65-F5344CB8AC3E}">
        <p14:creationId xmlns:p14="http://schemas.microsoft.com/office/powerpoint/2010/main" val="3467189417"/>
      </p:ext>
    </p:extLst>
  </p:cSld>
  <p:clrMapOvr>
    <a:masterClrMapping/>
  </p:clrMapOvr>
  <p:hf hdr="0"/>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29841" y="457200"/>
            <a:ext cx="2949178" cy="1600200"/>
          </a:xfrm>
        </p:spPr>
        <p:txBody>
          <a:bodyPr anchor="b"/>
          <a:lstStyle>
            <a:lvl1pPr>
              <a:defRPr sz="2400"/>
            </a:lvl1pPr>
          </a:lstStyle>
          <a:p>
            <a:r>
              <a:rPr lang="cs-CZ"/>
              <a:t>Kliknutím lze upravit styl.</a:t>
            </a:r>
            <a:endParaRPr lang="en-GB"/>
          </a:p>
        </p:txBody>
      </p:sp>
      <p:sp>
        <p:nvSpPr>
          <p:cNvPr id="3" name="Zástupný symbol pro obrázek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Zástupný symbol pro text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cs-CZ"/>
              <a:t>Upravte styly předlohy textu.</a:t>
            </a:r>
          </a:p>
        </p:txBody>
      </p:sp>
      <p:sp>
        <p:nvSpPr>
          <p:cNvPr id="5" name="Zástupný symbol pro datum 4"/>
          <p:cNvSpPr>
            <a:spLocks noGrp="1"/>
          </p:cNvSpPr>
          <p:nvPr>
            <p:ph type="dt" sz="half" idx="10"/>
          </p:nvPr>
        </p:nvSpPr>
        <p:spPr/>
        <p:txBody>
          <a:bodyPr/>
          <a:lstStyle/>
          <a:p>
            <a:fld id="{1993CCB5-4740-432C-BEC8-CE5EDCA961F2}" type="datetime4">
              <a:rPr lang="en-GB" smtClean="0"/>
              <a:pPr/>
              <a:t>26 February 2023</a:t>
            </a:fld>
            <a:endParaRPr lang="en-GB" dirty="0"/>
          </a:p>
        </p:txBody>
      </p:sp>
      <p:sp>
        <p:nvSpPr>
          <p:cNvPr id="6" name="Zástupný symbol pro zápatí 5"/>
          <p:cNvSpPr>
            <a:spLocks noGrp="1"/>
          </p:cNvSpPr>
          <p:nvPr>
            <p:ph type="ftr" sz="quarter" idx="11"/>
          </p:nvPr>
        </p:nvSpPr>
        <p:spPr/>
        <p:txBody>
          <a:bodyPr/>
          <a:lstStyle/>
          <a:p>
            <a:r>
              <a:rPr lang="en-GB"/>
              <a:t>Presentation Title</a:t>
            </a:r>
            <a:endParaRPr lang="en-GB" dirty="0"/>
          </a:p>
        </p:txBody>
      </p:sp>
      <p:sp>
        <p:nvSpPr>
          <p:cNvPr id="7" name="Zástupný symbol pro číslo snímku 6"/>
          <p:cNvSpPr>
            <a:spLocks noGrp="1"/>
          </p:cNvSpPr>
          <p:nvPr>
            <p:ph type="sldNum" sz="quarter" idx="12"/>
          </p:nvPr>
        </p:nvSpPr>
        <p:spPr/>
        <p:txBody>
          <a:bodyPr/>
          <a:lstStyle/>
          <a:p>
            <a:fld id="{786194A1-5B28-41B4-A256-7AB656992733}" type="slidenum">
              <a:rPr lang="en-GB" smtClean="0"/>
              <a:pPr/>
              <a:t>‹#›</a:t>
            </a:fld>
            <a:endParaRPr lang="en-GB"/>
          </a:p>
        </p:txBody>
      </p:sp>
    </p:spTree>
    <p:extLst>
      <p:ext uri="{BB962C8B-B14F-4D97-AF65-F5344CB8AC3E}">
        <p14:creationId xmlns:p14="http://schemas.microsoft.com/office/powerpoint/2010/main" val="2962323892"/>
      </p:ext>
    </p:extLst>
  </p:cSld>
  <p:clrMapOvr>
    <a:masterClrMapping/>
  </p:clrMapOvr>
  <p:hf hdr="0"/>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endParaRPr lang="en-GB"/>
          </a:p>
        </p:txBody>
      </p:sp>
      <p:sp>
        <p:nvSpPr>
          <p:cNvPr id="3" name="Zástupný symbol pro svislý text 2"/>
          <p:cNvSpPr>
            <a:spLocks noGrp="1"/>
          </p:cNvSpPr>
          <p:nvPr>
            <p:ph type="body" orient="vert" idx="1"/>
          </p:nvPr>
        </p:nvSpPr>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datum 3"/>
          <p:cNvSpPr>
            <a:spLocks noGrp="1"/>
          </p:cNvSpPr>
          <p:nvPr>
            <p:ph type="dt" sz="half" idx="10"/>
          </p:nvPr>
        </p:nvSpPr>
        <p:spPr/>
        <p:txBody>
          <a:bodyPr/>
          <a:lstStyle/>
          <a:p>
            <a:fld id="{1993CCB5-4740-432C-BEC8-CE5EDCA961F2}" type="datetime4">
              <a:rPr lang="en-GB" smtClean="0"/>
              <a:pPr/>
              <a:t>26 February 2023</a:t>
            </a:fld>
            <a:endParaRPr lang="en-GB" dirty="0"/>
          </a:p>
        </p:txBody>
      </p:sp>
      <p:sp>
        <p:nvSpPr>
          <p:cNvPr id="5" name="Zástupný symbol pro zápatí 4"/>
          <p:cNvSpPr>
            <a:spLocks noGrp="1"/>
          </p:cNvSpPr>
          <p:nvPr>
            <p:ph type="ftr" sz="quarter" idx="11"/>
          </p:nvPr>
        </p:nvSpPr>
        <p:spPr/>
        <p:txBody>
          <a:bodyPr/>
          <a:lstStyle/>
          <a:p>
            <a:r>
              <a:rPr lang="en-GB"/>
              <a:t>Presentation Title</a:t>
            </a:r>
            <a:endParaRPr lang="en-GB" dirty="0"/>
          </a:p>
        </p:txBody>
      </p:sp>
      <p:sp>
        <p:nvSpPr>
          <p:cNvPr id="6" name="Zástupný symbol pro číslo snímku 5"/>
          <p:cNvSpPr>
            <a:spLocks noGrp="1"/>
          </p:cNvSpPr>
          <p:nvPr>
            <p:ph type="sldNum" sz="quarter" idx="12"/>
          </p:nvPr>
        </p:nvSpPr>
        <p:spPr/>
        <p:txBody>
          <a:bodyPr/>
          <a:lstStyle/>
          <a:p>
            <a:fld id="{786194A1-5B28-41B4-A256-7AB656992733}" type="slidenum">
              <a:rPr lang="en-GB" smtClean="0"/>
              <a:pPr/>
              <a:t>‹#›</a:t>
            </a:fld>
            <a:endParaRPr lang="en-GB"/>
          </a:p>
        </p:txBody>
      </p:sp>
    </p:spTree>
    <p:extLst>
      <p:ext uri="{BB962C8B-B14F-4D97-AF65-F5344CB8AC3E}">
        <p14:creationId xmlns:p14="http://schemas.microsoft.com/office/powerpoint/2010/main" val="4216835255"/>
      </p:ext>
    </p:extLst>
  </p:cSld>
  <p:clrMapOvr>
    <a:masterClrMapping/>
  </p:clrMapOvr>
  <p:hf hdr="0"/>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543675" y="365125"/>
            <a:ext cx="1971675" cy="5811838"/>
          </a:xfrm>
        </p:spPr>
        <p:txBody>
          <a:bodyPr vert="eaVert"/>
          <a:lstStyle/>
          <a:p>
            <a:r>
              <a:rPr lang="cs-CZ"/>
              <a:t>Kliknutím lze upravit styl.</a:t>
            </a:r>
            <a:endParaRPr lang="en-GB"/>
          </a:p>
        </p:txBody>
      </p:sp>
      <p:sp>
        <p:nvSpPr>
          <p:cNvPr id="3" name="Zástupný symbol pro svislý text 2"/>
          <p:cNvSpPr>
            <a:spLocks noGrp="1"/>
          </p:cNvSpPr>
          <p:nvPr>
            <p:ph type="body" orient="vert" idx="1"/>
          </p:nvPr>
        </p:nvSpPr>
        <p:spPr>
          <a:xfrm>
            <a:off x="628650" y="365125"/>
            <a:ext cx="5800725" cy="5811838"/>
          </a:xfrm>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datum 3"/>
          <p:cNvSpPr>
            <a:spLocks noGrp="1"/>
          </p:cNvSpPr>
          <p:nvPr>
            <p:ph type="dt" sz="half" idx="10"/>
          </p:nvPr>
        </p:nvSpPr>
        <p:spPr/>
        <p:txBody>
          <a:bodyPr/>
          <a:lstStyle/>
          <a:p>
            <a:fld id="{1993CCB5-4740-432C-BEC8-CE5EDCA961F2}" type="datetime4">
              <a:rPr lang="en-GB" smtClean="0"/>
              <a:pPr/>
              <a:t>26 February 2023</a:t>
            </a:fld>
            <a:endParaRPr lang="en-GB" dirty="0"/>
          </a:p>
        </p:txBody>
      </p:sp>
      <p:sp>
        <p:nvSpPr>
          <p:cNvPr id="5" name="Zástupný symbol pro zápatí 4"/>
          <p:cNvSpPr>
            <a:spLocks noGrp="1"/>
          </p:cNvSpPr>
          <p:nvPr>
            <p:ph type="ftr" sz="quarter" idx="11"/>
          </p:nvPr>
        </p:nvSpPr>
        <p:spPr/>
        <p:txBody>
          <a:bodyPr/>
          <a:lstStyle/>
          <a:p>
            <a:r>
              <a:rPr lang="en-GB"/>
              <a:t>Presentation Title</a:t>
            </a:r>
            <a:endParaRPr lang="en-GB" dirty="0"/>
          </a:p>
        </p:txBody>
      </p:sp>
      <p:sp>
        <p:nvSpPr>
          <p:cNvPr id="6" name="Zástupný symbol pro číslo snímku 5"/>
          <p:cNvSpPr>
            <a:spLocks noGrp="1"/>
          </p:cNvSpPr>
          <p:nvPr>
            <p:ph type="sldNum" sz="quarter" idx="12"/>
          </p:nvPr>
        </p:nvSpPr>
        <p:spPr/>
        <p:txBody>
          <a:bodyPr/>
          <a:lstStyle/>
          <a:p>
            <a:fld id="{786194A1-5B28-41B4-A256-7AB656992733}" type="slidenum">
              <a:rPr lang="en-GB" smtClean="0"/>
              <a:pPr/>
              <a:t>‹#›</a:t>
            </a:fld>
            <a:endParaRPr lang="en-GB"/>
          </a:p>
        </p:txBody>
      </p:sp>
    </p:spTree>
    <p:extLst>
      <p:ext uri="{BB962C8B-B14F-4D97-AF65-F5344CB8AC3E}">
        <p14:creationId xmlns:p14="http://schemas.microsoft.com/office/powerpoint/2010/main" val="138829628"/>
      </p:ext>
    </p:extLst>
  </p:cSld>
  <p:clrMapOvr>
    <a:masterClrMapping/>
  </p:clrMapOvr>
  <p:hf hdr="0"/>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9F2AF39-F53C-4E00-924A-075C5FABD984}"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a:t>Presentation Title</a:t>
            </a:r>
          </a:p>
        </p:txBody>
      </p:sp>
      <p:sp>
        <p:nvSpPr>
          <p:cNvPr id="6" name="Slide Number Placeholder 5"/>
          <p:cNvSpPr>
            <a:spLocks noGrp="1"/>
          </p:cNvSpPr>
          <p:nvPr>
            <p:ph type="sldNum" sz="quarter" idx="12"/>
          </p:nvPr>
        </p:nvSpPr>
        <p:spPr/>
        <p:txBody>
          <a:bodyPr/>
          <a:lstStyle/>
          <a:p>
            <a:fld id="{786194A1-5B28-41B4-A256-7AB656992733}" type="slidenum">
              <a:rPr lang="en-GB" smtClean="0"/>
              <a:t>‹#›</a:t>
            </a:fld>
            <a:endParaRPr lang="en-GB"/>
          </a:p>
        </p:txBody>
      </p:sp>
    </p:spTree>
    <p:extLst>
      <p:ext uri="{BB962C8B-B14F-4D97-AF65-F5344CB8AC3E}">
        <p14:creationId xmlns:p14="http://schemas.microsoft.com/office/powerpoint/2010/main" val="2996290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Content left - Vertical right">
    <p:spTree>
      <p:nvGrpSpPr>
        <p:cNvPr id="1" name=""/>
        <p:cNvGrpSpPr/>
        <p:nvPr/>
      </p:nvGrpSpPr>
      <p:grpSpPr>
        <a:xfrm>
          <a:off x="0" y="0"/>
          <a:ext cx="0" cy="0"/>
          <a:chOff x="0" y="0"/>
          <a:chExt cx="0" cy="0"/>
        </a:xfrm>
      </p:grpSpPr>
      <p:sp>
        <p:nvSpPr>
          <p:cNvPr id="2" name="Title 1"/>
          <p:cNvSpPr>
            <a:spLocks noGrp="1"/>
          </p:cNvSpPr>
          <p:nvPr>
            <p:ph type="title"/>
          </p:nvPr>
        </p:nvSpPr>
        <p:spPr>
          <a:xfrm>
            <a:off x="215842" y="269776"/>
            <a:ext cx="8316598" cy="1143000"/>
          </a:xfrm>
        </p:spPr>
        <p:txBody>
          <a:bodyPr/>
          <a:lstStyle/>
          <a:p>
            <a:r>
              <a:rPr lang="en-US"/>
              <a:t>Click to edit Master title style</a:t>
            </a:r>
            <a:endParaRPr lang="en-GB"/>
          </a:p>
        </p:txBody>
      </p:sp>
      <p:sp>
        <p:nvSpPr>
          <p:cNvPr id="3" name="Content Placeholder 2"/>
          <p:cNvSpPr>
            <a:spLocks noGrp="1"/>
          </p:cNvSpPr>
          <p:nvPr>
            <p:ph sz="half" idx="1"/>
          </p:nvPr>
        </p:nvSpPr>
        <p:spPr>
          <a:xfrm>
            <a:off x="215842" y="1772816"/>
            <a:ext cx="3564070" cy="4525963"/>
          </a:xfrm>
        </p:spPr>
        <p:txBody>
          <a:bodyPr>
            <a:normAutofit/>
          </a:bodyPr>
          <a:lstStyle>
            <a:lvl1pPr>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3924176" y="1772816"/>
            <a:ext cx="2232000" cy="3384376"/>
          </a:xfrm>
        </p:spPr>
        <p:txBody>
          <a:bodyPr>
            <a:normAutofit/>
          </a:bodyPr>
          <a:lstStyle>
            <a:lvl1pPr>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p:cNvSpPr>
            <a:spLocks noGrp="1"/>
          </p:cNvSpPr>
          <p:nvPr>
            <p:ph type="dt" sz="half" idx="10"/>
          </p:nvPr>
        </p:nvSpPr>
        <p:spPr/>
        <p:txBody>
          <a:bodyPr/>
          <a:lstStyle/>
          <a:p>
            <a:fld id="{BB6139EF-FFC8-4ECA-877C-C6DEDC2F8671}" type="datetime4">
              <a:rPr lang="en-GB" smtClean="0"/>
              <a:t>26 February 2023</a:t>
            </a:fld>
            <a:endParaRPr lang="en-GB"/>
          </a:p>
        </p:txBody>
      </p:sp>
      <p:sp>
        <p:nvSpPr>
          <p:cNvPr id="6" name="Footer Placeholder 5"/>
          <p:cNvSpPr>
            <a:spLocks noGrp="1"/>
          </p:cNvSpPr>
          <p:nvPr>
            <p:ph type="ftr" sz="quarter" idx="11"/>
          </p:nvPr>
        </p:nvSpPr>
        <p:spPr/>
        <p:txBody>
          <a:bodyPr/>
          <a:lstStyle/>
          <a:p>
            <a:r>
              <a:rPr lang="en-GB"/>
              <a:t>Presentation Title</a:t>
            </a:r>
          </a:p>
        </p:txBody>
      </p:sp>
      <p:sp>
        <p:nvSpPr>
          <p:cNvPr id="7" name="Slide Number Placeholder 6"/>
          <p:cNvSpPr>
            <a:spLocks noGrp="1"/>
          </p:cNvSpPr>
          <p:nvPr>
            <p:ph type="sldNum" sz="quarter" idx="12"/>
          </p:nvPr>
        </p:nvSpPr>
        <p:spPr/>
        <p:txBody>
          <a:bodyPr/>
          <a:lstStyle/>
          <a:p>
            <a:fld id="{786194A1-5B28-41B4-A256-7AB656992733}" type="slidenum">
              <a:rPr lang="en-GB" smtClean="0"/>
              <a:t>‹#›</a:t>
            </a:fld>
            <a:endParaRPr lang="en-GB"/>
          </a:p>
        </p:txBody>
      </p:sp>
      <p:sp>
        <p:nvSpPr>
          <p:cNvPr id="10" name="Content Placeholder 3"/>
          <p:cNvSpPr>
            <a:spLocks noGrp="1"/>
          </p:cNvSpPr>
          <p:nvPr>
            <p:ph sz="half" idx="14"/>
          </p:nvPr>
        </p:nvSpPr>
        <p:spPr>
          <a:xfrm>
            <a:off x="6228432" y="1772816"/>
            <a:ext cx="2232000" cy="3384376"/>
          </a:xfrm>
        </p:spPr>
        <p:txBody>
          <a:bodyPr>
            <a:normAutofit/>
          </a:bodyPr>
          <a:lstStyle>
            <a:lvl1pPr>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2196856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Content left">
    <p:spTree>
      <p:nvGrpSpPr>
        <p:cNvPr id="1" name=""/>
        <p:cNvGrpSpPr/>
        <p:nvPr/>
      </p:nvGrpSpPr>
      <p:grpSpPr>
        <a:xfrm>
          <a:off x="0" y="0"/>
          <a:ext cx="0" cy="0"/>
          <a:chOff x="0" y="0"/>
          <a:chExt cx="0" cy="0"/>
        </a:xfrm>
      </p:grpSpPr>
      <p:sp>
        <p:nvSpPr>
          <p:cNvPr id="2" name="Title 1"/>
          <p:cNvSpPr>
            <a:spLocks noGrp="1"/>
          </p:cNvSpPr>
          <p:nvPr>
            <p:ph type="title"/>
          </p:nvPr>
        </p:nvSpPr>
        <p:spPr>
          <a:xfrm>
            <a:off x="215842" y="269776"/>
            <a:ext cx="8316598" cy="1143000"/>
          </a:xfrm>
        </p:spPr>
        <p:txBody>
          <a:bodyPr/>
          <a:lstStyle/>
          <a:p>
            <a:r>
              <a:rPr lang="en-US"/>
              <a:t>Click to edit Master title style</a:t>
            </a:r>
            <a:endParaRPr lang="en-GB"/>
          </a:p>
        </p:txBody>
      </p:sp>
      <p:sp>
        <p:nvSpPr>
          <p:cNvPr id="3" name="Content Placeholder 2"/>
          <p:cNvSpPr>
            <a:spLocks noGrp="1"/>
          </p:cNvSpPr>
          <p:nvPr>
            <p:ph sz="half" idx="1"/>
          </p:nvPr>
        </p:nvSpPr>
        <p:spPr>
          <a:xfrm>
            <a:off x="215842" y="1772816"/>
            <a:ext cx="5436278" cy="4525963"/>
          </a:xfrm>
        </p:spPr>
        <p:txBody>
          <a:bodyPr>
            <a:normAutofit/>
          </a:bodyPr>
          <a:lstStyle>
            <a:lvl1pPr>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p:cNvSpPr>
            <a:spLocks noGrp="1"/>
          </p:cNvSpPr>
          <p:nvPr>
            <p:ph type="dt" sz="half" idx="10"/>
          </p:nvPr>
        </p:nvSpPr>
        <p:spPr/>
        <p:txBody>
          <a:bodyPr/>
          <a:lstStyle/>
          <a:p>
            <a:fld id="{A5065BC2-2DAA-4D80-B2E4-0F86901ECE4F}" type="datetime4">
              <a:rPr lang="en-GB" smtClean="0"/>
              <a:t>26 February 2023</a:t>
            </a:fld>
            <a:endParaRPr lang="en-GB"/>
          </a:p>
        </p:txBody>
      </p:sp>
      <p:sp>
        <p:nvSpPr>
          <p:cNvPr id="6" name="Footer Placeholder 5"/>
          <p:cNvSpPr>
            <a:spLocks noGrp="1"/>
          </p:cNvSpPr>
          <p:nvPr>
            <p:ph type="ftr" sz="quarter" idx="11"/>
          </p:nvPr>
        </p:nvSpPr>
        <p:spPr/>
        <p:txBody>
          <a:bodyPr/>
          <a:lstStyle/>
          <a:p>
            <a:r>
              <a:rPr lang="en-GB"/>
              <a:t>Presentation Title</a:t>
            </a:r>
          </a:p>
        </p:txBody>
      </p:sp>
      <p:sp>
        <p:nvSpPr>
          <p:cNvPr id="7" name="Slide Number Placeholder 6"/>
          <p:cNvSpPr>
            <a:spLocks noGrp="1"/>
          </p:cNvSpPr>
          <p:nvPr>
            <p:ph type="sldNum" sz="quarter" idx="12"/>
          </p:nvPr>
        </p:nvSpPr>
        <p:spPr/>
        <p:txBody>
          <a:bodyPr/>
          <a:lstStyle/>
          <a:p>
            <a:fld id="{786194A1-5B28-41B4-A256-7AB656992733}" type="slidenum">
              <a:rPr lang="en-GB" smtClean="0"/>
              <a:t>‹#›</a:t>
            </a:fld>
            <a:endParaRPr lang="en-GB"/>
          </a:p>
        </p:txBody>
      </p:sp>
    </p:spTree>
    <p:extLst>
      <p:ext uri="{BB962C8B-B14F-4D97-AF65-F5344CB8AC3E}">
        <p14:creationId xmlns:p14="http://schemas.microsoft.com/office/powerpoint/2010/main" val="13335539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15842" y="269776"/>
            <a:ext cx="8316598" cy="1143000"/>
          </a:xfrm>
        </p:spPr>
        <p:txBody>
          <a:bodyPr/>
          <a:lstStyle/>
          <a:p>
            <a:r>
              <a:rPr lang="en-US"/>
              <a:t>Click to edit Master title style</a:t>
            </a:r>
            <a:endParaRPr lang="en-GB"/>
          </a:p>
        </p:txBody>
      </p:sp>
      <p:sp>
        <p:nvSpPr>
          <p:cNvPr id="3" name="Content Placeholder 2"/>
          <p:cNvSpPr>
            <a:spLocks noGrp="1"/>
          </p:cNvSpPr>
          <p:nvPr>
            <p:ph sz="half" idx="1"/>
          </p:nvPr>
        </p:nvSpPr>
        <p:spPr>
          <a:xfrm>
            <a:off x="215842" y="1772816"/>
            <a:ext cx="4038600" cy="4525963"/>
          </a:xfrm>
        </p:spPr>
        <p:txBody>
          <a:bodyPr>
            <a:normAutofit/>
          </a:bodyPr>
          <a:lstStyle>
            <a:lvl1pPr>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4427984" y="1772816"/>
            <a:ext cx="4038600" cy="4525963"/>
          </a:xfrm>
        </p:spPr>
        <p:txBody>
          <a:bodyPr>
            <a:normAutofit/>
          </a:bodyPr>
          <a:lstStyle>
            <a:lvl1pPr>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p:cNvSpPr>
            <a:spLocks noGrp="1"/>
          </p:cNvSpPr>
          <p:nvPr>
            <p:ph type="dt" sz="half" idx="10"/>
          </p:nvPr>
        </p:nvSpPr>
        <p:spPr/>
        <p:txBody>
          <a:bodyPr/>
          <a:lstStyle/>
          <a:p>
            <a:fld id="{9EF5E671-99CD-4177-8DBC-0CF7E502D28B}" type="datetime4">
              <a:rPr lang="en-GB" smtClean="0"/>
              <a:t>26 February 2023</a:t>
            </a:fld>
            <a:endParaRPr lang="en-GB"/>
          </a:p>
        </p:txBody>
      </p:sp>
      <p:sp>
        <p:nvSpPr>
          <p:cNvPr id="6" name="Footer Placeholder 5"/>
          <p:cNvSpPr>
            <a:spLocks noGrp="1"/>
          </p:cNvSpPr>
          <p:nvPr>
            <p:ph type="ftr" sz="quarter" idx="11"/>
          </p:nvPr>
        </p:nvSpPr>
        <p:spPr/>
        <p:txBody>
          <a:bodyPr/>
          <a:lstStyle/>
          <a:p>
            <a:r>
              <a:rPr lang="en-GB"/>
              <a:t>Presentation Title</a:t>
            </a:r>
          </a:p>
        </p:txBody>
      </p:sp>
      <p:sp>
        <p:nvSpPr>
          <p:cNvPr id="7" name="Slide Number Placeholder 6"/>
          <p:cNvSpPr>
            <a:spLocks noGrp="1"/>
          </p:cNvSpPr>
          <p:nvPr>
            <p:ph type="sldNum" sz="quarter" idx="12"/>
          </p:nvPr>
        </p:nvSpPr>
        <p:spPr/>
        <p:txBody>
          <a:bodyPr/>
          <a:lstStyle/>
          <a:p>
            <a:fld id="{786194A1-5B28-41B4-A256-7AB656992733}" type="slidenum">
              <a:rPr lang="en-GB" smtClean="0"/>
              <a:t>‹#›</a:t>
            </a:fld>
            <a:endParaRPr lang="en-GB"/>
          </a:p>
        </p:txBody>
      </p:sp>
    </p:spTree>
    <p:extLst>
      <p:ext uri="{BB962C8B-B14F-4D97-AF65-F5344CB8AC3E}">
        <p14:creationId xmlns:p14="http://schemas.microsoft.com/office/powerpoint/2010/main" val="4959688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theme" Target="../theme/theme2.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8" name="Rectangle 7"/>
          <p:cNvSpPr/>
          <p:nvPr/>
        </p:nvSpPr>
        <p:spPr>
          <a:xfrm>
            <a:off x="0" y="6453189"/>
            <a:ext cx="9144000" cy="4048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Placeholder 1"/>
          <p:cNvSpPr>
            <a:spLocks noGrp="1"/>
          </p:cNvSpPr>
          <p:nvPr>
            <p:ph type="title"/>
          </p:nvPr>
        </p:nvSpPr>
        <p:spPr>
          <a:xfrm>
            <a:off x="215842" y="269776"/>
            <a:ext cx="8316598" cy="1143000"/>
          </a:xfrm>
          <a:prstGeom prst="rect">
            <a:avLst/>
          </a:prstGeom>
        </p:spPr>
        <p:txBody>
          <a:bodyPr vert="horz" lIns="91440" tIns="45720" rIns="91440" bIns="45720" rtlCol="0" anchor="t">
            <a:normAutofit/>
          </a:bodyPr>
          <a:lstStyle/>
          <a:p>
            <a:r>
              <a:rPr lang="en-US" dirty="0"/>
              <a:t>Click to edit Master </a:t>
            </a:r>
            <a:br>
              <a:rPr lang="en-US" dirty="0"/>
            </a:br>
            <a:r>
              <a:rPr lang="en-US" dirty="0"/>
              <a:t>title style</a:t>
            </a:r>
            <a:endParaRPr lang="en-GB" dirty="0"/>
          </a:p>
        </p:txBody>
      </p:sp>
      <p:sp>
        <p:nvSpPr>
          <p:cNvPr id="3" name="Text Placeholder 2"/>
          <p:cNvSpPr>
            <a:spLocks noGrp="1"/>
          </p:cNvSpPr>
          <p:nvPr>
            <p:ph type="body" idx="1"/>
          </p:nvPr>
        </p:nvSpPr>
        <p:spPr>
          <a:xfrm>
            <a:off x="215842" y="1772816"/>
            <a:ext cx="8316598"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7308626" y="269776"/>
            <a:ext cx="1295822" cy="365125"/>
          </a:xfrm>
          <a:prstGeom prst="rect">
            <a:avLst/>
          </a:prstGeom>
        </p:spPr>
        <p:txBody>
          <a:bodyPr vert="horz" lIns="91440" tIns="45720" rIns="91440" bIns="45720" rtlCol="0" anchor="ctr"/>
          <a:lstStyle>
            <a:lvl1pPr algn="r">
              <a:defRPr sz="900">
                <a:solidFill>
                  <a:schemeClr val="accent1"/>
                </a:solidFill>
              </a:defRPr>
            </a:lvl1pPr>
          </a:lstStyle>
          <a:p>
            <a:fld id="{1993CCB5-4740-432C-BEC8-CE5EDCA961F2}" type="datetime4">
              <a:rPr lang="en-GB" smtClean="0"/>
              <a:pPr/>
              <a:t>26 February 2023</a:t>
            </a:fld>
            <a:endParaRPr lang="en-GB" dirty="0"/>
          </a:p>
        </p:txBody>
      </p:sp>
      <p:sp>
        <p:nvSpPr>
          <p:cNvPr id="5" name="Footer Placeholder 4"/>
          <p:cNvSpPr>
            <a:spLocks noGrp="1"/>
          </p:cNvSpPr>
          <p:nvPr>
            <p:ph type="ftr" sz="quarter" idx="3"/>
          </p:nvPr>
        </p:nvSpPr>
        <p:spPr>
          <a:xfrm>
            <a:off x="1695780" y="6426298"/>
            <a:ext cx="4964452" cy="365125"/>
          </a:xfrm>
          <a:prstGeom prst="rect">
            <a:avLst/>
          </a:prstGeom>
        </p:spPr>
        <p:txBody>
          <a:bodyPr vert="horz" lIns="91440" tIns="45720" rIns="91440" bIns="45720" rtlCol="0" anchor="ctr"/>
          <a:lstStyle>
            <a:lvl1pPr algn="l">
              <a:defRPr sz="900" b="1" spc="20" baseline="0">
                <a:solidFill>
                  <a:schemeClr val="accent1"/>
                </a:solidFill>
              </a:defRPr>
            </a:lvl1pPr>
          </a:lstStyle>
          <a:p>
            <a:r>
              <a:rPr lang="en-GB"/>
              <a:t>Presentation Title</a:t>
            </a:r>
            <a:endParaRPr lang="en-GB" dirty="0"/>
          </a:p>
        </p:txBody>
      </p:sp>
      <p:sp>
        <p:nvSpPr>
          <p:cNvPr id="6" name="Slide Number Placeholder 5"/>
          <p:cNvSpPr>
            <a:spLocks noGrp="1"/>
          </p:cNvSpPr>
          <p:nvPr>
            <p:ph type="sldNum" sz="quarter" idx="4"/>
          </p:nvPr>
        </p:nvSpPr>
        <p:spPr>
          <a:xfrm>
            <a:off x="6516216" y="6426298"/>
            <a:ext cx="2133600" cy="365125"/>
          </a:xfrm>
          <a:prstGeom prst="rect">
            <a:avLst/>
          </a:prstGeom>
        </p:spPr>
        <p:txBody>
          <a:bodyPr vert="horz" lIns="91440" tIns="45720" rIns="91440" bIns="45720" rtlCol="0" anchor="ctr"/>
          <a:lstStyle>
            <a:lvl1pPr algn="r">
              <a:defRPr sz="1200">
                <a:solidFill>
                  <a:schemeClr val="accent2"/>
                </a:solidFill>
              </a:defRPr>
            </a:lvl1pPr>
          </a:lstStyle>
          <a:p>
            <a:fld id="{786194A1-5B28-41B4-A256-7AB656992733}" type="slidenum">
              <a:rPr lang="en-GB" smtClean="0"/>
              <a:pPr/>
              <a:t>‹#›</a:t>
            </a:fld>
            <a:endParaRPr lang="en-GB"/>
          </a:p>
        </p:txBody>
      </p:sp>
      <p:grpSp>
        <p:nvGrpSpPr>
          <p:cNvPr id="13" name="Group 12"/>
          <p:cNvGrpSpPr/>
          <p:nvPr/>
        </p:nvGrpSpPr>
        <p:grpSpPr>
          <a:xfrm>
            <a:off x="8823051" y="0"/>
            <a:ext cx="325804" cy="6858000"/>
            <a:chOff x="8924955" y="2492896"/>
            <a:chExt cx="223902" cy="2544655"/>
          </a:xfrm>
        </p:grpSpPr>
        <p:sp>
          <p:nvSpPr>
            <p:cNvPr id="9" name="Rectangle 8"/>
            <p:cNvSpPr/>
            <p:nvPr userDrawn="1"/>
          </p:nvSpPr>
          <p:spPr>
            <a:xfrm>
              <a:off x="9041353" y="2492896"/>
              <a:ext cx="107504" cy="25446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userDrawn="1"/>
          </p:nvSpPr>
          <p:spPr>
            <a:xfrm flipH="1">
              <a:off x="8996171" y="2492896"/>
              <a:ext cx="45719" cy="254465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userDrawn="1"/>
          </p:nvSpPr>
          <p:spPr>
            <a:xfrm flipH="1">
              <a:off x="8924955" y="2492896"/>
              <a:ext cx="72000" cy="254465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 name="TextBox 6"/>
          <p:cNvSpPr txBox="1"/>
          <p:nvPr/>
        </p:nvSpPr>
        <p:spPr>
          <a:xfrm>
            <a:off x="218720" y="6502536"/>
            <a:ext cx="1616976" cy="230832"/>
          </a:xfrm>
          <a:prstGeom prst="rect">
            <a:avLst/>
          </a:prstGeom>
          <a:noFill/>
        </p:spPr>
        <p:txBody>
          <a:bodyPr wrap="square" rtlCol="0">
            <a:spAutoFit/>
          </a:bodyPr>
          <a:lstStyle/>
          <a:p>
            <a:r>
              <a:rPr lang="en-GB" sz="900" spc="20" baseline="0" dirty="0">
                <a:solidFill>
                  <a:schemeClr val="accent1"/>
                </a:solidFill>
              </a:rPr>
              <a:t>Brunel University London </a:t>
            </a:r>
          </a:p>
        </p:txBody>
      </p:sp>
    </p:spTree>
    <p:extLst>
      <p:ext uri="{BB962C8B-B14F-4D97-AF65-F5344CB8AC3E}">
        <p14:creationId xmlns:p14="http://schemas.microsoft.com/office/powerpoint/2010/main" val="3235908202"/>
      </p:ext>
    </p:extLst>
  </p:cSld>
  <p:clrMap bg1="lt1" tx1="dk1" bg2="lt2" tx2="dk2" accent1="accent1" accent2="accent2" accent3="accent3" accent4="accent4" accent5="accent5" accent6="accent6" hlink="hlink" folHlink="folHlink"/>
  <p:sldLayoutIdLst>
    <p:sldLayoutId id="2147483649" r:id="rId1"/>
    <p:sldLayoutId id="2147483656" r:id="rId2"/>
    <p:sldLayoutId id="2147483657" r:id="rId3"/>
    <p:sldLayoutId id="2147483650" r:id="rId4"/>
    <p:sldLayoutId id="2147483652" r:id="rId5"/>
    <p:sldLayoutId id="2147483660" r:id="rId6"/>
    <p:sldLayoutId id="2147483659" r:id="rId7"/>
    <p:sldLayoutId id="2147483663" r:id="rId8"/>
    <p:sldLayoutId id="2147483661" r:id="rId9"/>
    <p:sldLayoutId id="2147483658" r:id="rId10"/>
    <p:sldLayoutId id="2147483662" r:id="rId11"/>
    <p:sldLayoutId id="2147483654" r:id="rId12"/>
    <p:sldLayoutId id="2147483655" r:id="rId1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p:txStyles>
    <p:titleStyle>
      <a:lvl1pPr algn="l" defTabSz="914400" rtl="0" eaLnBrk="1" latinLnBrk="0" hangingPunct="1">
        <a:spcBef>
          <a:spcPct val="0"/>
        </a:spcBef>
        <a:buNone/>
        <a:defRPr sz="2800" b="1" kern="1200">
          <a:solidFill>
            <a:schemeClr val="accent1"/>
          </a:solidFill>
          <a:latin typeface="+mj-lt"/>
          <a:ea typeface="+mj-ea"/>
          <a:cs typeface="+mj-cs"/>
        </a:defRPr>
      </a:lvl1pPr>
    </p:titleStyle>
    <p:bodyStyle>
      <a:lvl1pPr marL="0" indent="0" algn="l" defTabSz="914400" rtl="0" eaLnBrk="1" latinLnBrk="0" hangingPunct="1">
        <a:spcBef>
          <a:spcPts val="0"/>
        </a:spcBef>
        <a:spcAft>
          <a:spcPts val="1200"/>
        </a:spcAft>
        <a:buClr>
          <a:schemeClr val="accent2"/>
        </a:buClr>
        <a:buFont typeface="Arial" panose="020B0604020202020204" pitchFamily="34" charset="0"/>
        <a:buNone/>
        <a:defRPr sz="1600" kern="1200">
          <a:solidFill>
            <a:schemeClr val="tx2"/>
          </a:solidFill>
          <a:latin typeface="+mn-lt"/>
          <a:ea typeface="+mn-ea"/>
          <a:cs typeface="+mn-cs"/>
        </a:defRPr>
      </a:lvl1pPr>
      <a:lvl2pPr marL="179388" indent="-179388" algn="l" defTabSz="914400" rtl="0" eaLnBrk="1" latinLnBrk="0" hangingPunct="1">
        <a:spcBef>
          <a:spcPts val="0"/>
        </a:spcBef>
        <a:spcAft>
          <a:spcPts val="1200"/>
        </a:spcAft>
        <a:buClr>
          <a:schemeClr val="accent2"/>
        </a:buClr>
        <a:buFont typeface="Arial" panose="020B0604020202020204" pitchFamily="34" charset="0"/>
        <a:buChar char="&gt;"/>
        <a:defRPr sz="1400" kern="1200">
          <a:solidFill>
            <a:schemeClr val="tx2"/>
          </a:solidFill>
          <a:latin typeface="+mn-lt"/>
          <a:ea typeface="+mn-ea"/>
          <a:cs typeface="+mn-cs"/>
        </a:defRPr>
      </a:lvl2pPr>
      <a:lvl3pPr marL="449263" indent="-179388" algn="l" defTabSz="914400" rtl="0" eaLnBrk="1" latinLnBrk="0" hangingPunct="1">
        <a:spcBef>
          <a:spcPts val="0"/>
        </a:spcBef>
        <a:spcAft>
          <a:spcPts val="1200"/>
        </a:spcAft>
        <a:buClr>
          <a:schemeClr val="accent2"/>
        </a:buClr>
        <a:buFont typeface="Arial" panose="020B0604020202020204" pitchFamily="34" charset="0"/>
        <a:buChar char="&gt;"/>
        <a:defRPr sz="1200" kern="1200">
          <a:solidFill>
            <a:schemeClr val="tx2"/>
          </a:solidFill>
          <a:latin typeface="+mn-lt"/>
          <a:ea typeface="+mn-ea"/>
          <a:cs typeface="+mn-cs"/>
        </a:defRPr>
      </a:lvl3pPr>
      <a:lvl4pPr marL="719138" indent="-179388" algn="l" defTabSz="914400" rtl="0" eaLnBrk="1" latinLnBrk="0" hangingPunct="1">
        <a:spcBef>
          <a:spcPts val="0"/>
        </a:spcBef>
        <a:spcAft>
          <a:spcPts val="1200"/>
        </a:spcAft>
        <a:buClr>
          <a:schemeClr val="accent2"/>
        </a:buClr>
        <a:buFont typeface="Arial" panose="020B0604020202020204" pitchFamily="34" charset="0"/>
        <a:buChar char="&gt;"/>
        <a:defRPr sz="1100" kern="1200">
          <a:solidFill>
            <a:schemeClr val="tx2"/>
          </a:solidFill>
          <a:latin typeface="+mn-lt"/>
          <a:ea typeface="+mn-ea"/>
          <a:cs typeface="+mn-cs"/>
        </a:defRPr>
      </a:lvl4pPr>
      <a:lvl5pPr marL="989013" indent="-179388" algn="l" defTabSz="914400" rtl="0" eaLnBrk="1" latinLnBrk="0" hangingPunct="1">
        <a:spcBef>
          <a:spcPts val="0"/>
        </a:spcBef>
        <a:spcAft>
          <a:spcPts val="1200"/>
        </a:spcAft>
        <a:buClr>
          <a:schemeClr val="accent2"/>
        </a:buClr>
        <a:buFont typeface="Arial" panose="020B0604020202020204" pitchFamily="34" charset="0"/>
        <a:buChar char="&gt;"/>
        <a:defRPr sz="11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cs-CZ"/>
              <a:t>Kliknutím lze upravit styl.</a:t>
            </a:r>
            <a:endParaRPr lang="en-GB"/>
          </a:p>
        </p:txBody>
      </p:sp>
      <p:sp>
        <p:nvSpPr>
          <p:cNvPr id="3" name="Zástupný symbol pro text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datum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1993CCB5-4740-432C-BEC8-CE5EDCA961F2}" type="datetime4">
              <a:rPr lang="en-GB" smtClean="0"/>
              <a:pPr/>
              <a:t>26 February 2023</a:t>
            </a:fld>
            <a:endParaRPr lang="en-GB" dirty="0"/>
          </a:p>
        </p:txBody>
      </p:sp>
      <p:sp>
        <p:nvSpPr>
          <p:cNvPr id="5" name="Zástupný symbol pro zápatí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GB"/>
              <a:t>Presentation Title</a:t>
            </a:r>
            <a:endParaRPr lang="en-GB" dirty="0"/>
          </a:p>
        </p:txBody>
      </p:sp>
      <p:sp>
        <p:nvSpPr>
          <p:cNvPr id="6" name="Zástupný symbol pro číslo snímku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86194A1-5B28-41B4-A256-7AB656992733}" type="slidenum">
              <a:rPr lang="en-GB" smtClean="0"/>
              <a:pPr/>
              <a:t>‹#›</a:t>
            </a:fld>
            <a:endParaRPr lang="en-GB"/>
          </a:p>
        </p:txBody>
      </p:sp>
    </p:spTree>
    <p:extLst>
      <p:ext uri="{BB962C8B-B14F-4D97-AF65-F5344CB8AC3E}">
        <p14:creationId xmlns:p14="http://schemas.microsoft.com/office/powerpoint/2010/main" val="235705171"/>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7" r:id="rId12"/>
    <p:sldLayoutId id="2147483678" r:id="rId13"/>
    <p:sldLayoutId id="2147483679" r:id="rId14"/>
    <p:sldLayoutId id="2147483680" r:id="rId15"/>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cs-CZ"/>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2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25.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5.xml"/></Relationships>
</file>

<file path=ppt/slides/_rels/slide17.xml.rels><?xml version="1.0" encoding="UTF-8" standalone="yes"?>
<Relationships xmlns="http://schemas.openxmlformats.org/package/2006/relationships"><Relationship Id="rId3" Type="http://schemas.openxmlformats.org/officeDocument/2006/relationships/hyperlink" Target="http://www.otseeker.com/" TargetMode="External"/><Relationship Id="rId2" Type="http://schemas.openxmlformats.org/officeDocument/2006/relationships/notesSlide" Target="../notesSlides/notesSlide13.xml"/><Relationship Id="rId1" Type="http://schemas.openxmlformats.org/officeDocument/2006/relationships/slideLayout" Target="../slideLayouts/slideLayout28.xml"/><Relationship Id="rId5" Type="http://schemas.openxmlformats.org/officeDocument/2006/relationships/image" Target="../media/image12.tmp"/><Relationship Id="rId4" Type="http://schemas.openxmlformats.org/officeDocument/2006/relationships/hyperlink" Target="http://www.otcats.com/" TargetMode="Externa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5.xml"/></Relationships>
</file>

<file path=ppt/slides/_rels/slide21.xml.rels><?xml version="1.0" encoding="UTF-8" standalone="yes"?>
<Relationships xmlns="http://schemas.openxmlformats.org/package/2006/relationships"><Relationship Id="rId3" Type="http://schemas.openxmlformats.org/officeDocument/2006/relationships/hyperlink" Target="http://www.senseaboutscience.org/pages/a4e.html" TargetMode="External"/><Relationship Id="rId2" Type="http://schemas.openxmlformats.org/officeDocument/2006/relationships/notesSlide" Target="../notesSlides/notesSlide17.xml"/><Relationship Id="rId1" Type="http://schemas.openxmlformats.org/officeDocument/2006/relationships/slideLayout" Target="../slideLayouts/slideLayout25.xml"/></Relationships>
</file>

<file path=ppt/slides/_rels/slide22.xml.rels><?xml version="1.0" encoding="UTF-8" standalone="yes"?>
<Relationships xmlns="http://schemas.openxmlformats.org/package/2006/relationships"><Relationship Id="rId3" Type="http://schemas.openxmlformats.org/officeDocument/2006/relationships/hyperlink" Target="http://www.cot.co.uk/position-statements/occupational-therapists%E2%80%99-use-standardised-outcome-measures" TargetMode="External"/><Relationship Id="rId2" Type="http://schemas.openxmlformats.org/officeDocument/2006/relationships/notesSlide" Target="../notesSlides/notesSlide18.xml"/><Relationship Id="rId1" Type="http://schemas.openxmlformats.org/officeDocument/2006/relationships/slideLayout" Target="../slideLayouts/slideLayout25.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25.xml"/><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3" Type="http://schemas.openxmlformats.org/officeDocument/2006/relationships/hyperlink" Target="http://www.bmj.com/content/348/bmj.g3725" TargetMode="External"/><Relationship Id="rId2" Type="http://schemas.openxmlformats.org/officeDocument/2006/relationships/notesSlide" Target="../notesSlides/notesSlide20.xml"/><Relationship Id="rId1" Type="http://schemas.openxmlformats.org/officeDocument/2006/relationships/slideLayout" Target="../slideLayouts/slideLayout25.xml"/></Relationships>
</file>

<file path=ppt/slides/_rels/slide25.xml.rels><?xml version="1.0" encoding="UTF-8" standalone="yes"?>
<Relationships xmlns="http://schemas.openxmlformats.org/package/2006/relationships"><Relationship Id="rId3" Type="http://schemas.openxmlformats.org/officeDocument/2006/relationships/hyperlink" Target="http://www.bmj.com/content/348/bmj.g1687" TargetMode="External"/><Relationship Id="rId2" Type="http://schemas.openxmlformats.org/officeDocument/2006/relationships/notesSlide" Target="../notesSlides/notesSlide21.xml"/><Relationship Id="rId1" Type="http://schemas.openxmlformats.org/officeDocument/2006/relationships/slideLayout" Target="../slideLayouts/slideLayout2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Nadpis 6"/>
          <p:cNvSpPr>
            <a:spLocks noGrp="1"/>
          </p:cNvSpPr>
          <p:nvPr>
            <p:ph type="ctrTitle"/>
          </p:nvPr>
        </p:nvSpPr>
        <p:spPr/>
        <p:txBody>
          <a:bodyPr>
            <a:normAutofit fontScale="90000"/>
          </a:bodyPr>
          <a:lstStyle/>
          <a:p>
            <a:r>
              <a:rPr lang="en-GB" sz="4800" dirty="0">
                <a:latin typeface="Calibri" panose="020F0502020204030204" pitchFamily="34" charset="0"/>
              </a:rPr>
              <a:t>Importance of Evidence Based Practice:</a:t>
            </a:r>
            <a:br>
              <a:rPr lang="en-GB" sz="4800" dirty="0">
                <a:latin typeface="Calibri" panose="020F0502020204030204" pitchFamily="34" charset="0"/>
              </a:rPr>
            </a:br>
            <a:r>
              <a:rPr lang="en-GB" sz="4800" dirty="0">
                <a:latin typeface="Calibri" panose="020F0502020204030204" pitchFamily="34" charset="0"/>
              </a:rPr>
              <a:t>Value and </a:t>
            </a:r>
            <a:br>
              <a:rPr lang="en-GB" sz="4800" dirty="0">
                <a:latin typeface="Calibri" panose="020F0502020204030204" pitchFamily="34" charset="0"/>
              </a:rPr>
            </a:br>
            <a:r>
              <a:rPr lang="en-GB" sz="4800" dirty="0">
                <a:latin typeface="Calibri" panose="020F0502020204030204" pitchFamily="34" charset="0"/>
              </a:rPr>
              <a:t>Challenges</a:t>
            </a:r>
            <a:endParaRPr lang="en-GB" dirty="0"/>
          </a:p>
        </p:txBody>
      </p:sp>
      <p:sp>
        <p:nvSpPr>
          <p:cNvPr id="8" name="Podnadpis 7"/>
          <p:cNvSpPr>
            <a:spLocks noGrp="1"/>
          </p:cNvSpPr>
          <p:nvPr>
            <p:ph type="subTitle" idx="1"/>
          </p:nvPr>
        </p:nvSpPr>
        <p:spPr/>
        <p:txBody>
          <a:bodyPr/>
          <a:lstStyle/>
          <a:p>
            <a:r>
              <a:rPr lang="cs-CZ" dirty="0">
                <a:latin typeface="Arial" panose="020B0604020202020204" pitchFamily="34" charset="0"/>
                <a:cs typeface="Arial" panose="020B0604020202020204" pitchFamily="34" charset="0"/>
              </a:rPr>
              <a:t>Bc. Veronika </a:t>
            </a:r>
            <a:r>
              <a:rPr lang="cs-CZ" dirty="0" err="1">
                <a:latin typeface="Arial" panose="020B0604020202020204" pitchFamily="34" charset="0"/>
                <a:cs typeface="Arial" panose="020B0604020202020204" pitchFamily="34" charset="0"/>
              </a:rPr>
              <a:t>Vrbska</a:t>
            </a:r>
            <a:r>
              <a:rPr lang="cs-CZ" dirty="0">
                <a:latin typeface="Arial" panose="020B0604020202020204" pitchFamily="34" charset="0"/>
                <a:cs typeface="Arial" panose="020B0604020202020204" pitchFamily="34" charset="0"/>
              </a:rPr>
              <a:t>, </a:t>
            </a:r>
            <a:r>
              <a:rPr lang="cs-CZ" dirty="0" err="1">
                <a:latin typeface="Arial" panose="020B0604020202020204" pitchFamily="34" charset="0"/>
                <a:cs typeface="Arial" panose="020B0604020202020204" pitchFamily="34" charset="0"/>
              </a:rPr>
              <a:t>MSc</a:t>
            </a:r>
            <a:r>
              <a:rPr lang="cs-CZ" dirty="0">
                <a:latin typeface="Arial" panose="020B0604020202020204" pitchFamily="34" charset="0"/>
                <a:cs typeface="Arial" panose="020B0604020202020204" pitchFamily="34" charset="0"/>
              </a:rPr>
              <a:t>.</a:t>
            </a:r>
            <a:endParaRPr lang="en-GB" dirty="0">
              <a:latin typeface="Arial" panose="020B0604020202020204" pitchFamily="34" charset="0"/>
              <a:cs typeface="Arial" panose="020B0604020202020204" pitchFamily="34" charset="0"/>
            </a:endParaRPr>
          </a:p>
        </p:txBody>
      </p:sp>
      <p:sp>
        <p:nvSpPr>
          <p:cNvPr id="4" name="Zástupný symbol pro datum 3"/>
          <p:cNvSpPr>
            <a:spLocks noGrp="1"/>
          </p:cNvSpPr>
          <p:nvPr>
            <p:ph type="dt" sz="half" idx="10"/>
          </p:nvPr>
        </p:nvSpPr>
        <p:spPr/>
        <p:txBody>
          <a:bodyPr/>
          <a:lstStyle/>
          <a:p>
            <a:fld id="{79F2AF39-F53C-4E00-924A-075C5FABD984}" type="datetime4">
              <a:rPr lang="en-GB" smtClean="0"/>
              <a:t>26 February 2023</a:t>
            </a:fld>
            <a:endParaRPr lang="en-GB"/>
          </a:p>
        </p:txBody>
      </p:sp>
      <p:sp>
        <p:nvSpPr>
          <p:cNvPr id="5" name="Zástupný symbol pro zápatí 4"/>
          <p:cNvSpPr>
            <a:spLocks noGrp="1"/>
          </p:cNvSpPr>
          <p:nvPr>
            <p:ph type="ftr" sz="quarter" idx="11"/>
          </p:nvPr>
        </p:nvSpPr>
        <p:spPr/>
        <p:txBody>
          <a:bodyPr/>
          <a:lstStyle/>
          <a:p>
            <a:r>
              <a:rPr lang="en-GB"/>
              <a:t>Presentation Title</a:t>
            </a:r>
          </a:p>
        </p:txBody>
      </p:sp>
      <p:sp>
        <p:nvSpPr>
          <p:cNvPr id="6" name="Zástupný symbol pro číslo snímku 5"/>
          <p:cNvSpPr>
            <a:spLocks noGrp="1"/>
          </p:cNvSpPr>
          <p:nvPr>
            <p:ph type="sldNum" sz="quarter" idx="12"/>
          </p:nvPr>
        </p:nvSpPr>
        <p:spPr/>
        <p:txBody>
          <a:bodyPr/>
          <a:lstStyle/>
          <a:p>
            <a:fld id="{786194A1-5B28-41B4-A256-7AB656992733}" type="slidenum">
              <a:rPr lang="en-GB" smtClean="0"/>
              <a:t>1</a:t>
            </a:fld>
            <a:endParaRPr lang="en-GB"/>
          </a:p>
        </p:txBody>
      </p:sp>
      <p:pic>
        <p:nvPicPr>
          <p:cNvPr id="1026" name="Picture 2" descr="Evidence Based Practice (@EvBasedShef) | Twit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650" y="3839830"/>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2" name="Obrázek 4" descr="https://opvvv.msmt.cz/media/msmt/uploads/OP_VVV/Pravidla_pro_publicitu/logolinky/JVS2_opraveny_aj/logolink_OP_VVV_hor_barva_eng.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6125" y="4907933"/>
            <a:ext cx="3840163" cy="854075"/>
          </a:xfrm>
          <a:prstGeom prst="rect">
            <a:avLst/>
          </a:prstGeom>
          <a:noFill/>
          <a:extLst>
            <a:ext uri="{909E8E84-426E-40DD-AFC4-6F175D3DCCD1}">
              <a14:hiddenFill xmlns:a14="http://schemas.microsoft.com/office/drawing/2010/main">
                <a:solidFill>
                  <a:srgbClr val="FFFFFF"/>
                </a:solidFill>
              </a14:hiddenFill>
            </a:ext>
          </a:extLst>
        </p:spPr>
      </p:pic>
      <p:sp>
        <p:nvSpPr>
          <p:cNvPr id="10" name="Obdélník 9" descr="https://phix.zcu.cz/moodle/draftfile.php/201366/user/draft/775871716/image.png"/>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cs-CZ"/>
          </a:p>
        </p:txBody>
      </p:sp>
      <p:sp>
        <p:nvSpPr>
          <p:cNvPr id="9" name="Rectangle 3"/>
          <p:cNvSpPr>
            <a:spLocks noChangeArrowheads="1"/>
          </p:cNvSpPr>
          <p:nvPr/>
        </p:nvSpPr>
        <p:spPr bwMode="auto">
          <a:xfrm>
            <a:off x="3292053" y="4426352"/>
            <a:ext cx="4972050" cy="67710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000" b="1"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ESF II </a:t>
            </a:r>
            <a:r>
              <a:rPr kumimoji="0" lang="cs-CZ" altLang="cs-CZ" sz="1000" b="1" i="0" u="none" strike="noStrike" cap="none" normalizeH="0" baseline="0" dirty="0" err="1"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project</a:t>
            </a:r>
            <a:r>
              <a:rPr kumimoji="0" lang="cs-CZ" altLang="cs-CZ" sz="1000" b="1"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kumimoji="0" lang="cs-CZ" altLang="cs-CZ" sz="1000" b="1" i="0" u="none" strike="noStrike" cap="none" normalizeH="0" baseline="0" dirty="0" err="1"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of</a:t>
            </a:r>
            <a:r>
              <a:rPr kumimoji="0" lang="cs-CZ" altLang="cs-CZ" sz="1000" b="1"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kumimoji="0" lang="cs-CZ" altLang="cs-CZ" sz="1000" b="1" i="0" u="none" strike="noStrike" cap="none" normalizeH="0" baseline="0" dirty="0" err="1"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the</a:t>
            </a:r>
            <a:r>
              <a:rPr kumimoji="0" lang="cs-CZ" altLang="cs-CZ" sz="1000" b="1"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 University </a:t>
            </a:r>
            <a:r>
              <a:rPr kumimoji="0" lang="cs-CZ" altLang="cs-CZ" sz="1000" b="1" i="0" u="none" strike="noStrike" cap="none" normalizeH="0" baseline="0" dirty="0" err="1"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of</a:t>
            </a:r>
            <a:r>
              <a:rPr kumimoji="0" lang="cs-CZ" altLang="cs-CZ" sz="1000" b="1"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kumimoji="0" lang="cs-CZ" altLang="cs-CZ" sz="1000" b="1" i="0" u="none" strike="noStrike" cap="none" normalizeH="0" baseline="0" dirty="0" err="1"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West</a:t>
            </a:r>
            <a:r>
              <a:rPr kumimoji="0" lang="cs-CZ" altLang="cs-CZ" sz="1000" b="1"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 Bohemia in </a:t>
            </a:r>
            <a:r>
              <a:rPr kumimoji="0" lang="cs-CZ" altLang="cs-CZ" sz="1000" b="1" i="0" u="none" strike="noStrike" cap="none" normalizeH="0" baseline="0" dirty="0" err="1"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Pilsen</a:t>
            </a:r>
            <a:endParaRPr kumimoji="0" lang="cs-CZ" altLang="cs-CZ" sz="10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000" b="1"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kumimoji="0" lang="cs-CZ" altLang="cs-CZ" sz="1000" b="0" i="0" u="none" strike="noStrike" cap="none" normalizeH="0" baseline="0" dirty="0" err="1"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reg</a:t>
            </a:r>
            <a:r>
              <a:rPr kumimoji="0" lang="cs-CZ" altLang="cs-CZ" sz="1000" b="0"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kumimoji="0" lang="cs-CZ" altLang="cs-CZ" sz="1000" b="0" i="0" u="none" strike="noStrike" cap="none" normalizeH="0" baseline="0" dirty="0" err="1"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number</a:t>
            </a:r>
            <a:r>
              <a:rPr kumimoji="0" lang="cs-CZ" altLang="cs-CZ" sz="1000" b="0"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 CZ.02.2.69/0.0/0.0/18_056/0013239</a:t>
            </a:r>
            <a:endParaRPr kumimoji="0" lang="cs-CZ" altLang="cs-CZ" sz="10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800" b="0" i="0" u="none" strike="noStrike" cap="none" normalizeH="0" baseline="0" dirty="0" smtClean="0">
              <a:ln>
                <a:noFill/>
              </a:ln>
              <a:solidFill>
                <a:schemeClr val="tx1"/>
              </a:solidFill>
              <a:effectLst/>
              <a:latin typeface="Arial" panose="020B0604020202020204" pitchFamily="34" charset="0"/>
            </a:endParaRPr>
          </a:p>
        </p:txBody>
      </p:sp>
      <p:sp>
        <p:nvSpPr>
          <p:cNvPr id="11" name="Rectangle 4"/>
          <p:cNvSpPr>
            <a:spLocks noChangeArrowheads="1"/>
          </p:cNvSpPr>
          <p:nvPr/>
        </p:nvSpPr>
        <p:spPr bwMode="auto">
          <a:xfrm>
            <a:off x="0" y="175895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cs-CZ"/>
          </a:p>
        </p:txBody>
      </p:sp>
    </p:spTree>
    <p:extLst>
      <p:ext uri="{BB962C8B-B14F-4D97-AF65-F5344CB8AC3E}">
        <p14:creationId xmlns:p14="http://schemas.microsoft.com/office/powerpoint/2010/main" val="28664220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latin typeface="Calibri" panose="020F0502020204030204" pitchFamily="34" charset="0"/>
              </a:rPr>
              <a:t>Outline</a:t>
            </a:r>
          </a:p>
        </p:txBody>
      </p:sp>
      <p:sp>
        <p:nvSpPr>
          <p:cNvPr id="4" name="Content Placeholder 3"/>
          <p:cNvSpPr>
            <a:spLocks noGrp="1"/>
          </p:cNvSpPr>
          <p:nvPr>
            <p:ph idx="1"/>
          </p:nvPr>
        </p:nvSpPr>
        <p:spPr>
          <a:xfrm>
            <a:off x="0" y="1772816"/>
            <a:ext cx="8316598" cy="3693319"/>
          </a:xfrm>
          <a:prstGeom prst="rect">
            <a:avLst/>
          </a:prstGeom>
        </p:spPr>
        <p:txBody>
          <a:bodyPr>
            <a:spAutoFit/>
          </a:bodyPr>
          <a:lstStyle/>
          <a:p>
            <a:r>
              <a:rPr lang="en-GB" sz="2800" b="1" dirty="0">
                <a:latin typeface="Calibri" panose="020F0502020204030204" pitchFamily="34" charset="0"/>
              </a:rPr>
              <a:t>By end of session you should:</a:t>
            </a:r>
          </a:p>
          <a:p>
            <a:pPr marL="285750" indent="-285750">
              <a:buFontTx/>
              <a:buChar char="-"/>
            </a:pPr>
            <a:r>
              <a:rPr lang="en-GB" sz="2800" b="1" dirty="0">
                <a:latin typeface="Calibri" panose="020F0502020204030204" pitchFamily="34" charset="0"/>
              </a:rPr>
              <a:t>Have an understanding of the importance of EBP and what it involves</a:t>
            </a:r>
          </a:p>
          <a:p>
            <a:pPr marL="285750" indent="-285750">
              <a:buFontTx/>
              <a:buChar char="-"/>
            </a:pPr>
            <a:r>
              <a:rPr lang="en-GB" sz="2800" b="1" dirty="0">
                <a:latin typeface="Calibri" panose="020F0502020204030204" pitchFamily="34" charset="0"/>
              </a:rPr>
              <a:t>Have considered barriers to EBP </a:t>
            </a:r>
          </a:p>
          <a:p>
            <a:pPr marL="285750" indent="-285750">
              <a:buFontTx/>
              <a:buChar char="-"/>
            </a:pPr>
            <a:r>
              <a:rPr lang="en-GB" sz="2800" b="1" dirty="0">
                <a:latin typeface="Calibri" panose="020F0502020204030204" pitchFamily="34" charset="0"/>
              </a:rPr>
              <a:t>Have considered enablers to EBP</a:t>
            </a:r>
          </a:p>
          <a:p>
            <a:pPr marL="285750" indent="-285750">
              <a:buFontTx/>
              <a:buChar char="-"/>
            </a:pPr>
            <a:r>
              <a:rPr lang="en-GB" sz="2800" b="1" dirty="0">
                <a:latin typeface="Calibri" panose="020F0502020204030204" pitchFamily="34" charset="0"/>
              </a:rPr>
              <a:t>Have considered future of EBP in OT</a:t>
            </a:r>
          </a:p>
          <a:p>
            <a:endParaRPr lang="en-GB" dirty="0">
              <a:latin typeface="Calibri" panose="020F0502020204030204" pitchFamily="34" charset="0"/>
            </a:endParaRPr>
          </a:p>
        </p:txBody>
      </p:sp>
    </p:spTree>
    <p:extLst>
      <p:ext uri="{BB962C8B-B14F-4D97-AF65-F5344CB8AC3E}">
        <p14:creationId xmlns:p14="http://schemas.microsoft.com/office/powerpoint/2010/main" val="168397002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87824" y="2132855"/>
            <a:ext cx="5544616" cy="3053083"/>
          </a:xfrm>
          <a:solidFill>
            <a:schemeClr val="accent6">
              <a:lumMod val="60000"/>
              <a:lumOff val="40000"/>
              <a:alpha val="45000"/>
            </a:schemeClr>
          </a:solidFill>
        </p:spPr>
        <p:txBody>
          <a:bodyPr>
            <a:normAutofit/>
          </a:bodyPr>
          <a:lstStyle/>
          <a:p>
            <a:pPr algn="ctr">
              <a:buNone/>
            </a:pPr>
            <a:r>
              <a:rPr lang="en-GB" sz="3200" b="1" dirty="0">
                <a:latin typeface="Calibri" panose="020F0502020204030204" pitchFamily="34" charset="0"/>
              </a:rPr>
              <a:t>What comes to mind when thinking about  evidence-based practice?</a:t>
            </a:r>
          </a:p>
          <a:p>
            <a:pPr algn="ctr">
              <a:buNone/>
            </a:pPr>
            <a:endParaRPr lang="en-GB" sz="3200" b="1" dirty="0">
              <a:latin typeface="Calibri" panose="020F0502020204030204" pitchFamily="34" charset="0"/>
            </a:endParaRPr>
          </a:p>
          <a:p>
            <a:pPr algn="ctr">
              <a:buNone/>
            </a:pPr>
            <a:endParaRPr lang="en-GB" sz="3200" b="1" dirty="0">
              <a:latin typeface="Calibri" panose="020F0502020204030204" pitchFamily="34" charset="0"/>
            </a:endParaRPr>
          </a:p>
        </p:txBody>
      </p:sp>
      <p:pic>
        <p:nvPicPr>
          <p:cNvPr id="2051" name="Picture 3" descr="C:\Documents and Settings\hlstkjc.ACADEMIC.000\Local Settings\Temporary Internet Files\Content.IE5\SZHL6CZZ\MC900078622[1].wmf"/>
          <p:cNvPicPr>
            <a:picLocks noChangeAspect="1" noChangeArrowheads="1"/>
          </p:cNvPicPr>
          <p:nvPr/>
        </p:nvPicPr>
        <p:blipFill>
          <a:blip r:embed="rId2" cstate="print"/>
          <a:srcRect/>
          <a:stretch>
            <a:fillRect/>
          </a:stretch>
        </p:blipFill>
        <p:spPr bwMode="auto">
          <a:xfrm>
            <a:off x="395536" y="1196752"/>
            <a:ext cx="1857375" cy="3995738"/>
          </a:xfrm>
          <a:prstGeom prst="rect">
            <a:avLst/>
          </a:prstGeom>
          <a:noFill/>
        </p:spPr>
      </p:pic>
    </p:spTree>
    <p:extLst>
      <p:ext uri="{BB962C8B-B14F-4D97-AF65-F5344CB8AC3E}">
        <p14:creationId xmlns:p14="http://schemas.microsoft.com/office/powerpoint/2010/main" val="26169424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latin typeface="Calibri" panose="020F0502020204030204" pitchFamily="34" charset="0"/>
              </a:rPr>
              <a:t>Evidence based practice is about making good decisions</a:t>
            </a:r>
          </a:p>
        </p:txBody>
      </p:sp>
      <p:sp>
        <p:nvSpPr>
          <p:cNvPr id="7" name="Content Placeholder 6"/>
          <p:cNvSpPr>
            <a:spLocks noGrp="1"/>
          </p:cNvSpPr>
          <p:nvPr>
            <p:ph idx="1"/>
          </p:nvPr>
        </p:nvSpPr>
        <p:spPr/>
        <p:txBody>
          <a:bodyPr>
            <a:normAutofit/>
          </a:bodyPr>
          <a:lstStyle/>
          <a:p>
            <a:r>
              <a:rPr lang="en-GB" sz="2800" b="1" dirty="0">
                <a:latin typeface="Calibri" panose="020F0502020204030204" pitchFamily="34" charset="0"/>
              </a:rPr>
              <a:t>What decisions do we make in practice?</a:t>
            </a:r>
          </a:p>
          <a:p>
            <a:r>
              <a:rPr lang="en-GB" sz="2800" b="1" dirty="0">
                <a:latin typeface="Calibri" panose="020F0502020204030204" pitchFamily="34" charset="0"/>
              </a:rPr>
              <a:t>What evidence do we use to inform our decisions? Why?</a:t>
            </a:r>
          </a:p>
          <a:p>
            <a:r>
              <a:rPr lang="en-GB" sz="2800" b="1" dirty="0">
                <a:latin typeface="Calibri" panose="020F0502020204030204" pitchFamily="34" charset="0"/>
              </a:rPr>
              <a:t>What is the difference between evidence from research and evidence from our own experience?</a:t>
            </a:r>
          </a:p>
        </p:txBody>
      </p:sp>
      <p:sp>
        <p:nvSpPr>
          <p:cNvPr id="5" name="Footer Placeholder 4"/>
          <p:cNvSpPr>
            <a:spLocks noGrp="1"/>
          </p:cNvSpPr>
          <p:nvPr>
            <p:ph type="ftr" sz="quarter" idx="11"/>
          </p:nvPr>
        </p:nvSpPr>
        <p:spPr/>
        <p:txBody>
          <a:bodyPr/>
          <a:lstStyle/>
          <a:p>
            <a:r>
              <a:rPr lang="en-GB" dirty="0"/>
              <a:t>Presentation Title</a:t>
            </a:r>
          </a:p>
        </p:txBody>
      </p:sp>
      <p:sp>
        <p:nvSpPr>
          <p:cNvPr id="6" name="Slide Number Placeholder 5"/>
          <p:cNvSpPr>
            <a:spLocks noGrp="1"/>
          </p:cNvSpPr>
          <p:nvPr>
            <p:ph type="sldNum" sz="quarter" idx="12"/>
          </p:nvPr>
        </p:nvSpPr>
        <p:spPr/>
        <p:txBody>
          <a:bodyPr/>
          <a:lstStyle/>
          <a:p>
            <a:fld id="{786194A1-5B28-41B4-A256-7AB656992733}" type="slidenum">
              <a:rPr lang="en-GB" smtClean="0"/>
              <a:t>4</a:t>
            </a:fld>
            <a:endParaRPr lang="en-GB" dirty="0"/>
          </a:p>
        </p:txBody>
      </p:sp>
    </p:spTree>
    <p:extLst>
      <p:ext uri="{BB962C8B-B14F-4D97-AF65-F5344CB8AC3E}">
        <p14:creationId xmlns:p14="http://schemas.microsoft.com/office/powerpoint/2010/main" val="653738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latin typeface="Calibri" panose="020F0502020204030204" pitchFamily="34" charset="0"/>
              </a:rPr>
              <a:t>Definition</a:t>
            </a:r>
          </a:p>
        </p:txBody>
      </p:sp>
      <p:sp>
        <p:nvSpPr>
          <p:cNvPr id="7" name="Content Placeholder 6"/>
          <p:cNvSpPr>
            <a:spLocks noGrp="1"/>
          </p:cNvSpPr>
          <p:nvPr>
            <p:ph idx="1"/>
          </p:nvPr>
        </p:nvSpPr>
        <p:spPr/>
        <p:txBody>
          <a:bodyPr>
            <a:normAutofit/>
          </a:bodyPr>
          <a:lstStyle/>
          <a:p>
            <a:r>
              <a:rPr lang="en-GB" sz="3200" b="1" dirty="0">
                <a:latin typeface="Calibri" panose="020F0502020204030204" pitchFamily="34" charset="0"/>
              </a:rPr>
              <a:t>The conscientious, explicit, and judicious use of current best evidence in making decisions about the care of individual patients</a:t>
            </a:r>
          </a:p>
          <a:p>
            <a:endParaRPr lang="en-GB" sz="3200" b="1" dirty="0">
              <a:latin typeface="Calibri" panose="020F0502020204030204" pitchFamily="34" charset="0"/>
            </a:endParaRPr>
          </a:p>
          <a:p>
            <a:r>
              <a:rPr lang="en-GB" sz="3200" b="1" dirty="0">
                <a:latin typeface="Calibri" panose="020F0502020204030204" pitchFamily="34" charset="0"/>
              </a:rPr>
              <a:t>(Sackett et al 1996)</a:t>
            </a:r>
          </a:p>
          <a:p>
            <a:endParaRPr lang="en-GB" sz="3200" b="1" dirty="0">
              <a:latin typeface="Calibri" panose="020F0502020204030204" pitchFamily="34" charset="0"/>
            </a:endParaRPr>
          </a:p>
        </p:txBody>
      </p:sp>
      <p:sp>
        <p:nvSpPr>
          <p:cNvPr id="5" name="Footer Placeholder 4"/>
          <p:cNvSpPr>
            <a:spLocks noGrp="1"/>
          </p:cNvSpPr>
          <p:nvPr>
            <p:ph type="ftr" sz="quarter" idx="11"/>
          </p:nvPr>
        </p:nvSpPr>
        <p:spPr/>
        <p:txBody>
          <a:bodyPr/>
          <a:lstStyle/>
          <a:p>
            <a:r>
              <a:rPr lang="en-GB" dirty="0"/>
              <a:t>Presentation Title</a:t>
            </a:r>
          </a:p>
        </p:txBody>
      </p:sp>
      <p:sp>
        <p:nvSpPr>
          <p:cNvPr id="6" name="Slide Number Placeholder 5"/>
          <p:cNvSpPr>
            <a:spLocks noGrp="1"/>
          </p:cNvSpPr>
          <p:nvPr>
            <p:ph type="sldNum" sz="quarter" idx="12"/>
          </p:nvPr>
        </p:nvSpPr>
        <p:spPr/>
        <p:txBody>
          <a:bodyPr/>
          <a:lstStyle/>
          <a:p>
            <a:fld id="{786194A1-5B28-41B4-A256-7AB656992733}" type="slidenum">
              <a:rPr lang="en-GB" smtClean="0"/>
              <a:t>5</a:t>
            </a:fld>
            <a:endParaRPr lang="en-GB" dirty="0"/>
          </a:p>
        </p:txBody>
      </p:sp>
    </p:spTree>
    <p:extLst>
      <p:ext uri="{BB962C8B-B14F-4D97-AF65-F5344CB8AC3E}">
        <p14:creationId xmlns:p14="http://schemas.microsoft.com/office/powerpoint/2010/main" val="2783703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Concerns about EBP</a:t>
            </a:r>
            <a:endParaRPr lang="en-GB" sz="3600" dirty="0">
              <a:latin typeface="Calibri" panose="020F0502020204030204" pitchFamily="34" charset="0"/>
            </a:endParaRPr>
          </a:p>
        </p:txBody>
      </p:sp>
      <p:sp>
        <p:nvSpPr>
          <p:cNvPr id="7" name="Content Placeholder 6"/>
          <p:cNvSpPr>
            <a:spLocks noGrp="1"/>
          </p:cNvSpPr>
          <p:nvPr>
            <p:ph idx="1"/>
          </p:nvPr>
        </p:nvSpPr>
        <p:spPr>
          <a:xfrm>
            <a:off x="215842" y="1268760"/>
            <a:ext cx="8316598" cy="5030019"/>
          </a:xfrm>
        </p:spPr>
        <p:txBody>
          <a:bodyPr>
            <a:noAutofit/>
          </a:bodyPr>
          <a:lstStyle/>
          <a:p>
            <a:r>
              <a:rPr lang="en-GB" sz="2800" b="1" dirty="0">
                <a:latin typeface="Calibri" panose="020F0502020204030204" pitchFamily="34" charset="0"/>
              </a:rPr>
              <a:t>Quantitative over qualitative research </a:t>
            </a:r>
            <a:r>
              <a:rPr lang="en-GB" sz="2400" b="1" dirty="0">
                <a:latin typeface="Calibri" panose="020F0502020204030204" pitchFamily="34" charset="0"/>
              </a:rPr>
              <a:t>(</a:t>
            </a:r>
            <a:r>
              <a:rPr lang="en-GB" sz="2400" b="1" dirty="0" err="1">
                <a:latin typeface="Calibri" panose="020F0502020204030204" pitchFamily="34" charset="0"/>
              </a:rPr>
              <a:t>Whiteford</a:t>
            </a:r>
            <a:r>
              <a:rPr lang="en-GB" sz="2400" b="1" dirty="0">
                <a:latin typeface="Calibri" panose="020F0502020204030204" pitchFamily="34" charset="0"/>
              </a:rPr>
              <a:t>  2005)</a:t>
            </a:r>
          </a:p>
          <a:p>
            <a:r>
              <a:rPr lang="en-GB" sz="2800" b="1" dirty="0">
                <a:latin typeface="Calibri" panose="020F0502020204030204" pitchFamily="34" charset="0"/>
              </a:rPr>
              <a:t>Complex needs &amp; social context = complex practice </a:t>
            </a:r>
            <a:r>
              <a:rPr lang="en-GB" sz="2400" b="1" dirty="0">
                <a:latin typeface="Calibri" panose="020F0502020204030204" pitchFamily="34" charset="0"/>
              </a:rPr>
              <a:t>(Ballinger and Wiles, 2001; Richardson et al, 2004; </a:t>
            </a:r>
            <a:r>
              <a:rPr lang="en-GB" sz="2400" b="1" dirty="0" err="1">
                <a:latin typeface="Calibri" panose="020F0502020204030204" pitchFamily="34" charset="0"/>
              </a:rPr>
              <a:t>Whiteford</a:t>
            </a:r>
            <a:r>
              <a:rPr lang="en-GB" sz="2400" b="1" dirty="0">
                <a:latin typeface="Calibri" panose="020F0502020204030204" pitchFamily="34" charset="0"/>
              </a:rPr>
              <a:t>, 2005) </a:t>
            </a:r>
          </a:p>
          <a:p>
            <a:r>
              <a:rPr lang="en-GB" sz="2800" b="1" dirty="0">
                <a:latin typeface="Calibri" panose="020F0502020204030204" pitchFamily="34" charset="0"/>
              </a:rPr>
              <a:t>Reduces clinical freedom </a:t>
            </a:r>
          </a:p>
          <a:p>
            <a:r>
              <a:rPr lang="en-GB" sz="2800" b="1" dirty="0">
                <a:latin typeface="Calibri" panose="020F0502020204030204" pitchFamily="34" charset="0"/>
              </a:rPr>
              <a:t>Erosion of professional judgement  </a:t>
            </a:r>
            <a:r>
              <a:rPr lang="en-GB" sz="2400" b="1" dirty="0">
                <a:latin typeface="Calibri" panose="020F0502020204030204" pitchFamily="34" charset="0"/>
              </a:rPr>
              <a:t>(Fish &amp; Coles 1998)</a:t>
            </a:r>
          </a:p>
          <a:p>
            <a:r>
              <a:rPr lang="en-GB" sz="2800" b="1" dirty="0">
                <a:latin typeface="Calibri" panose="020F0502020204030204" pitchFamily="34" charset="0"/>
              </a:rPr>
              <a:t>Cochrane reviews – Drs, nurses, physios, service users involved more than OT! </a:t>
            </a:r>
            <a:r>
              <a:rPr lang="en-GB" sz="2400" b="1" dirty="0">
                <a:latin typeface="Calibri" panose="020F0502020204030204" pitchFamily="34" charset="0"/>
              </a:rPr>
              <a:t>(</a:t>
            </a:r>
            <a:r>
              <a:rPr lang="en-GB" sz="2400" b="1" dirty="0" err="1">
                <a:latin typeface="Calibri" panose="020F0502020204030204" pitchFamily="34" charset="0"/>
              </a:rPr>
              <a:t>McCluskey</a:t>
            </a:r>
            <a:r>
              <a:rPr lang="en-GB" sz="2400" b="1" dirty="0">
                <a:latin typeface="Calibri" panose="020F0502020204030204" pitchFamily="34" charset="0"/>
              </a:rPr>
              <a:t> 2003)</a:t>
            </a:r>
          </a:p>
          <a:p>
            <a:r>
              <a:rPr lang="en-GB" sz="2800" b="1" dirty="0">
                <a:latin typeface="Calibri" panose="020F0502020204030204" pitchFamily="34" charset="0"/>
              </a:rPr>
              <a:t>EBP = an expectation of a correct answer, or a clear-cut ‘best practice’ </a:t>
            </a:r>
            <a:r>
              <a:rPr lang="en-GB" sz="2400" b="1" dirty="0">
                <a:latin typeface="Calibri" panose="020F0502020204030204" pitchFamily="34" charset="0"/>
              </a:rPr>
              <a:t>(</a:t>
            </a:r>
            <a:r>
              <a:rPr lang="en-GB" sz="2400" b="1" dirty="0" err="1">
                <a:latin typeface="Calibri" panose="020F0502020204030204" pitchFamily="34" charset="0"/>
              </a:rPr>
              <a:t>Whiteford</a:t>
            </a:r>
            <a:r>
              <a:rPr lang="en-GB" sz="2400" b="1" dirty="0">
                <a:latin typeface="Calibri" panose="020F0502020204030204" pitchFamily="34" charset="0"/>
              </a:rPr>
              <a:t>, 2005) </a:t>
            </a:r>
          </a:p>
          <a:p>
            <a:endParaRPr lang="en-GB" sz="2800" b="1" dirty="0">
              <a:latin typeface="Calibri" panose="020F0502020204030204" pitchFamily="34" charset="0"/>
            </a:endParaRPr>
          </a:p>
          <a:p>
            <a:endParaRPr lang="en-GB" sz="2800" b="1" dirty="0">
              <a:latin typeface="Calibri" panose="020F0502020204030204" pitchFamily="34" charset="0"/>
            </a:endParaRPr>
          </a:p>
        </p:txBody>
      </p:sp>
      <p:sp>
        <p:nvSpPr>
          <p:cNvPr id="5" name="Footer Placeholder 4"/>
          <p:cNvSpPr>
            <a:spLocks noGrp="1"/>
          </p:cNvSpPr>
          <p:nvPr>
            <p:ph type="ftr" sz="quarter" idx="11"/>
          </p:nvPr>
        </p:nvSpPr>
        <p:spPr/>
        <p:txBody>
          <a:bodyPr/>
          <a:lstStyle/>
          <a:p>
            <a:r>
              <a:rPr lang="en-GB" dirty="0"/>
              <a:t>Presentation Title</a:t>
            </a:r>
          </a:p>
        </p:txBody>
      </p:sp>
      <p:sp>
        <p:nvSpPr>
          <p:cNvPr id="6" name="Slide Number Placeholder 5"/>
          <p:cNvSpPr>
            <a:spLocks noGrp="1"/>
          </p:cNvSpPr>
          <p:nvPr>
            <p:ph type="sldNum" sz="quarter" idx="12"/>
          </p:nvPr>
        </p:nvSpPr>
        <p:spPr/>
        <p:txBody>
          <a:bodyPr/>
          <a:lstStyle/>
          <a:p>
            <a:fld id="{786194A1-5B28-41B4-A256-7AB656992733}" type="slidenum">
              <a:rPr lang="en-GB" smtClean="0"/>
              <a:t>6</a:t>
            </a:fld>
            <a:endParaRPr lang="en-GB" dirty="0"/>
          </a:p>
        </p:txBody>
      </p:sp>
    </p:spTree>
    <p:extLst>
      <p:ext uri="{BB962C8B-B14F-4D97-AF65-F5344CB8AC3E}">
        <p14:creationId xmlns:p14="http://schemas.microsoft.com/office/powerpoint/2010/main" val="3665832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Evidence Based Practice (Sackett et al 2000)</a:t>
            </a:r>
          </a:p>
        </p:txBody>
      </p:sp>
      <p:sp>
        <p:nvSpPr>
          <p:cNvPr id="5" name="Oval 4"/>
          <p:cNvSpPr/>
          <p:nvPr/>
        </p:nvSpPr>
        <p:spPr>
          <a:xfrm>
            <a:off x="683568" y="1412776"/>
            <a:ext cx="3301498" cy="2903780"/>
          </a:xfrm>
          <a:prstGeom prst="ellipse">
            <a:avLst/>
          </a:prstGeom>
          <a:ln>
            <a:solidFill>
              <a:srgbClr val="00B050"/>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2800" b="1" u="sng" dirty="0">
                <a:solidFill>
                  <a:schemeClr val="tx1"/>
                </a:solidFill>
                <a:latin typeface="Calibri" panose="020F0502020204030204" pitchFamily="34" charset="0"/>
              </a:rPr>
              <a:t>BEST AVAILABLE </a:t>
            </a:r>
            <a:r>
              <a:rPr lang="en-GB" sz="2800" b="1" dirty="0">
                <a:solidFill>
                  <a:schemeClr val="tx1"/>
                </a:solidFill>
                <a:latin typeface="Calibri" panose="020F0502020204030204" pitchFamily="34" charset="0"/>
              </a:rPr>
              <a:t>RESEARCH EVIDENCE</a:t>
            </a:r>
          </a:p>
        </p:txBody>
      </p:sp>
      <p:sp>
        <p:nvSpPr>
          <p:cNvPr id="6" name="Oval 5"/>
          <p:cNvSpPr/>
          <p:nvPr/>
        </p:nvSpPr>
        <p:spPr>
          <a:xfrm>
            <a:off x="2483768" y="4077072"/>
            <a:ext cx="3960440" cy="244827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alibri" panose="020F0502020204030204" pitchFamily="34" charset="0"/>
              </a:rPr>
              <a:t>SERVICE USER PREFERENCES, VALUES, CIRCUMSTANCES</a:t>
            </a:r>
          </a:p>
        </p:txBody>
      </p:sp>
      <p:sp>
        <p:nvSpPr>
          <p:cNvPr id="7" name="Oval 6"/>
          <p:cNvSpPr/>
          <p:nvPr/>
        </p:nvSpPr>
        <p:spPr>
          <a:xfrm>
            <a:off x="4932040" y="1412776"/>
            <a:ext cx="3600400" cy="266429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alibri" panose="020F0502020204030204" pitchFamily="34" charset="0"/>
              </a:rPr>
              <a:t>CLINICAL EXPERIENCE AND EXPERTISE</a:t>
            </a:r>
          </a:p>
        </p:txBody>
      </p:sp>
      <p:sp>
        <p:nvSpPr>
          <p:cNvPr id="8" name="Oval 7"/>
          <p:cNvSpPr/>
          <p:nvPr/>
        </p:nvSpPr>
        <p:spPr>
          <a:xfrm>
            <a:off x="3578440" y="2749406"/>
            <a:ext cx="1800201" cy="1421364"/>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rPr>
              <a:t>EBP</a:t>
            </a:r>
          </a:p>
        </p:txBody>
      </p:sp>
    </p:spTree>
    <p:extLst>
      <p:ext uri="{BB962C8B-B14F-4D97-AF65-F5344CB8AC3E}">
        <p14:creationId xmlns:p14="http://schemas.microsoft.com/office/powerpoint/2010/main" val="345217838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4000" dirty="0">
                <a:latin typeface="Calibri" panose="020F0502020204030204" pitchFamily="34" charset="0"/>
              </a:rPr>
              <a:t>Evaluate the Evidence</a:t>
            </a:r>
          </a:p>
        </p:txBody>
      </p:sp>
      <p:sp>
        <p:nvSpPr>
          <p:cNvPr id="2" name="Content Placeholder 1"/>
          <p:cNvSpPr>
            <a:spLocks noGrp="1"/>
          </p:cNvSpPr>
          <p:nvPr>
            <p:ph idx="1"/>
          </p:nvPr>
        </p:nvSpPr>
        <p:spPr/>
        <p:txBody>
          <a:bodyPr>
            <a:normAutofit/>
          </a:bodyPr>
          <a:lstStyle/>
          <a:p>
            <a:pPr marL="457200" indent="-457200">
              <a:buFont typeface="+mj-lt"/>
              <a:buAutoNum type="arabicPeriod"/>
            </a:pPr>
            <a:r>
              <a:rPr lang="en-GB" sz="2800" b="1" dirty="0">
                <a:latin typeface="Calibri" panose="020F0502020204030204" pitchFamily="34" charset="0"/>
              </a:rPr>
              <a:t>Is this the </a:t>
            </a:r>
            <a:r>
              <a:rPr lang="en-GB" sz="2800" b="1" dirty="0">
                <a:solidFill>
                  <a:schemeClr val="accent2"/>
                </a:solidFill>
                <a:latin typeface="Calibri" panose="020F0502020204030204" pitchFamily="34" charset="0"/>
              </a:rPr>
              <a:t>BEST AVAILABLE </a:t>
            </a:r>
            <a:r>
              <a:rPr lang="en-GB" sz="2800" b="1" dirty="0">
                <a:latin typeface="Calibri" panose="020F0502020204030204" pitchFamily="34" charset="0"/>
              </a:rPr>
              <a:t>evidence to answer my clinical question? </a:t>
            </a:r>
          </a:p>
          <a:p>
            <a:pPr marL="457200" indent="-457200">
              <a:buFont typeface="+mj-lt"/>
              <a:buAutoNum type="arabicPeriod"/>
            </a:pPr>
            <a:r>
              <a:rPr lang="en-GB" sz="2800" b="1" dirty="0">
                <a:latin typeface="Calibri" panose="020F0502020204030204" pitchFamily="34" charset="0"/>
              </a:rPr>
              <a:t>Do these results apply to my client? </a:t>
            </a:r>
            <a:endParaRPr lang="en-GB" sz="2800" b="1" i="1" dirty="0">
              <a:latin typeface="Calibri" panose="020F0502020204030204" pitchFamily="34" charset="0"/>
            </a:endParaRPr>
          </a:p>
          <a:p>
            <a:pPr marL="457200" indent="-457200">
              <a:buFont typeface="+mj-lt"/>
              <a:buAutoNum type="arabicPeriod"/>
            </a:pPr>
            <a:r>
              <a:rPr lang="en-GB" sz="2800" b="1" dirty="0">
                <a:latin typeface="Calibri" panose="020F0502020204030204" pitchFamily="34" charset="0"/>
              </a:rPr>
              <a:t>Does the assessment/intervention/evaluation fit in with my client's values, preferences, culture, desired goals and outcomes?</a:t>
            </a:r>
          </a:p>
          <a:p>
            <a:pPr marL="457200" indent="-457200">
              <a:buFont typeface="+mj-lt"/>
              <a:buAutoNum type="arabicPeriod"/>
            </a:pPr>
            <a:r>
              <a:rPr lang="en-GB" sz="2800" b="1" dirty="0">
                <a:latin typeface="Calibri" panose="020F0502020204030204" pitchFamily="34" charset="0"/>
              </a:rPr>
              <a:t>Are there resources available to implement the assessment/intervention/evaluation?</a:t>
            </a:r>
          </a:p>
        </p:txBody>
      </p:sp>
      <p:sp>
        <p:nvSpPr>
          <p:cNvPr id="4" name="TextBox 3"/>
          <p:cNvSpPr txBox="1"/>
          <p:nvPr/>
        </p:nvSpPr>
        <p:spPr>
          <a:xfrm>
            <a:off x="3419872" y="6018597"/>
            <a:ext cx="4752528" cy="369332"/>
          </a:xfrm>
          <a:prstGeom prst="rect">
            <a:avLst/>
          </a:prstGeom>
          <a:noFill/>
        </p:spPr>
        <p:txBody>
          <a:bodyPr wrap="square" rtlCol="0">
            <a:spAutoFit/>
          </a:bodyPr>
          <a:lstStyle/>
          <a:p>
            <a:r>
              <a:rPr lang="en-GB" dirty="0"/>
              <a:t>(Adapted from Bennett &amp; Bennett, 2000)</a:t>
            </a:r>
          </a:p>
        </p:txBody>
      </p:sp>
    </p:spTree>
    <p:extLst>
      <p:ext uri="{BB962C8B-B14F-4D97-AF65-F5344CB8AC3E}">
        <p14:creationId xmlns:p14="http://schemas.microsoft.com/office/powerpoint/2010/main" val="39728438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000" dirty="0">
                <a:latin typeface="Calibri" panose="020F0502020204030204" pitchFamily="34" charset="0"/>
              </a:rPr>
              <a:t>Framework for EBP  </a:t>
            </a:r>
            <a:r>
              <a:rPr lang="en-GB" sz="2400" dirty="0">
                <a:latin typeface="Calibri" panose="020F0502020204030204" pitchFamily="34" charset="0"/>
              </a:rPr>
              <a:t>(</a:t>
            </a:r>
            <a:r>
              <a:rPr lang="en-GB" sz="2700" dirty="0">
                <a:latin typeface="Calibri" panose="020F0502020204030204" pitchFamily="34" charset="0"/>
              </a:rPr>
              <a:t>Bennett &amp; Bennett 2000)</a:t>
            </a:r>
            <a:r>
              <a:rPr lang="en-GB" sz="4000" dirty="0"/>
              <a:t/>
            </a:r>
            <a:br>
              <a:rPr lang="en-GB" sz="4000" dirty="0"/>
            </a:br>
            <a:r>
              <a:rPr lang="en-GB" sz="4000" dirty="0">
                <a:latin typeface="Calibri" panose="020F0502020204030204" pitchFamily="34" charset="0"/>
              </a:rPr>
              <a:t> </a:t>
            </a:r>
          </a:p>
        </p:txBody>
      </p:sp>
      <p:pic>
        <p:nvPicPr>
          <p:cNvPr id="7" name="Content Placeholder 6"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31640" y="980728"/>
            <a:ext cx="5976664" cy="5584036"/>
          </a:xfrm>
        </p:spPr>
      </p:pic>
      <p:sp>
        <p:nvSpPr>
          <p:cNvPr id="5" name="Footer Placeholder 4"/>
          <p:cNvSpPr>
            <a:spLocks noGrp="1"/>
          </p:cNvSpPr>
          <p:nvPr>
            <p:ph type="ftr" sz="quarter" idx="11"/>
          </p:nvPr>
        </p:nvSpPr>
        <p:spPr/>
        <p:txBody>
          <a:bodyPr/>
          <a:lstStyle/>
          <a:p>
            <a:r>
              <a:rPr lang="en-GB"/>
              <a:t>Presentation Title</a:t>
            </a:r>
          </a:p>
        </p:txBody>
      </p:sp>
      <p:sp>
        <p:nvSpPr>
          <p:cNvPr id="6" name="Slide Number Placeholder 5"/>
          <p:cNvSpPr>
            <a:spLocks noGrp="1"/>
          </p:cNvSpPr>
          <p:nvPr>
            <p:ph type="sldNum" sz="quarter" idx="12"/>
          </p:nvPr>
        </p:nvSpPr>
        <p:spPr/>
        <p:txBody>
          <a:bodyPr/>
          <a:lstStyle/>
          <a:p>
            <a:fld id="{786194A1-5B28-41B4-A256-7AB656992733}" type="slidenum">
              <a:rPr lang="en-GB" smtClean="0"/>
              <a:t>9</a:t>
            </a:fld>
            <a:endParaRPr lang="en-GB"/>
          </a:p>
        </p:txBody>
      </p:sp>
    </p:spTree>
    <p:extLst>
      <p:ext uri="{BB962C8B-B14F-4D97-AF65-F5344CB8AC3E}">
        <p14:creationId xmlns:p14="http://schemas.microsoft.com/office/powerpoint/2010/main" val="2616739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4000" dirty="0">
                <a:latin typeface="Calibri" panose="020F0502020204030204" pitchFamily="34" charset="0"/>
              </a:rPr>
              <a:t>Why is it important?</a:t>
            </a:r>
          </a:p>
        </p:txBody>
      </p:sp>
      <p:sp>
        <p:nvSpPr>
          <p:cNvPr id="2" name="Content Placeholder 1"/>
          <p:cNvSpPr>
            <a:spLocks noGrp="1"/>
          </p:cNvSpPr>
          <p:nvPr>
            <p:ph idx="1"/>
          </p:nvPr>
        </p:nvSpPr>
        <p:spPr/>
        <p:txBody>
          <a:bodyPr>
            <a:normAutofit/>
          </a:bodyPr>
          <a:lstStyle/>
          <a:p>
            <a:pPr marL="457200" indent="-457200">
              <a:buFont typeface="+mj-lt"/>
              <a:buAutoNum type="arabicPeriod"/>
            </a:pPr>
            <a:r>
              <a:rPr lang="en-GB" sz="2800" b="1" dirty="0">
                <a:latin typeface="Calibri" panose="020F0502020204030204" pitchFamily="34" charset="0"/>
              </a:rPr>
              <a:t>Improve client outcomes</a:t>
            </a:r>
          </a:p>
          <a:p>
            <a:pPr marL="457200" indent="-457200">
              <a:buFont typeface="+mj-lt"/>
              <a:buAutoNum type="arabicPeriod"/>
            </a:pPr>
            <a:r>
              <a:rPr lang="en-GB" sz="2800" b="1" dirty="0">
                <a:latin typeface="Calibri" panose="020F0502020204030204" pitchFamily="34" charset="0"/>
              </a:rPr>
              <a:t>Meet client’s expectations</a:t>
            </a:r>
          </a:p>
          <a:p>
            <a:pPr marL="457200" indent="-457200">
              <a:buFont typeface="+mj-lt"/>
              <a:buAutoNum type="arabicPeriod"/>
            </a:pPr>
            <a:r>
              <a:rPr lang="en-GB" sz="2800" b="1" dirty="0">
                <a:latin typeface="Calibri" panose="020F0502020204030204" pitchFamily="34" charset="0"/>
              </a:rPr>
              <a:t>Enable clinician’s stay up to date</a:t>
            </a:r>
          </a:p>
          <a:p>
            <a:pPr marL="457200" indent="-457200">
              <a:buFont typeface="+mj-lt"/>
              <a:buAutoNum type="arabicPeriod"/>
            </a:pPr>
            <a:r>
              <a:rPr lang="en-GB" sz="2800" b="1" dirty="0">
                <a:latin typeface="Calibri" panose="020F0502020204030204" pitchFamily="34" charset="0"/>
              </a:rPr>
              <a:t>Communicate OT’s research base</a:t>
            </a:r>
          </a:p>
          <a:p>
            <a:pPr marL="457200" indent="-457200">
              <a:buFont typeface="+mj-lt"/>
              <a:buAutoNum type="arabicPeriod"/>
            </a:pPr>
            <a:r>
              <a:rPr lang="en-GB" sz="2800" b="1" dirty="0">
                <a:latin typeface="Calibri" panose="020F0502020204030204" pitchFamily="34" charset="0"/>
              </a:rPr>
              <a:t>Vast majority of evidence of varied quality</a:t>
            </a:r>
          </a:p>
          <a:p>
            <a:pPr marL="457200" indent="-457200">
              <a:buFont typeface="+mj-lt"/>
              <a:buAutoNum type="arabicPeriod"/>
            </a:pPr>
            <a:r>
              <a:rPr lang="en-GB" sz="2800" b="1" dirty="0">
                <a:latin typeface="Calibri" panose="020F0502020204030204" pitchFamily="34" charset="0"/>
              </a:rPr>
              <a:t>Stimulate clinically relevant research</a:t>
            </a:r>
          </a:p>
          <a:p>
            <a:pPr marL="457200" indent="-457200">
              <a:buFont typeface="+mj-lt"/>
              <a:buAutoNum type="arabicPeriod"/>
            </a:pPr>
            <a:r>
              <a:rPr lang="en-GB" sz="2800" b="1" dirty="0">
                <a:latin typeface="Calibri" panose="020F0502020204030204" pitchFamily="34" charset="0"/>
              </a:rPr>
              <a:t>Accountability</a:t>
            </a:r>
          </a:p>
          <a:p>
            <a:pPr marL="457200" indent="-457200">
              <a:buFont typeface="+mj-lt"/>
              <a:buAutoNum type="arabicPeriod"/>
            </a:pPr>
            <a:r>
              <a:rPr lang="en-GB" sz="2800" b="1" dirty="0">
                <a:latin typeface="Calibri" panose="020F0502020204030204" pitchFamily="34" charset="0"/>
              </a:rPr>
              <a:t>Justify need for specific services</a:t>
            </a:r>
          </a:p>
          <a:p>
            <a:pPr marL="457200" indent="-457200">
              <a:buFont typeface="+mj-lt"/>
              <a:buAutoNum type="arabicPeriod"/>
            </a:pPr>
            <a:endParaRPr lang="en-GB" sz="2800" b="1" dirty="0">
              <a:latin typeface="Calibri" panose="020F0502020204030204" pitchFamily="34" charset="0"/>
            </a:endParaRPr>
          </a:p>
        </p:txBody>
      </p:sp>
    </p:spTree>
    <p:extLst>
      <p:ext uri="{BB962C8B-B14F-4D97-AF65-F5344CB8AC3E}">
        <p14:creationId xmlns:p14="http://schemas.microsoft.com/office/powerpoint/2010/main" val="15008091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3600" dirty="0">
                <a:latin typeface="Calibri" panose="020F0502020204030204" pitchFamily="34" charset="0"/>
              </a:rPr>
              <a:t>Implementation EBP by OTs</a:t>
            </a:r>
          </a:p>
        </p:txBody>
      </p:sp>
      <p:sp>
        <p:nvSpPr>
          <p:cNvPr id="2" name="Content Placeholder 1"/>
          <p:cNvSpPr>
            <a:spLocks noGrp="1"/>
          </p:cNvSpPr>
          <p:nvPr>
            <p:ph idx="1"/>
          </p:nvPr>
        </p:nvSpPr>
        <p:spPr>
          <a:xfrm>
            <a:off x="755576" y="1556792"/>
            <a:ext cx="7776864" cy="4032448"/>
          </a:xfrm>
        </p:spPr>
        <p:txBody>
          <a:bodyPr>
            <a:normAutofit fontScale="70000" lnSpcReduction="20000"/>
          </a:bodyPr>
          <a:lstStyle/>
          <a:p>
            <a:r>
              <a:rPr lang="en-GB" sz="4000" b="1" dirty="0">
                <a:latin typeface="Calibri" panose="020F0502020204030204" pitchFamily="34" charset="0"/>
              </a:rPr>
              <a:t>OTs hold positive attitudes towards EBP BUT how much is EBP implemented in OTs clinical practice?</a:t>
            </a:r>
          </a:p>
          <a:p>
            <a:r>
              <a:rPr lang="en-GB" sz="4000" b="1" dirty="0">
                <a:latin typeface="Calibri" panose="020F0502020204030204" pitchFamily="34" charset="0"/>
              </a:rPr>
              <a:t>Low use standardised outcome measures</a:t>
            </a:r>
          </a:p>
          <a:p>
            <a:r>
              <a:rPr lang="en-GB" sz="4000" b="1" dirty="0">
                <a:latin typeface="Calibri" panose="020F0502020204030204" pitchFamily="34" charset="0"/>
              </a:rPr>
              <a:t>In line with other professionals </a:t>
            </a:r>
            <a:endParaRPr lang="en-GB" sz="4000" b="1" dirty="0">
              <a:latin typeface="Calibri" panose="020F0502020204030204" pitchFamily="34" charset="0"/>
              <a:cs typeface="Arial"/>
            </a:endParaRPr>
          </a:p>
          <a:p>
            <a:r>
              <a:rPr lang="en-GB" sz="4000" b="1" dirty="0">
                <a:latin typeface="Calibri" panose="020F0502020204030204" pitchFamily="34" charset="0"/>
                <a:cs typeface="Arial"/>
              </a:rPr>
              <a:t>↑Years practice ↓EBP utilisation</a:t>
            </a:r>
          </a:p>
          <a:p>
            <a:r>
              <a:rPr lang="en-GB" sz="4000" b="1" dirty="0">
                <a:latin typeface="Calibri" panose="020F0502020204030204" pitchFamily="34" charset="0"/>
              </a:rPr>
              <a:t>OTs rely on colleagues (including many non-OT colleagues) for source of clinical information </a:t>
            </a:r>
          </a:p>
          <a:p>
            <a:r>
              <a:rPr lang="en-GB" sz="4000" b="1" dirty="0">
                <a:solidFill>
                  <a:schemeClr val="accent2"/>
                </a:solidFill>
                <a:latin typeface="Calibri" panose="020F0502020204030204" pitchFamily="34" charset="0"/>
              </a:rPr>
              <a:t>“Custom, practice, and expert opinion were identified as the most frequently applied forms of evidence.” (</a:t>
            </a:r>
            <a:r>
              <a:rPr lang="en-GB" sz="4000" b="1" dirty="0" err="1">
                <a:solidFill>
                  <a:schemeClr val="accent2"/>
                </a:solidFill>
                <a:latin typeface="Calibri" panose="020F0502020204030204" pitchFamily="34" charset="0"/>
              </a:rPr>
              <a:t>Sweetland</a:t>
            </a:r>
            <a:r>
              <a:rPr lang="en-GB" sz="4000" b="1" dirty="0">
                <a:solidFill>
                  <a:schemeClr val="accent2"/>
                </a:solidFill>
                <a:latin typeface="Calibri" panose="020F0502020204030204" pitchFamily="34" charset="0"/>
              </a:rPr>
              <a:t> and Craik, 2001 cited in Upton et al, 2014)</a:t>
            </a:r>
          </a:p>
          <a:p>
            <a:endParaRPr lang="en-GB" dirty="0">
              <a:latin typeface="Arial"/>
              <a:cs typeface="Arial"/>
            </a:endParaRPr>
          </a:p>
          <a:p>
            <a:endParaRPr lang="en-GB" dirty="0"/>
          </a:p>
          <a:p>
            <a:pPr marL="0" indent="0">
              <a:buNone/>
            </a:pPr>
            <a:endParaRPr lang="en-GB" dirty="0"/>
          </a:p>
          <a:p>
            <a:endParaRPr lang="en-GB" dirty="0"/>
          </a:p>
        </p:txBody>
      </p:sp>
      <p:sp>
        <p:nvSpPr>
          <p:cNvPr id="4" name="TextBox 3"/>
          <p:cNvSpPr txBox="1"/>
          <p:nvPr/>
        </p:nvSpPr>
        <p:spPr>
          <a:xfrm>
            <a:off x="1799547" y="5588133"/>
            <a:ext cx="6768752" cy="369332"/>
          </a:xfrm>
          <a:prstGeom prst="rect">
            <a:avLst/>
          </a:prstGeom>
          <a:noFill/>
        </p:spPr>
        <p:txBody>
          <a:bodyPr wrap="square" rtlCol="0">
            <a:spAutoFit/>
          </a:bodyPr>
          <a:lstStyle/>
          <a:p>
            <a:r>
              <a:rPr lang="en-GB" dirty="0"/>
              <a:t>(COT, 2013; Upton, Stephens, Williams &amp; </a:t>
            </a:r>
            <a:r>
              <a:rPr lang="en-GB" dirty="0" err="1"/>
              <a:t>Scurlock</a:t>
            </a:r>
            <a:r>
              <a:rPr lang="en-GB" dirty="0"/>
              <a:t>-Evans, 2014)</a:t>
            </a:r>
          </a:p>
        </p:txBody>
      </p:sp>
    </p:spTree>
    <p:extLst>
      <p:ext uri="{BB962C8B-B14F-4D97-AF65-F5344CB8AC3E}">
        <p14:creationId xmlns:p14="http://schemas.microsoft.com/office/powerpoint/2010/main" val="113259421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fade">
                                      <p:cBhvr>
                                        <p:cTn id="7"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3600" dirty="0">
                <a:latin typeface="Calibri" panose="020F0502020204030204" pitchFamily="34" charset="0"/>
              </a:rPr>
              <a:t>Evidence Practice Gap</a:t>
            </a:r>
          </a:p>
        </p:txBody>
      </p:sp>
      <p:sp>
        <p:nvSpPr>
          <p:cNvPr id="19" name="Content Placeholder 18"/>
          <p:cNvSpPr>
            <a:spLocks noGrp="1"/>
          </p:cNvSpPr>
          <p:nvPr>
            <p:ph sz="half" idx="1"/>
          </p:nvPr>
        </p:nvSpPr>
        <p:spPr>
          <a:xfrm>
            <a:off x="521713" y="4653136"/>
            <a:ext cx="7596518" cy="1501627"/>
          </a:xfrm>
        </p:spPr>
        <p:txBody>
          <a:bodyPr>
            <a:normAutofit/>
          </a:bodyPr>
          <a:lstStyle/>
          <a:p>
            <a:pPr algn="ctr"/>
            <a:r>
              <a:rPr lang="en-GB" sz="2800" b="1" dirty="0">
                <a:latin typeface="Calibri" panose="020F0502020204030204" pitchFamily="34" charset="0"/>
              </a:rPr>
              <a:t>"Between the health care we have and the care we could have lies not just a gap but a chasm" (IOM, 2001, p. 1)</a:t>
            </a:r>
          </a:p>
          <a:p>
            <a:pPr algn="ctr"/>
            <a:endParaRPr lang="en-GB" sz="2400" dirty="0"/>
          </a:p>
        </p:txBody>
      </p:sp>
      <p:sp>
        <p:nvSpPr>
          <p:cNvPr id="5" name="Footer Placeholder 4"/>
          <p:cNvSpPr>
            <a:spLocks noGrp="1"/>
          </p:cNvSpPr>
          <p:nvPr>
            <p:ph type="ftr" sz="quarter" idx="11"/>
          </p:nvPr>
        </p:nvSpPr>
        <p:spPr/>
        <p:txBody>
          <a:bodyPr/>
          <a:lstStyle/>
          <a:p>
            <a:r>
              <a:rPr lang="en-GB"/>
              <a:t>Presentation Title</a:t>
            </a:r>
          </a:p>
        </p:txBody>
      </p:sp>
      <p:sp>
        <p:nvSpPr>
          <p:cNvPr id="6" name="Slide Number Placeholder 5"/>
          <p:cNvSpPr>
            <a:spLocks noGrp="1"/>
          </p:cNvSpPr>
          <p:nvPr>
            <p:ph type="sldNum" sz="quarter" idx="12"/>
          </p:nvPr>
        </p:nvSpPr>
        <p:spPr/>
        <p:txBody>
          <a:bodyPr/>
          <a:lstStyle/>
          <a:p>
            <a:fld id="{786194A1-5B28-41B4-A256-7AB656992733}" type="slidenum">
              <a:rPr lang="en-GB" smtClean="0"/>
              <a:t>12</a:t>
            </a:fld>
            <a:endParaRPr lang="en-GB"/>
          </a:p>
        </p:txBody>
      </p:sp>
      <p:sp>
        <p:nvSpPr>
          <p:cNvPr id="7" name="Oval 6"/>
          <p:cNvSpPr/>
          <p:nvPr/>
        </p:nvSpPr>
        <p:spPr>
          <a:xfrm>
            <a:off x="525905" y="1844824"/>
            <a:ext cx="2016224" cy="14401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EVIDENCE</a:t>
            </a:r>
          </a:p>
        </p:txBody>
      </p:sp>
      <p:sp>
        <p:nvSpPr>
          <p:cNvPr id="9" name="Oval 8"/>
          <p:cNvSpPr/>
          <p:nvPr/>
        </p:nvSpPr>
        <p:spPr>
          <a:xfrm>
            <a:off x="6074949" y="1844824"/>
            <a:ext cx="2016224" cy="14401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PRACTICE</a:t>
            </a:r>
          </a:p>
        </p:txBody>
      </p:sp>
      <p:sp>
        <p:nvSpPr>
          <p:cNvPr id="8" name="Left-Right Arrow 7"/>
          <p:cNvSpPr/>
          <p:nvPr/>
        </p:nvSpPr>
        <p:spPr>
          <a:xfrm>
            <a:off x="2771800" y="2322588"/>
            <a:ext cx="3096344" cy="484632"/>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1490334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87824" y="2132855"/>
            <a:ext cx="5544616" cy="3053083"/>
          </a:xfrm>
          <a:solidFill>
            <a:schemeClr val="accent6">
              <a:lumMod val="60000"/>
              <a:lumOff val="40000"/>
              <a:alpha val="45000"/>
            </a:schemeClr>
          </a:solidFill>
        </p:spPr>
        <p:txBody>
          <a:bodyPr>
            <a:normAutofit/>
          </a:bodyPr>
          <a:lstStyle/>
          <a:p>
            <a:pPr algn="ctr">
              <a:buNone/>
            </a:pPr>
            <a:r>
              <a:rPr lang="en-GB" sz="3200" b="1" dirty="0">
                <a:latin typeface="Calibri" panose="020F0502020204030204" pitchFamily="34" charset="0"/>
              </a:rPr>
              <a:t>What do you think are the barriers in implementing  evidence-based practice?</a:t>
            </a:r>
          </a:p>
          <a:p>
            <a:pPr algn="ctr">
              <a:buNone/>
            </a:pPr>
            <a:endParaRPr lang="en-GB" sz="3200" b="1" dirty="0">
              <a:latin typeface="Calibri" panose="020F0502020204030204" pitchFamily="34" charset="0"/>
            </a:endParaRPr>
          </a:p>
          <a:p>
            <a:pPr algn="ctr">
              <a:buNone/>
            </a:pPr>
            <a:r>
              <a:rPr lang="en-GB" sz="3200" b="1" dirty="0">
                <a:latin typeface="Calibri" panose="020F0502020204030204" pitchFamily="34" charset="0"/>
              </a:rPr>
              <a:t>How can we close the Gap?</a:t>
            </a:r>
          </a:p>
          <a:p>
            <a:pPr algn="ctr">
              <a:buNone/>
            </a:pPr>
            <a:endParaRPr lang="en-GB" sz="3200" b="1" dirty="0">
              <a:latin typeface="Calibri" panose="020F0502020204030204" pitchFamily="34" charset="0"/>
            </a:endParaRPr>
          </a:p>
          <a:p>
            <a:pPr algn="ctr">
              <a:buNone/>
            </a:pPr>
            <a:endParaRPr lang="en-GB" sz="3200" b="1" dirty="0">
              <a:latin typeface="Calibri" panose="020F0502020204030204" pitchFamily="34" charset="0"/>
            </a:endParaRPr>
          </a:p>
        </p:txBody>
      </p:sp>
      <p:pic>
        <p:nvPicPr>
          <p:cNvPr id="2051" name="Picture 3" descr="C:\Documents and Settings\hlstkjc.ACADEMIC.000\Local Settings\Temporary Internet Files\Content.IE5\SZHL6CZZ\MC900078622[1].wmf"/>
          <p:cNvPicPr>
            <a:picLocks noChangeAspect="1" noChangeArrowheads="1"/>
          </p:cNvPicPr>
          <p:nvPr/>
        </p:nvPicPr>
        <p:blipFill>
          <a:blip r:embed="rId2" cstate="print"/>
          <a:srcRect/>
          <a:stretch>
            <a:fillRect/>
          </a:stretch>
        </p:blipFill>
        <p:spPr bwMode="auto">
          <a:xfrm>
            <a:off x="395536" y="1196752"/>
            <a:ext cx="1857375" cy="3995738"/>
          </a:xfrm>
          <a:prstGeom prst="rect">
            <a:avLst/>
          </a:prstGeom>
          <a:noFill/>
        </p:spPr>
      </p:pic>
    </p:spTree>
    <p:extLst>
      <p:ext uri="{BB962C8B-B14F-4D97-AF65-F5344CB8AC3E}">
        <p14:creationId xmlns:p14="http://schemas.microsoft.com/office/powerpoint/2010/main" val="3871696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79F2AF39-F53C-4E00-924A-075C5FABD984}"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a:t>Presentation Title</a:t>
            </a:r>
          </a:p>
        </p:txBody>
      </p:sp>
      <p:sp>
        <p:nvSpPr>
          <p:cNvPr id="6" name="Slide Number Placeholder 5"/>
          <p:cNvSpPr>
            <a:spLocks noGrp="1"/>
          </p:cNvSpPr>
          <p:nvPr>
            <p:ph type="sldNum" sz="quarter" idx="12"/>
          </p:nvPr>
        </p:nvSpPr>
        <p:spPr/>
        <p:txBody>
          <a:bodyPr/>
          <a:lstStyle/>
          <a:p>
            <a:fld id="{786194A1-5B28-41B4-A256-7AB656992733}" type="slidenum">
              <a:rPr lang="en-GB" smtClean="0"/>
              <a:t>14</a:t>
            </a:fld>
            <a:endParaRPr lang="en-GB"/>
          </a:p>
        </p:txBody>
      </p:sp>
      <p:pic>
        <p:nvPicPr>
          <p:cNvPr id="2050" name="Picture 2" descr="http://rachelgreenhouse.com/wp-content/uploads/2014/04/always-999x94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332656"/>
            <a:ext cx="6523998" cy="6177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8333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2558" y="1534839"/>
            <a:ext cx="7195825" cy="4808120"/>
          </a:xfrm>
          <a:prstGeom prst="rect">
            <a:avLst/>
          </a:prstGeom>
          <a:solidFill>
            <a:schemeClr val="bg1"/>
          </a:solidFill>
          <a:ln>
            <a:noFill/>
          </a:ln>
        </p:spPr>
      </p:pic>
      <p:sp>
        <p:nvSpPr>
          <p:cNvPr id="3" name="Title 2"/>
          <p:cNvSpPr>
            <a:spLocks noGrp="1"/>
          </p:cNvSpPr>
          <p:nvPr>
            <p:ph type="title"/>
          </p:nvPr>
        </p:nvSpPr>
        <p:spPr>
          <a:noFill/>
        </p:spPr>
        <p:txBody>
          <a:bodyPr>
            <a:normAutofit fontScale="90000"/>
          </a:bodyPr>
          <a:lstStyle/>
          <a:p>
            <a:r>
              <a:rPr lang="en-GB" dirty="0"/>
              <a:t>Barriers to EBOT </a:t>
            </a:r>
            <a:br>
              <a:rPr lang="en-GB" dirty="0"/>
            </a:br>
            <a:r>
              <a:rPr lang="en-GB" dirty="0"/>
              <a:t>(Upton, Stephens, Williams &amp; </a:t>
            </a:r>
            <a:r>
              <a:rPr lang="en-GB" dirty="0" err="1"/>
              <a:t>Scurlock</a:t>
            </a:r>
            <a:r>
              <a:rPr lang="en-GB" dirty="0"/>
              <a:t>-Evans, 2014)</a:t>
            </a:r>
            <a:br>
              <a:rPr lang="en-GB" dirty="0"/>
            </a:br>
            <a:endParaRPr lang="en-GB" dirty="0"/>
          </a:p>
        </p:txBody>
      </p:sp>
      <p:sp>
        <p:nvSpPr>
          <p:cNvPr id="5" name="TextBox 4"/>
          <p:cNvSpPr txBox="1"/>
          <p:nvPr/>
        </p:nvSpPr>
        <p:spPr>
          <a:xfrm>
            <a:off x="922393" y="1916832"/>
            <a:ext cx="1584176" cy="1015663"/>
          </a:xfrm>
          <a:prstGeom prst="rect">
            <a:avLst/>
          </a:prstGeom>
          <a:solidFill>
            <a:schemeClr val="bg1"/>
          </a:solidFill>
        </p:spPr>
        <p:txBody>
          <a:bodyPr wrap="square" rtlCol="0">
            <a:spAutoFit/>
          </a:bodyPr>
          <a:lstStyle/>
          <a:p>
            <a:r>
              <a:rPr lang="en-GB" sz="2000" dirty="0"/>
              <a:t>Accessibility of databases</a:t>
            </a:r>
          </a:p>
        </p:txBody>
      </p:sp>
      <p:sp>
        <p:nvSpPr>
          <p:cNvPr id="7" name="TextBox 6"/>
          <p:cNvSpPr txBox="1"/>
          <p:nvPr/>
        </p:nvSpPr>
        <p:spPr>
          <a:xfrm>
            <a:off x="4508524" y="3175003"/>
            <a:ext cx="2007692" cy="707886"/>
          </a:xfrm>
          <a:prstGeom prst="rect">
            <a:avLst/>
          </a:prstGeom>
          <a:solidFill>
            <a:schemeClr val="bg1"/>
          </a:solidFill>
        </p:spPr>
        <p:txBody>
          <a:bodyPr wrap="square" rtlCol="0">
            <a:spAutoFit/>
          </a:bodyPr>
          <a:lstStyle/>
          <a:p>
            <a:r>
              <a:rPr lang="en-GB" sz="2000" dirty="0"/>
              <a:t>Organisational factors</a:t>
            </a:r>
          </a:p>
        </p:txBody>
      </p:sp>
      <p:sp>
        <p:nvSpPr>
          <p:cNvPr id="8" name="TextBox 7"/>
          <p:cNvSpPr txBox="1"/>
          <p:nvPr/>
        </p:nvSpPr>
        <p:spPr>
          <a:xfrm>
            <a:off x="2221150" y="3292568"/>
            <a:ext cx="1584176" cy="1015663"/>
          </a:xfrm>
          <a:prstGeom prst="rect">
            <a:avLst/>
          </a:prstGeom>
          <a:solidFill>
            <a:schemeClr val="bg1"/>
          </a:solidFill>
        </p:spPr>
        <p:txBody>
          <a:bodyPr wrap="square" rtlCol="0">
            <a:spAutoFit/>
          </a:bodyPr>
          <a:lstStyle/>
          <a:p>
            <a:r>
              <a:rPr lang="en-GB" sz="2000" dirty="0"/>
              <a:t>Perception of evidence base</a:t>
            </a:r>
          </a:p>
        </p:txBody>
      </p:sp>
      <p:sp>
        <p:nvSpPr>
          <p:cNvPr id="9" name="TextBox 8"/>
          <p:cNvSpPr txBox="1"/>
          <p:nvPr/>
        </p:nvSpPr>
        <p:spPr>
          <a:xfrm>
            <a:off x="5561714" y="1778332"/>
            <a:ext cx="1440160" cy="1015663"/>
          </a:xfrm>
          <a:prstGeom prst="rect">
            <a:avLst/>
          </a:prstGeom>
          <a:solidFill>
            <a:schemeClr val="bg1"/>
          </a:solidFill>
        </p:spPr>
        <p:txBody>
          <a:bodyPr wrap="square" rtlCol="0">
            <a:spAutoFit/>
          </a:bodyPr>
          <a:lstStyle/>
          <a:p>
            <a:r>
              <a:rPr lang="en-GB" sz="2000" dirty="0"/>
              <a:t>Workload and time pressures </a:t>
            </a:r>
          </a:p>
        </p:txBody>
      </p:sp>
      <p:sp>
        <p:nvSpPr>
          <p:cNvPr id="10" name="TextBox 9"/>
          <p:cNvSpPr txBox="1"/>
          <p:nvPr/>
        </p:nvSpPr>
        <p:spPr>
          <a:xfrm>
            <a:off x="1101913" y="4974830"/>
            <a:ext cx="2592288" cy="1015663"/>
          </a:xfrm>
          <a:prstGeom prst="rect">
            <a:avLst/>
          </a:prstGeom>
          <a:solidFill>
            <a:schemeClr val="bg1"/>
          </a:solidFill>
        </p:spPr>
        <p:txBody>
          <a:bodyPr wrap="square" rtlCol="0">
            <a:spAutoFit/>
          </a:bodyPr>
          <a:lstStyle/>
          <a:p>
            <a:r>
              <a:rPr lang="en-GB" sz="2000" dirty="0"/>
              <a:t>Training, knowledge, skill, personal motivation</a:t>
            </a:r>
          </a:p>
        </p:txBody>
      </p:sp>
      <p:sp>
        <p:nvSpPr>
          <p:cNvPr id="11" name="TextBox 10"/>
          <p:cNvSpPr txBox="1"/>
          <p:nvPr/>
        </p:nvSpPr>
        <p:spPr>
          <a:xfrm>
            <a:off x="5868144" y="4466998"/>
            <a:ext cx="1611866" cy="1015663"/>
          </a:xfrm>
          <a:prstGeom prst="rect">
            <a:avLst/>
          </a:prstGeom>
          <a:solidFill>
            <a:schemeClr val="bg1"/>
          </a:solidFill>
        </p:spPr>
        <p:txBody>
          <a:bodyPr wrap="square" rtlCol="0">
            <a:spAutoFit/>
          </a:bodyPr>
          <a:lstStyle/>
          <a:p>
            <a:r>
              <a:rPr lang="en-GB" sz="2000" dirty="0"/>
              <a:t>EBP vs. Traditional approaches</a:t>
            </a:r>
          </a:p>
        </p:txBody>
      </p:sp>
    </p:spTree>
    <p:extLst>
      <p:ext uri="{BB962C8B-B14F-4D97-AF65-F5344CB8AC3E}">
        <p14:creationId xmlns:p14="http://schemas.microsoft.com/office/powerpoint/2010/main" val="75544023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842" y="269776"/>
            <a:ext cx="8316598" cy="926976"/>
          </a:xfrm>
        </p:spPr>
        <p:txBody>
          <a:bodyPr/>
          <a:lstStyle/>
          <a:p>
            <a:r>
              <a:rPr lang="en-GB" dirty="0"/>
              <a:t>Awareness</a:t>
            </a:r>
          </a:p>
        </p:txBody>
      </p:sp>
      <p:sp>
        <p:nvSpPr>
          <p:cNvPr id="3" name="Content Placeholder 2"/>
          <p:cNvSpPr>
            <a:spLocks noGrp="1"/>
          </p:cNvSpPr>
          <p:nvPr>
            <p:ph idx="1"/>
          </p:nvPr>
        </p:nvSpPr>
        <p:spPr>
          <a:xfrm>
            <a:off x="215842" y="1196752"/>
            <a:ext cx="7956558" cy="5102027"/>
          </a:xfrm>
        </p:spPr>
        <p:txBody>
          <a:bodyPr>
            <a:noAutofit/>
          </a:bodyPr>
          <a:lstStyle/>
          <a:p>
            <a:r>
              <a:rPr lang="en-GB" sz="2400" b="1" dirty="0">
                <a:latin typeface="Calibri" panose="020F0502020204030204" pitchFamily="34" charset="0"/>
              </a:rPr>
              <a:t>Too little or too much evidence?</a:t>
            </a:r>
          </a:p>
          <a:p>
            <a:r>
              <a:rPr lang="en-GB" sz="2400" b="1" dirty="0">
                <a:latin typeface="Calibri" panose="020F0502020204030204" pitchFamily="34" charset="0"/>
              </a:rPr>
              <a:t>Skill and knowledge:</a:t>
            </a:r>
          </a:p>
          <a:p>
            <a:pPr marL="285750" indent="-285750">
              <a:buFont typeface="Arial" panose="020B0604020202020204" pitchFamily="34" charset="0"/>
              <a:buChar char="•"/>
            </a:pPr>
            <a:r>
              <a:rPr lang="en-GB" sz="2400" b="1" dirty="0">
                <a:latin typeface="Calibri" panose="020F0502020204030204" pitchFamily="34" charset="0"/>
              </a:rPr>
              <a:t>Not searching systematically</a:t>
            </a:r>
          </a:p>
          <a:p>
            <a:pPr marL="285750" indent="-285750">
              <a:buFont typeface="Arial" panose="020B0604020202020204" pitchFamily="34" charset="0"/>
              <a:buChar char="•"/>
            </a:pPr>
            <a:r>
              <a:rPr lang="en-GB" sz="2400" b="1" dirty="0">
                <a:latin typeface="Calibri" panose="020F0502020204030204" pitchFamily="34" charset="0"/>
              </a:rPr>
              <a:t>Only having superficial understanding evidence</a:t>
            </a:r>
          </a:p>
          <a:p>
            <a:pPr marL="285750" indent="-285750">
              <a:buFont typeface="Arial" panose="020B0604020202020204" pitchFamily="34" charset="0"/>
              <a:buChar char="•"/>
            </a:pPr>
            <a:r>
              <a:rPr lang="en-GB" sz="2400" b="1" dirty="0">
                <a:latin typeface="Calibri" panose="020F0502020204030204" pitchFamily="34" charset="0"/>
              </a:rPr>
              <a:t>Be wary – even many “evidence based” guidelines are based on poor evidence</a:t>
            </a:r>
          </a:p>
          <a:p>
            <a:pPr marL="285750" indent="-285750">
              <a:buFont typeface="Arial" panose="020B0604020202020204" pitchFamily="34" charset="0"/>
              <a:buChar char="•"/>
            </a:pPr>
            <a:r>
              <a:rPr lang="en-GB" sz="2400" b="1" dirty="0">
                <a:latin typeface="Calibri" panose="020F0502020204030204" pitchFamily="34" charset="0"/>
              </a:rPr>
              <a:t>Different types of evidence answer different questions</a:t>
            </a:r>
          </a:p>
          <a:p>
            <a:r>
              <a:rPr lang="en-GB" sz="2400" b="1" dirty="0">
                <a:latin typeface="Calibri" panose="020F0502020204030204" pitchFamily="34" charset="0"/>
              </a:rPr>
              <a:t>“Simply using whatever research evidence you happen to obtain from reading the few journals that you subscribe to is not going to sufficiently meet your information needs or keep you updated with research.” (Hoffmann et al, 2013, p.3)</a:t>
            </a:r>
          </a:p>
        </p:txBody>
      </p:sp>
      <p:sp>
        <p:nvSpPr>
          <p:cNvPr id="5" name="Footer Placeholder 4"/>
          <p:cNvSpPr>
            <a:spLocks noGrp="1"/>
          </p:cNvSpPr>
          <p:nvPr>
            <p:ph type="ftr" sz="quarter" idx="11"/>
          </p:nvPr>
        </p:nvSpPr>
        <p:spPr/>
        <p:txBody>
          <a:bodyPr/>
          <a:lstStyle/>
          <a:p>
            <a:r>
              <a:rPr lang="en-GB"/>
              <a:t>Presentation Title</a:t>
            </a:r>
          </a:p>
        </p:txBody>
      </p:sp>
      <p:sp>
        <p:nvSpPr>
          <p:cNvPr id="6" name="Slide Number Placeholder 5"/>
          <p:cNvSpPr>
            <a:spLocks noGrp="1"/>
          </p:cNvSpPr>
          <p:nvPr>
            <p:ph type="sldNum" sz="quarter" idx="12"/>
          </p:nvPr>
        </p:nvSpPr>
        <p:spPr/>
        <p:txBody>
          <a:bodyPr/>
          <a:lstStyle/>
          <a:p>
            <a:fld id="{786194A1-5B28-41B4-A256-7AB656992733}" type="slidenum">
              <a:rPr lang="en-GB" smtClean="0"/>
              <a:t>16</a:t>
            </a:fld>
            <a:endParaRPr lang="en-GB"/>
          </a:p>
        </p:txBody>
      </p:sp>
    </p:spTree>
    <p:extLst>
      <p:ext uri="{BB962C8B-B14F-4D97-AF65-F5344CB8AC3E}">
        <p14:creationId xmlns:p14="http://schemas.microsoft.com/office/powerpoint/2010/main" val="428790429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Awareness</a:t>
            </a:r>
          </a:p>
        </p:txBody>
      </p:sp>
      <p:sp>
        <p:nvSpPr>
          <p:cNvPr id="7" name="Content Placeholder 6"/>
          <p:cNvSpPr>
            <a:spLocks noGrp="1"/>
          </p:cNvSpPr>
          <p:nvPr>
            <p:ph sz="half" idx="1"/>
          </p:nvPr>
        </p:nvSpPr>
        <p:spPr>
          <a:xfrm>
            <a:off x="539552" y="1412776"/>
            <a:ext cx="3888432" cy="4608512"/>
          </a:xfrm>
        </p:spPr>
        <p:txBody>
          <a:bodyPr>
            <a:normAutofit/>
          </a:bodyPr>
          <a:lstStyle/>
          <a:p>
            <a:r>
              <a:rPr lang="en-GB" sz="1800" dirty="0"/>
              <a:t>Peer Learning e.g. journal clubs, knowledge brokers, social networks, professional organisations</a:t>
            </a:r>
          </a:p>
          <a:p>
            <a:r>
              <a:rPr lang="en-GB" sz="1800" dirty="0"/>
              <a:t>Clinical supervision and reflective practice</a:t>
            </a:r>
          </a:p>
          <a:p>
            <a:r>
              <a:rPr lang="en-GB" sz="1800" dirty="0"/>
              <a:t>Online and peer shared resources e.g.</a:t>
            </a:r>
          </a:p>
          <a:p>
            <a:pPr lvl="1"/>
            <a:r>
              <a:rPr lang="en-GB" sz="1600" dirty="0" err="1"/>
              <a:t>OTSeeker</a:t>
            </a:r>
            <a:r>
              <a:rPr lang="en-GB" sz="1600" dirty="0"/>
              <a:t> </a:t>
            </a:r>
            <a:r>
              <a:rPr lang="en-GB" sz="1600" dirty="0">
                <a:hlinkClick r:id="rId3"/>
              </a:rPr>
              <a:t>http://www.otseeker.com/</a:t>
            </a:r>
            <a:r>
              <a:rPr lang="en-GB" sz="1600" dirty="0"/>
              <a:t>  </a:t>
            </a:r>
          </a:p>
          <a:p>
            <a:pPr lvl="1"/>
            <a:r>
              <a:rPr lang="en-GB" sz="1600" dirty="0"/>
              <a:t>OTCATS </a:t>
            </a:r>
            <a:r>
              <a:rPr lang="en-GB" sz="1600" dirty="0">
                <a:hlinkClick r:id="rId4"/>
              </a:rPr>
              <a:t>http://www.otcats.com/</a:t>
            </a:r>
            <a:r>
              <a:rPr lang="en-GB" sz="1600" dirty="0"/>
              <a:t> </a:t>
            </a:r>
          </a:p>
          <a:p>
            <a:pPr lvl="1"/>
            <a:r>
              <a:rPr lang="en-GB" sz="1600" dirty="0"/>
              <a:t>COT </a:t>
            </a:r>
            <a:r>
              <a:rPr lang="en-GB" sz="1600" dirty="0" err="1"/>
              <a:t>hOT</a:t>
            </a:r>
            <a:r>
              <a:rPr lang="en-GB" sz="1600" dirty="0"/>
              <a:t> Topics</a:t>
            </a:r>
          </a:p>
          <a:p>
            <a:endParaRPr lang="en-GB" dirty="0"/>
          </a:p>
        </p:txBody>
      </p:sp>
      <p:sp>
        <p:nvSpPr>
          <p:cNvPr id="5" name="Footer Placeholder 4"/>
          <p:cNvSpPr>
            <a:spLocks noGrp="1"/>
          </p:cNvSpPr>
          <p:nvPr>
            <p:ph type="ftr" sz="quarter" idx="11"/>
          </p:nvPr>
        </p:nvSpPr>
        <p:spPr/>
        <p:txBody>
          <a:bodyPr/>
          <a:lstStyle/>
          <a:p>
            <a:r>
              <a:rPr lang="en-GB"/>
              <a:t>Presentation Title</a:t>
            </a:r>
          </a:p>
        </p:txBody>
      </p:sp>
      <p:sp>
        <p:nvSpPr>
          <p:cNvPr id="6" name="Slide Number Placeholder 5"/>
          <p:cNvSpPr>
            <a:spLocks noGrp="1"/>
          </p:cNvSpPr>
          <p:nvPr>
            <p:ph type="sldNum" sz="quarter" idx="12"/>
          </p:nvPr>
        </p:nvSpPr>
        <p:spPr/>
        <p:txBody>
          <a:bodyPr/>
          <a:lstStyle/>
          <a:p>
            <a:fld id="{786194A1-5B28-41B4-A256-7AB656992733}" type="slidenum">
              <a:rPr lang="en-GB" smtClean="0"/>
              <a:t>17</a:t>
            </a:fld>
            <a:endParaRPr lang="en-GB"/>
          </a:p>
        </p:txBody>
      </p:sp>
      <p:pic>
        <p:nvPicPr>
          <p:cNvPr id="3" name="Picture 2"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03788" y="908720"/>
            <a:ext cx="4603226" cy="4824536"/>
          </a:xfrm>
          <a:prstGeom prst="rect">
            <a:avLst/>
          </a:prstGeom>
        </p:spPr>
      </p:pic>
    </p:spTree>
    <p:extLst>
      <p:ext uri="{BB962C8B-B14F-4D97-AF65-F5344CB8AC3E}">
        <p14:creationId xmlns:p14="http://schemas.microsoft.com/office/powerpoint/2010/main" val="312456191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latin typeface="Calibri" panose="020F0502020204030204" pitchFamily="34" charset="0"/>
              </a:rPr>
              <a:t>Acceptance</a:t>
            </a:r>
          </a:p>
        </p:txBody>
      </p:sp>
      <p:sp>
        <p:nvSpPr>
          <p:cNvPr id="3" name="Content Placeholder 2"/>
          <p:cNvSpPr>
            <a:spLocks noGrp="1"/>
          </p:cNvSpPr>
          <p:nvPr>
            <p:ph idx="1"/>
          </p:nvPr>
        </p:nvSpPr>
        <p:spPr>
          <a:xfrm>
            <a:off x="215842" y="1412776"/>
            <a:ext cx="8316598" cy="4886003"/>
          </a:xfrm>
        </p:spPr>
        <p:txBody>
          <a:bodyPr>
            <a:normAutofit/>
          </a:bodyPr>
          <a:lstStyle/>
          <a:p>
            <a:r>
              <a:rPr lang="en-GB" sz="2800" b="1" dirty="0">
                <a:latin typeface="Calibri" panose="020F0502020204030204" pitchFamily="34" charset="0"/>
              </a:rPr>
              <a:t>Attitudinal Barriers</a:t>
            </a:r>
          </a:p>
          <a:p>
            <a:r>
              <a:rPr lang="en-GB" sz="2800" b="1" dirty="0">
                <a:latin typeface="Calibri" panose="020F0502020204030204" pitchFamily="34" charset="0"/>
              </a:rPr>
              <a:t>Reflect on own attitudes</a:t>
            </a:r>
          </a:p>
          <a:p>
            <a:r>
              <a:rPr lang="en-GB" sz="2800" b="1" dirty="0">
                <a:latin typeface="Calibri" panose="020F0502020204030204" pitchFamily="34" charset="0"/>
              </a:rPr>
              <a:t>Who do you trust and why? (Peers, educators, researchers)</a:t>
            </a:r>
          </a:p>
          <a:p>
            <a:endParaRPr lang="en-GB" sz="2800" b="1" dirty="0">
              <a:latin typeface="Calibri" panose="020F0502020204030204" pitchFamily="34" charset="0"/>
            </a:endParaRPr>
          </a:p>
          <a:p>
            <a:endParaRPr lang="en-GB" sz="2800" b="1" dirty="0">
              <a:latin typeface="Calibri" panose="020F0502020204030204" pitchFamily="34" charset="0"/>
            </a:endParaRPr>
          </a:p>
          <a:p>
            <a:r>
              <a:rPr lang="en-GB" sz="2800" b="1" dirty="0">
                <a:latin typeface="Calibri" panose="020F0502020204030204" pitchFamily="34" charset="0"/>
              </a:rPr>
              <a:t>How do you stop someone using non-evidence based interventions?</a:t>
            </a:r>
          </a:p>
          <a:p>
            <a:endParaRPr lang="en-GB" sz="2400" dirty="0">
              <a:solidFill>
                <a:schemeClr val="accent2"/>
              </a:solidFill>
            </a:endParaRPr>
          </a:p>
        </p:txBody>
      </p:sp>
      <p:sp>
        <p:nvSpPr>
          <p:cNvPr id="5" name="Footer Placeholder 4"/>
          <p:cNvSpPr>
            <a:spLocks noGrp="1"/>
          </p:cNvSpPr>
          <p:nvPr>
            <p:ph type="ftr" sz="quarter" idx="11"/>
          </p:nvPr>
        </p:nvSpPr>
        <p:spPr/>
        <p:txBody>
          <a:bodyPr/>
          <a:lstStyle/>
          <a:p>
            <a:r>
              <a:rPr lang="en-GB"/>
              <a:t>Presentation Title</a:t>
            </a:r>
          </a:p>
        </p:txBody>
      </p:sp>
      <p:sp>
        <p:nvSpPr>
          <p:cNvPr id="6" name="Slide Number Placeholder 5"/>
          <p:cNvSpPr>
            <a:spLocks noGrp="1"/>
          </p:cNvSpPr>
          <p:nvPr>
            <p:ph type="sldNum" sz="quarter" idx="12"/>
          </p:nvPr>
        </p:nvSpPr>
        <p:spPr/>
        <p:txBody>
          <a:bodyPr/>
          <a:lstStyle/>
          <a:p>
            <a:fld id="{786194A1-5B28-41B4-A256-7AB656992733}" type="slidenum">
              <a:rPr lang="en-GB" smtClean="0"/>
              <a:t>18</a:t>
            </a:fld>
            <a:endParaRPr lang="en-GB"/>
          </a:p>
        </p:txBody>
      </p:sp>
    </p:spTree>
    <p:extLst>
      <p:ext uri="{BB962C8B-B14F-4D97-AF65-F5344CB8AC3E}">
        <p14:creationId xmlns:p14="http://schemas.microsoft.com/office/powerpoint/2010/main" val="185919737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Applicability</a:t>
            </a:r>
          </a:p>
        </p:txBody>
      </p:sp>
      <p:sp>
        <p:nvSpPr>
          <p:cNvPr id="8" name="Content Placeholder 7"/>
          <p:cNvSpPr>
            <a:spLocks noGrp="1"/>
          </p:cNvSpPr>
          <p:nvPr>
            <p:ph sz="half" idx="1"/>
          </p:nvPr>
        </p:nvSpPr>
        <p:spPr>
          <a:xfrm>
            <a:off x="215842" y="1196752"/>
            <a:ext cx="5004230" cy="5102027"/>
          </a:xfrm>
        </p:spPr>
        <p:txBody>
          <a:bodyPr>
            <a:normAutofit/>
          </a:bodyPr>
          <a:lstStyle/>
          <a:p>
            <a:r>
              <a:rPr lang="en-GB" sz="2800" b="1" dirty="0">
                <a:latin typeface="Calibri" panose="020F0502020204030204" pitchFamily="34" charset="0"/>
              </a:rPr>
              <a:t>Philosophically sound?</a:t>
            </a:r>
          </a:p>
          <a:p>
            <a:r>
              <a:rPr lang="en-GB" sz="2800" b="1" dirty="0">
                <a:latin typeface="Calibri" panose="020F0502020204030204" pitchFamily="34" charset="0"/>
              </a:rPr>
              <a:t>Outcomes appropriate?</a:t>
            </a:r>
          </a:p>
          <a:p>
            <a:r>
              <a:rPr lang="en-GB" sz="2800" b="1" dirty="0">
                <a:latin typeface="Calibri" panose="020F0502020204030204" pitchFamily="34" charset="0"/>
              </a:rPr>
              <a:t>(</a:t>
            </a:r>
            <a:r>
              <a:rPr lang="en-GB" sz="2800" b="1" dirty="0" err="1">
                <a:latin typeface="Calibri" panose="020F0502020204030204" pitchFamily="34" charset="0"/>
              </a:rPr>
              <a:t>Gustafsson</a:t>
            </a:r>
            <a:r>
              <a:rPr lang="en-GB" sz="2800" b="1" dirty="0">
                <a:latin typeface="Calibri" panose="020F0502020204030204" pitchFamily="34" charset="0"/>
              </a:rPr>
              <a:t> et al, 2014)</a:t>
            </a:r>
          </a:p>
          <a:p>
            <a:r>
              <a:rPr lang="en-GB" sz="2800" b="1" dirty="0">
                <a:latin typeface="Calibri" panose="020F0502020204030204" pitchFamily="34" charset="0"/>
              </a:rPr>
              <a:t>Always applicable e.g. multi-morbidities?</a:t>
            </a:r>
          </a:p>
          <a:p>
            <a:endParaRPr lang="en-GB" dirty="0">
              <a:latin typeface="Calibri" panose="020F0502020204030204" pitchFamily="34" charset="0"/>
            </a:endParaRPr>
          </a:p>
        </p:txBody>
      </p:sp>
      <p:pic>
        <p:nvPicPr>
          <p:cNvPr id="3075" name="Picture 3"/>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498811" y="1556791"/>
            <a:ext cx="2206698" cy="28803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Footer Placeholder 4"/>
          <p:cNvSpPr>
            <a:spLocks noGrp="1"/>
          </p:cNvSpPr>
          <p:nvPr>
            <p:ph type="ftr" sz="quarter" idx="11"/>
          </p:nvPr>
        </p:nvSpPr>
        <p:spPr/>
        <p:txBody>
          <a:bodyPr/>
          <a:lstStyle/>
          <a:p>
            <a:r>
              <a:rPr lang="en-GB"/>
              <a:t>Presentation Title</a:t>
            </a:r>
          </a:p>
        </p:txBody>
      </p:sp>
      <p:sp>
        <p:nvSpPr>
          <p:cNvPr id="6" name="Slide Number Placeholder 5"/>
          <p:cNvSpPr>
            <a:spLocks noGrp="1"/>
          </p:cNvSpPr>
          <p:nvPr>
            <p:ph type="sldNum" sz="quarter" idx="12"/>
          </p:nvPr>
        </p:nvSpPr>
        <p:spPr/>
        <p:txBody>
          <a:bodyPr/>
          <a:lstStyle/>
          <a:p>
            <a:fld id="{786194A1-5B28-41B4-A256-7AB656992733}" type="slidenum">
              <a:rPr lang="en-GB" smtClean="0"/>
              <a:t>19</a:t>
            </a:fld>
            <a:endParaRPr lang="en-GB"/>
          </a:p>
        </p:txBody>
      </p:sp>
      <p:sp>
        <p:nvSpPr>
          <p:cNvPr id="10" name="Rectangle 9"/>
          <p:cNvSpPr/>
          <p:nvPr/>
        </p:nvSpPr>
        <p:spPr>
          <a:xfrm>
            <a:off x="971600" y="4797152"/>
            <a:ext cx="6984776" cy="1477328"/>
          </a:xfrm>
          <a:prstGeom prst="rect">
            <a:avLst/>
          </a:prstGeom>
        </p:spPr>
        <p:txBody>
          <a:bodyPr wrap="square">
            <a:spAutoFit/>
          </a:bodyPr>
          <a:lstStyle/>
          <a:p>
            <a:r>
              <a:rPr lang="en-GB" dirty="0"/>
              <a:t>B Constraint induced movement therapy (CIMT) should only be considered in people who have 20 degrees of active wrist extension and 10 degrees of active finger extension, and should only be started if the team has the necessary training and the patient is expected to participate fully and safely able to</a:t>
            </a:r>
          </a:p>
        </p:txBody>
      </p:sp>
    </p:spTree>
    <p:extLst>
      <p:ext uri="{BB962C8B-B14F-4D97-AF65-F5344CB8AC3E}">
        <p14:creationId xmlns:p14="http://schemas.microsoft.com/office/powerpoint/2010/main" val="39878757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latin typeface="Calibri" panose="020F0502020204030204" pitchFamily="34" charset="0"/>
              </a:rPr>
              <a:t>Feasibility</a:t>
            </a:r>
          </a:p>
        </p:txBody>
      </p:sp>
      <p:sp>
        <p:nvSpPr>
          <p:cNvPr id="3" name="Content Placeholder 2"/>
          <p:cNvSpPr>
            <a:spLocks noGrp="1"/>
          </p:cNvSpPr>
          <p:nvPr>
            <p:ph idx="1"/>
          </p:nvPr>
        </p:nvSpPr>
        <p:spPr>
          <a:xfrm>
            <a:off x="215842" y="1772816"/>
            <a:ext cx="7884550" cy="4525963"/>
          </a:xfrm>
        </p:spPr>
        <p:txBody>
          <a:bodyPr>
            <a:normAutofit/>
          </a:bodyPr>
          <a:lstStyle/>
          <a:p>
            <a:pPr marL="285750" indent="-285750">
              <a:buFont typeface="Arial" panose="020B0604020202020204" pitchFamily="34" charset="0"/>
              <a:buChar char="•"/>
            </a:pPr>
            <a:r>
              <a:rPr lang="en-GB" sz="2800" b="1" dirty="0">
                <a:latin typeface="Calibri" panose="020F0502020204030204" pitchFamily="34" charset="0"/>
              </a:rPr>
              <a:t>Available interventions and materials?</a:t>
            </a:r>
          </a:p>
          <a:p>
            <a:pPr marL="285750" indent="-285750">
              <a:buFont typeface="Arial" panose="020B0604020202020204" pitchFamily="34" charset="0"/>
              <a:buChar char="•"/>
            </a:pPr>
            <a:r>
              <a:rPr lang="en-GB" sz="2800" b="1" dirty="0">
                <a:latin typeface="Calibri" panose="020F0502020204030204" pitchFamily="34" charset="0"/>
              </a:rPr>
              <a:t>Service restrictions</a:t>
            </a:r>
          </a:p>
          <a:p>
            <a:pPr marL="465138" lvl="1" indent="-285750">
              <a:buFont typeface="Arial" panose="020B0604020202020204" pitchFamily="34" charset="0"/>
              <a:buChar char="•"/>
            </a:pPr>
            <a:r>
              <a:rPr lang="en-GB" sz="2800" b="1" dirty="0">
                <a:latin typeface="Calibri" panose="020F0502020204030204" pitchFamily="34" charset="0"/>
              </a:rPr>
              <a:t>Money training</a:t>
            </a:r>
          </a:p>
          <a:p>
            <a:pPr marL="465138" lvl="1" indent="-285750">
              <a:buFont typeface="Arial" panose="020B0604020202020204" pitchFamily="34" charset="0"/>
              <a:buChar char="•"/>
            </a:pPr>
            <a:r>
              <a:rPr lang="en-GB" sz="2800" b="1" dirty="0">
                <a:latin typeface="Calibri" panose="020F0502020204030204" pitchFamily="34" charset="0"/>
              </a:rPr>
              <a:t>Money materials</a:t>
            </a:r>
          </a:p>
          <a:p>
            <a:pPr marL="465138" lvl="1" indent="-285750">
              <a:buFont typeface="Arial" panose="020B0604020202020204" pitchFamily="34" charset="0"/>
              <a:buChar char="•"/>
            </a:pPr>
            <a:r>
              <a:rPr lang="en-GB" sz="2800" b="1" dirty="0">
                <a:latin typeface="Calibri" panose="020F0502020204030204" pitchFamily="34" charset="0"/>
              </a:rPr>
              <a:t>Money assessments</a:t>
            </a:r>
          </a:p>
          <a:p>
            <a:pPr marL="285750" indent="-285750">
              <a:buFont typeface="Arial" panose="020B0604020202020204" pitchFamily="34" charset="0"/>
              <a:buChar char="•"/>
            </a:pPr>
            <a:r>
              <a:rPr lang="en-GB" sz="2800" b="1" dirty="0">
                <a:latin typeface="Calibri" panose="020F0502020204030204" pitchFamily="34" charset="0"/>
              </a:rPr>
              <a:t>Training needs – evidence based training needs</a:t>
            </a:r>
          </a:p>
          <a:p>
            <a:pPr marL="285750" indent="-285750">
              <a:buFont typeface="Arial" panose="020B0604020202020204" pitchFamily="34" charset="0"/>
              <a:buChar char="•"/>
            </a:pPr>
            <a:r>
              <a:rPr lang="en-GB" sz="2800" b="1" dirty="0">
                <a:latin typeface="Calibri" panose="020F0502020204030204" pitchFamily="34" charset="0"/>
              </a:rPr>
              <a:t>Feedback on piloting / use of interventions</a:t>
            </a:r>
          </a:p>
        </p:txBody>
      </p:sp>
      <p:sp>
        <p:nvSpPr>
          <p:cNvPr id="5" name="Footer Placeholder 4"/>
          <p:cNvSpPr>
            <a:spLocks noGrp="1"/>
          </p:cNvSpPr>
          <p:nvPr>
            <p:ph type="ftr" sz="quarter" idx="11"/>
          </p:nvPr>
        </p:nvSpPr>
        <p:spPr/>
        <p:txBody>
          <a:bodyPr/>
          <a:lstStyle/>
          <a:p>
            <a:r>
              <a:rPr lang="en-GB"/>
              <a:t>Presentation Title</a:t>
            </a:r>
          </a:p>
        </p:txBody>
      </p:sp>
      <p:sp>
        <p:nvSpPr>
          <p:cNvPr id="6" name="Slide Number Placeholder 5"/>
          <p:cNvSpPr>
            <a:spLocks noGrp="1"/>
          </p:cNvSpPr>
          <p:nvPr>
            <p:ph type="sldNum" sz="quarter" idx="12"/>
          </p:nvPr>
        </p:nvSpPr>
        <p:spPr/>
        <p:txBody>
          <a:bodyPr/>
          <a:lstStyle/>
          <a:p>
            <a:fld id="{786194A1-5B28-41B4-A256-7AB656992733}" type="slidenum">
              <a:rPr lang="en-GB" smtClean="0"/>
              <a:t>20</a:t>
            </a:fld>
            <a:endParaRPr lang="en-GB"/>
          </a:p>
        </p:txBody>
      </p:sp>
    </p:spTree>
    <p:extLst>
      <p:ext uri="{BB962C8B-B14F-4D97-AF65-F5344CB8AC3E}">
        <p14:creationId xmlns:p14="http://schemas.microsoft.com/office/powerpoint/2010/main" val="72607694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latin typeface="Calibri" panose="020F0502020204030204" pitchFamily="34" charset="0"/>
              </a:rPr>
              <a:t>Service user involvement</a:t>
            </a:r>
          </a:p>
        </p:txBody>
      </p:sp>
      <p:sp>
        <p:nvSpPr>
          <p:cNvPr id="3" name="Content Placeholder 2"/>
          <p:cNvSpPr>
            <a:spLocks noGrp="1"/>
          </p:cNvSpPr>
          <p:nvPr>
            <p:ph idx="1"/>
          </p:nvPr>
        </p:nvSpPr>
        <p:spPr>
          <a:xfrm>
            <a:off x="215842" y="1268760"/>
            <a:ext cx="8316598" cy="5030019"/>
          </a:xfrm>
        </p:spPr>
        <p:txBody>
          <a:bodyPr>
            <a:normAutofit fontScale="77500" lnSpcReduction="20000"/>
          </a:bodyPr>
          <a:lstStyle/>
          <a:p>
            <a:pPr>
              <a:lnSpc>
                <a:spcPct val="200000"/>
              </a:lnSpc>
              <a:spcAft>
                <a:spcPts val="0"/>
              </a:spcAft>
            </a:pPr>
            <a:r>
              <a:rPr lang="en-US" sz="2800" b="1" dirty="0">
                <a:latin typeface="Calibri" panose="020F0502020204030204" pitchFamily="34" charset="0"/>
              </a:rPr>
              <a:t>SHARED DECISION MAKING</a:t>
            </a:r>
          </a:p>
          <a:p>
            <a:pPr>
              <a:lnSpc>
                <a:spcPct val="200000"/>
              </a:lnSpc>
              <a:spcAft>
                <a:spcPts val="0"/>
              </a:spcAft>
            </a:pPr>
            <a:r>
              <a:rPr lang="en-US" sz="2800" b="1" dirty="0">
                <a:latin typeface="Calibri" panose="020F0502020204030204" pitchFamily="34" charset="0"/>
              </a:rPr>
              <a:t>1. Understand the patient’s experiences and expectations</a:t>
            </a:r>
            <a:endParaRPr lang="en-GB" sz="2800" b="1" dirty="0">
              <a:latin typeface="Calibri" panose="020F0502020204030204" pitchFamily="34" charset="0"/>
            </a:endParaRPr>
          </a:p>
          <a:p>
            <a:pPr>
              <a:lnSpc>
                <a:spcPct val="200000"/>
              </a:lnSpc>
              <a:spcAft>
                <a:spcPts val="0"/>
              </a:spcAft>
            </a:pPr>
            <a:r>
              <a:rPr lang="en-US" sz="2800" b="1" dirty="0">
                <a:latin typeface="Calibri" panose="020F0502020204030204" pitchFamily="34" charset="0"/>
              </a:rPr>
              <a:t>2. Build partnerships</a:t>
            </a:r>
            <a:endParaRPr lang="en-GB" sz="2800" b="1" dirty="0">
              <a:latin typeface="Calibri" panose="020F0502020204030204" pitchFamily="34" charset="0"/>
            </a:endParaRPr>
          </a:p>
          <a:p>
            <a:pPr>
              <a:lnSpc>
                <a:spcPct val="200000"/>
              </a:lnSpc>
              <a:spcAft>
                <a:spcPts val="0"/>
              </a:spcAft>
            </a:pPr>
            <a:r>
              <a:rPr lang="en-US" sz="2800" b="1" dirty="0">
                <a:latin typeface="Calibri" panose="020F0502020204030204" pitchFamily="34" charset="0"/>
              </a:rPr>
              <a:t>3. Discuss the evidence, including a balanced discussion about uncertainties </a:t>
            </a:r>
            <a:endParaRPr lang="en-GB" sz="2800" b="1" dirty="0">
              <a:latin typeface="Calibri" panose="020F0502020204030204" pitchFamily="34" charset="0"/>
            </a:endParaRPr>
          </a:p>
          <a:p>
            <a:pPr>
              <a:lnSpc>
                <a:spcPct val="200000"/>
              </a:lnSpc>
              <a:spcAft>
                <a:spcPts val="0"/>
              </a:spcAft>
            </a:pPr>
            <a:r>
              <a:rPr lang="en-US" sz="2800" b="1" dirty="0">
                <a:latin typeface="Calibri" panose="020F0502020204030204" pitchFamily="34" charset="0"/>
              </a:rPr>
              <a:t>4. Present recommendations</a:t>
            </a:r>
            <a:endParaRPr lang="en-GB" sz="2800" b="1" dirty="0">
              <a:latin typeface="Calibri" panose="020F0502020204030204" pitchFamily="34" charset="0"/>
            </a:endParaRPr>
          </a:p>
          <a:p>
            <a:pPr>
              <a:lnSpc>
                <a:spcPct val="200000"/>
              </a:lnSpc>
              <a:spcAft>
                <a:spcPts val="0"/>
              </a:spcAft>
            </a:pPr>
            <a:r>
              <a:rPr lang="en-US" sz="2800" b="1" dirty="0">
                <a:latin typeface="Calibri" panose="020F0502020204030204" pitchFamily="34" charset="0"/>
              </a:rPr>
              <a:t>5. Check for understanding and agreement (Hoffmann et al, 2014)</a:t>
            </a:r>
            <a:endParaRPr lang="en-GB" sz="2800" b="1" dirty="0">
              <a:latin typeface="Calibri" panose="020F0502020204030204" pitchFamily="34" charset="0"/>
            </a:endParaRPr>
          </a:p>
          <a:p>
            <a:endParaRPr lang="en-GB" sz="2800" b="1" dirty="0">
              <a:latin typeface="Calibri" panose="020F0502020204030204" pitchFamily="34" charset="0"/>
              <a:hlinkClick r:id="rId3"/>
            </a:endParaRPr>
          </a:p>
          <a:p>
            <a:endParaRPr lang="en-GB" sz="2800" b="1" dirty="0">
              <a:latin typeface="Calibri" panose="020F0502020204030204" pitchFamily="34" charset="0"/>
            </a:endParaRPr>
          </a:p>
          <a:p>
            <a:endParaRPr lang="en-GB" dirty="0"/>
          </a:p>
        </p:txBody>
      </p:sp>
      <p:sp>
        <p:nvSpPr>
          <p:cNvPr id="5" name="Footer Placeholder 4"/>
          <p:cNvSpPr>
            <a:spLocks noGrp="1"/>
          </p:cNvSpPr>
          <p:nvPr>
            <p:ph type="ftr" sz="quarter" idx="11"/>
          </p:nvPr>
        </p:nvSpPr>
        <p:spPr/>
        <p:txBody>
          <a:bodyPr/>
          <a:lstStyle/>
          <a:p>
            <a:r>
              <a:rPr lang="en-GB"/>
              <a:t>Presentation Title</a:t>
            </a:r>
          </a:p>
        </p:txBody>
      </p:sp>
      <p:sp>
        <p:nvSpPr>
          <p:cNvPr id="6" name="Slide Number Placeholder 5"/>
          <p:cNvSpPr>
            <a:spLocks noGrp="1"/>
          </p:cNvSpPr>
          <p:nvPr>
            <p:ph type="sldNum" sz="quarter" idx="12"/>
          </p:nvPr>
        </p:nvSpPr>
        <p:spPr/>
        <p:txBody>
          <a:bodyPr/>
          <a:lstStyle/>
          <a:p>
            <a:fld id="{786194A1-5B28-41B4-A256-7AB656992733}" type="slidenum">
              <a:rPr lang="en-GB" smtClean="0"/>
              <a:t>21</a:t>
            </a:fld>
            <a:endParaRPr lang="en-GB"/>
          </a:p>
        </p:txBody>
      </p:sp>
      <p:sp>
        <p:nvSpPr>
          <p:cNvPr id="7" name="Content Placeholder 6"/>
          <p:cNvSpPr txBox="1">
            <a:spLocks/>
          </p:cNvSpPr>
          <p:nvPr/>
        </p:nvSpPr>
        <p:spPr>
          <a:xfrm>
            <a:off x="4427984" y="1268760"/>
            <a:ext cx="4038600" cy="5030019"/>
          </a:xfrm>
          <a:prstGeom prst="rect">
            <a:avLst/>
          </a:prstGeom>
        </p:spPr>
        <p:txBody>
          <a:bodyPr>
            <a:normAutofit/>
          </a:bodyPr>
          <a:lstStyle>
            <a:lvl1pPr marL="0" indent="0" algn="l" defTabSz="914400" rtl="0" eaLnBrk="1" latinLnBrk="0" hangingPunct="1">
              <a:spcBef>
                <a:spcPts val="0"/>
              </a:spcBef>
              <a:spcAft>
                <a:spcPts val="1200"/>
              </a:spcAft>
              <a:buClr>
                <a:schemeClr val="accent2"/>
              </a:buClr>
              <a:buFont typeface="Arial" panose="020B0604020202020204" pitchFamily="34" charset="0"/>
              <a:buNone/>
              <a:defRPr sz="1600" kern="1200">
                <a:solidFill>
                  <a:schemeClr val="tx2"/>
                </a:solidFill>
                <a:latin typeface="+mn-lt"/>
                <a:ea typeface="+mn-ea"/>
                <a:cs typeface="+mn-cs"/>
              </a:defRPr>
            </a:lvl1pPr>
            <a:lvl2pPr marL="179388" indent="-179388" algn="l" defTabSz="914400" rtl="0" eaLnBrk="1" latinLnBrk="0" hangingPunct="1">
              <a:spcBef>
                <a:spcPts val="0"/>
              </a:spcBef>
              <a:spcAft>
                <a:spcPts val="1200"/>
              </a:spcAft>
              <a:buClr>
                <a:schemeClr val="accent2"/>
              </a:buClr>
              <a:buFont typeface="Arial" panose="020B0604020202020204" pitchFamily="34" charset="0"/>
              <a:buChar char="&gt;"/>
              <a:defRPr sz="1400" kern="1200">
                <a:solidFill>
                  <a:schemeClr val="tx2"/>
                </a:solidFill>
                <a:latin typeface="+mn-lt"/>
                <a:ea typeface="+mn-ea"/>
                <a:cs typeface="+mn-cs"/>
              </a:defRPr>
            </a:lvl2pPr>
            <a:lvl3pPr marL="449263" indent="-179388" algn="l" defTabSz="914400" rtl="0" eaLnBrk="1" latinLnBrk="0" hangingPunct="1">
              <a:spcBef>
                <a:spcPts val="0"/>
              </a:spcBef>
              <a:spcAft>
                <a:spcPts val="1200"/>
              </a:spcAft>
              <a:buClr>
                <a:schemeClr val="accent2"/>
              </a:buClr>
              <a:buFont typeface="Arial" panose="020B0604020202020204" pitchFamily="34" charset="0"/>
              <a:buChar char="&gt;"/>
              <a:defRPr sz="1200" kern="1200">
                <a:solidFill>
                  <a:schemeClr val="tx2"/>
                </a:solidFill>
                <a:latin typeface="+mn-lt"/>
                <a:ea typeface="+mn-ea"/>
                <a:cs typeface="+mn-cs"/>
              </a:defRPr>
            </a:lvl3pPr>
            <a:lvl4pPr marL="719138" indent="-179388" algn="l" defTabSz="914400" rtl="0" eaLnBrk="1" latinLnBrk="0" hangingPunct="1">
              <a:spcBef>
                <a:spcPts val="0"/>
              </a:spcBef>
              <a:spcAft>
                <a:spcPts val="1200"/>
              </a:spcAft>
              <a:buClr>
                <a:schemeClr val="accent2"/>
              </a:buClr>
              <a:buFont typeface="Arial" panose="020B0604020202020204" pitchFamily="34" charset="0"/>
              <a:buChar char="&gt;"/>
              <a:defRPr sz="1100" kern="1200">
                <a:solidFill>
                  <a:schemeClr val="tx2"/>
                </a:solidFill>
                <a:latin typeface="+mn-lt"/>
                <a:ea typeface="+mn-ea"/>
                <a:cs typeface="+mn-cs"/>
              </a:defRPr>
            </a:lvl4pPr>
            <a:lvl5pPr marL="989013" indent="-179388" algn="l" defTabSz="914400" rtl="0" eaLnBrk="1" latinLnBrk="0" hangingPunct="1">
              <a:spcBef>
                <a:spcPts val="0"/>
              </a:spcBef>
              <a:spcAft>
                <a:spcPts val="1200"/>
              </a:spcAft>
              <a:buClr>
                <a:schemeClr val="accent2"/>
              </a:buClr>
              <a:buFont typeface="Arial" panose="020B0604020202020204" pitchFamily="34" charset="0"/>
              <a:buChar char="&gt;"/>
              <a:defRPr sz="11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endParaRPr lang="en-GB" dirty="0"/>
          </a:p>
        </p:txBody>
      </p:sp>
    </p:spTree>
    <p:extLst>
      <p:ext uri="{BB962C8B-B14F-4D97-AF65-F5344CB8AC3E}">
        <p14:creationId xmlns:p14="http://schemas.microsoft.com/office/powerpoint/2010/main" val="389551674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can we do?</a:t>
            </a:r>
          </a:p>
        </p:txBody>
      </p:sp>
      <p:sp>
        <p:nvSpPr>
          <p:cNvPr id="3" name="Content Placeholder 2"/>
          <p:cNvSpPr>
            <a:spLocks noGrp="1"/>
          </p:cNvSpPr>
          <p:nvPr>
            <p:ph idx="1"/>
          </p:nvPr>
        </p:nvSpPr>
        <p:spPr>
          <a:xfrm>
            <a:off x="179512" y="1628800"/>
            <a:ext cx="8064896" cy="4525963"/>
          </a:xfrm>
        </p:spPr>
        <p:txBody>
          <a:bodyPr>
            <a:normAutofit lnSpcReduction="10000"/>
          </a:bodyPr>
          <a:lstStyle/>
          <a:p>
            <a:r>
              <a:rPr lang="en-GB" sz="1800" dirty="0"/>
              <a:t>Gap analysis – surveys and clinical audit</a:t>
            </a:r>
          </a:p>
          <a:p>
            <a:r>
              <a:rPr lang="en-GB" sz="1800" dirty="0"/>
              <a:t>Identify barriers and enablers in service including attitudinal</a:t>
            </a:r>
          </a:p>
          <a:p>
            <a:r>
              <a:rPr lang="en-GB" sz="1800" dirty="0"/>
              <a:t>Train research literate, research oriented practitioners who are confident in using EBP</a:t>
            </a:r>
          </a:p>
          <a:p>
            <a:r>
              <a:rPr lang="en-GB" sz="1800" dirty="0"/>
              <a:t>Develop research capacity in profession – MDT collaborations</a:t>
            </a:r>
          </a:p>
          <a:p>
            <a:r>
              <a:rPr lang="en-GB" sz="1800" dirty="0"/>
              <a:t>Standardised assessment tools:</a:t>
            </a:r>
          </a:p>
          <a:p>
            <a:r>
              <a:rPr lang="en-GB" sz="1800" dirty="0">
                <a:hlinkClick r:id="rId3"/>
              </a:rPr>
              <a:t>http://www.cot.co.uk/position-statements/occupational-therapists%E2%80%99-use-standardised-outcome-measures</a:t>
            </a:r>
            <a:r>
              <a:rPr lang="en-GB" sz="1800" dirty="0"/>
              <a:t> </a:t>
            </a:r>
          </a:p>
          <a:p>
            <a:r>
              <a:rPr lang="en-GB" sz="1800" dirty="0"/>
              <a:t> </a:t>
            </a:r>
          </a:p>
          <a:p>
            <a:r>
              <a:rPr lang="en-GB" sz="1800" dirty="0"/>
              <a:t>Describe interventions well so they can be replicated/contact for more information</a:t>
            </a:r>
          </a:p>
          <a:p>
            <a:r>
              <a:rPr lang="en-GB" sz="1800" dirty="0"/>
              <a:t>Online and peer shared resources – open access</a:t>
            </a:r>
          </a:p>
          <a:p>
            <a:pPr marL="0" lvl="1" indent="0">
              <a:buNone/>
            </a:pPr>
            <a:r>
              <a:rPr lang="en-GB" sz="1800" dirty="0"/>
              <a:t>Organisational change – systems approach</a:t>
            </a:r>
          </a:p>
          <a:p>
            <a:pPr marL="0" lvl="1" indent="0">
              <a:buNone/>
            </a:pPr>
            <a:r>
              <a:rPr lang="en-GB" sz="1900" dirty="0"/>
              <a:t>HE-Practice collaborations</a:t>
            </a:r>
          </a:p>
          <a:p>
            <a:pPr marL="0" lvl="1" indent="0">
              <a:buNone/>
            </a:pPr>
            <a:r>
              <a:rPr lang="en-GB" sz="1900" dirty="0"/>
              <a:t>Any other ideas?</a:t>
            </a:r>
          </a:p>
        </p:txBody>
      </p:sp>
      <p:sp>
        <p:nvSpPr>
          <p:cNvPr id="5" name="Footer Placeholder 4"/>
          <p:cNvSpPr>
            <a:spLocks noGrp="1"/>
          </p:cNvSpPr>
          <p:nvPr>
            <p:ph type="ftr" sz="quarter" idx="11"/>
          </p:nvPr>
        </p:nvSpPr>
        <p:spPr/>
        <p:txBody>
          <a:bodyPr/>
          <a:lstStyle/>
          <a:p>
            <a:r>
              <a:rPr lang="en-GB"/>
              <a:t>Presentation Title</a:t>
            </a:r>
          </a:p>
        </p:txBody>
      </p:sp>
      <p:sp>
        <p:nvSpPr>
          <p:cNvPr id="6" name="Slide Number Placeholder 5"/>
          <p:cNvSpPr>
            <a:spLocks noGrp="1"/>
          </p:cNvSpPr>
          <p:nvPr>
            <p:ph type="sldNum" sz="quarter" idx="12"/>
          </p:nvPr>
        </p:nvSpPr>
        <p:spPr/>
        <p:txBody>
          <a:bodyPr/>
          <a:lstStyle/>
          <a:p>
            <a:fld id="{786194A1-5B28-41B4-A256-7AB656992733}" type="slidenum">
              <a:rPr lang="en-GB" smtClean="0"/>
              <a:t>22</a:t>
            </a:fld>
            <a:endParaRPr lang="en-GB"/>
          </a:p>
        </p:txBody>
      </p:sp>
      <p:sp>
        <p:nvSpPr>
          <p:cNvPr id="4" name="Oval 3"/>
          <p:cNvSpPr/>
          <p:nvPr/>
        </p:nvSpPr>
        <p:spPr>
          <a:xfrm>
            <a:off x="156937" y="2132856"/>
            <a:ext cx="7848872" cy="648072"/>
          </a:xfrm>
          <a:prstGeom prst="ellipse">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C00000"/>
              </a:solidFill>
            </a:endParaRPr>
          </a:p>
        </p:txBody>
      </p:sp>
    </p:spTree>
    <p:extLst>
      <p:ext uri="{BB962C8B-B14F-4D97-AF65-F5344CB8AC3E}">
        <p14:creationId xmlns:p14="http://schemas.microsoft.com/office/powerpoint/2010/main" val="210213789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Theory to Practice</a:t>
            </a:r>
          </a:p>
        </p:txBody>
      </p:sp>
      <p:pic>
        <p:nvPicPr>
          <p:cNvPr id="4098"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788024" y="2492896"/>
            <a:ext cx="2944979" cy="2592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Date Placeholder 3"/>
          <p:cNvSpPr>
            <a:spLocks noGrp="1"/>
          </p:cNvSpPr>
          <p:nvPr>
            <p:ph type="dt" sz="half" idx="10"/>
          </p:nvPr>
        </p:nvSpPr>
        <p:spPr/>
        <p:txBody>
          <a:bodyPr/>
          <a:lstStyle/>
          <a:p>
            <a:fld id="{79F2AF39-F53C-4E00-924A-075C5FABD984}"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a:t>Presentation Title</a:t>
            </a:r>
          </a:p>
        </p:txBody>
      </p:sp>
      <p:sp>
        <p:nvSpPr>
          <p:cNvPr id="6" name="Slide Number Placeholder 5"/>
          <p:cNvSpPr>
            <a:spLocks noGrp="1"/>
          </p:cNvSpPr>
          <p:nvPr>
            <p:ph type="sldNum" sz="quarter" idx="12"/>
          </p:nvPr>
        </p:nvSpPr>
        <p:spPr/>
        <p:txBody>
          <a:bodyPr/>
          <a:lstStyle/>
          <a:p>
            <a:fld id="{786194A1-5B28-41B4-A256-7AB656992733}" type="slidenum">
              <a:rPr lang="en-GB" smtClean="0"/>
              <a:t>23</a:t>
            </a:fld>
            <a:endParaRPr lang="en-GB"/>
          </a:p>
        </p:txBody>
      </p:sp>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59632" y="1988840"/>
            <a:ext cx="2376264" cy="33545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96091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a:t>
            </a:r>
          </a:p>
        </p:txBody>
      </p:sp>
      <p:sp>
        <p:nvSpPr>
          <p:cNvPr id="3" name="Content Placeholder 2"/>
          <p:cNvSpPr>
            <a:spLocks noGrp="1"/>
          </p:cNvSpPr>
          <p:nvPr>
            <p:ph idx="1"/>
          </p:nvPr>
        </p:nvSpPr>
        <p:spPr>
          <a:xfrm>
            <a:off x="251520" y="1412776"/>
            <a:ext cx="8028566" cy="4968552"/>
          </a:xfrm>
        </p:spPr>
        <p:txBody>
          <a:bodyPr>
            <a:normAutofit fontScale="92500" lnSpcReduction="10000"/>
          </a:bodyPr>
          <a:lstStyle/>
          <a:p>
            <a:r>
              <a:rPr lang="en-GB" dirty="0"/>
              <a:t>Bennett S &amp; Bennett JW (2000) The process of evidence-based practice in occupational therapy: Informing clinical decisions. Australian Occupational Therapy Journal, 47, 171-180.</a:t>
            </a:r>
          </a:p>
          <a:p>
            <a:r>
              <a:rPr lang="en-GB" dirty="0"/>
              <a:t>Clare Taylor, M. (2007) </a:t>
            </a:r>
            <a:r>
              <a:rPr lang="en-GB" i="1" dirty="0"/>
              <a:t>Evidence-based Practice for Occupational Therapists (2</a:t>
            </a:r>
            <a:r>
              <a:rPr lang="en-GB" i="1" baseline="30000" dirty="0"/>
              <a:t>nd</a:t>
            </a:r>
            <a:r>
              <a:rPr lang="en-GB" i="1" dirty="0"/>
              <a:t> </a:t>
            </a:r>
            <a:r>
              <a:rPr lang="en-GB" i="1" dirty="0" err="1"/>
              <a:t>ed</a:t>
            </a:r>
            <a:r>
              <a:rPr lang="en-GB" i="1" dirty="0"/>
              <a:t>). </a:t>
            </a:r>
            <a:r>
              <a:rPr lang="en-GB" dirty="0"/>
              <a:t>Oxford: Blackwell Publishing.</a:t>
            </a:r>
          </a:p>
          <a:p>
            <a:r>
              <a:rPr lang="en-GB" dirty="0" err="1"/>
              <a:t>Cusick</a:t>
            </a:r>
            <a:r>
              <a:rPr lang="en-GB" dirty="0"/>
              <a:t> A (2001) OZ OT EBP 21c: Australian occupational therapy, evidence-based practice and the 21</a:t>
            </a:r>
            <a:r>
              <a:rPr lang="en-GB" baseline="30000" dirty="0"/>
              <a:t>st</a:t>
            </a:r>
            <a:r>
              <a:rPr lang="en-GB" dirty="0"/>
              <a:t> century . </a:t>
            </a:r>
            <a:r>
              <a:rPr lang="en-GB" i="1" dirty="0"/>
              <a:t>Australian Occupational Therapy Journal</a:t>
            </a:r>
            <a:r>
              <a:rPr lang="en-GB" dirty="0"/>
              <a:t>, 48(3), 102-117.</a:t>
            </a:r>
          </a:p>
          <a:p>
            <a:r>
              <a:rPr lang="de-DE" dirty="0"/>
              <a:t>Dubouloz, C.-J., Egan, M., Vallerand, J., &amp; von Zweck, C. (1999). </a:t>
            </a:r>
            <a:r>
              <a:rPr lang="en-GB" dirty="0"/>
              <a:t>Occupational therapists’ perceptions of evidence-based practice. </a:t>
            </a:r>
            <a:r>
              <a:rPr lang="en-GB" i="1" dirty="0"/>
              <a:t>American Journal of Occupational Therapy, 53, </a:t>
            </a:r>
            <a:r>
              <a:rPr lang="en-GB" dirty="0"/>
              <a:t>445 – 458.</a:t>
            </a:r>
            <a:r>
              <a:rPr lang="nb-NO" dirty="0"/>
              <a:t> </a:t>
            </a:r>
            <a:endParaRPr lang="en-GB" dirty="0"/>
          </a:p>
          <a:p>
            <a:r>
              <a:rPr lang="en-GB" dirty="0" err="1"/>
              <a:t>Greeenhalgh</a:t>
            </a:r>
            <a:r>
              <a:rPr lang="en-GB" dirty="0"/>
              <a:t>, T, </a:t>
            </a:r>
            <a:r>
              <a:rPr lang="en-GB" dirty="0" err="1"/>
              <a:t>Howick</a:t>
            </a:r>
            <a:r>
              <a:rPr lang="en-GB" dirty="0"/>
              <a:t> J &amp; </a:t>
            </a:r>
            <a:r>
              <a:rPr lang="en-GB" dirty="0" err="1"/>
              <a:t>Maskrey</a:t>
            </a:r>
            <a:r>
              <a:rPr lang="en-GB" dirty="0"/>
              <a:t> N (2013) Evidence based medicine: a movement in crisis? </a:t>
            </a:r>
            <a:r>
              <a:rPr lang="en-GB" i="1" dirty="0"/>
              <a:t>British Medical Journal</a:t>
            </a:r>
            <a:r>
              <a:rPr lang="en-GB" dirty="0"/>
              <a:t>, 348 </a:t>
            </a:r>
            <a:r>
              <a:rPr lang="en-GB" dirty="0">
                <a:hlinkClick r:id="rId3"/>
              </a:rPr>
              <a:t>http://www.bmj.com/content/348/bmj.g3725</a:t>
            </a:r>
            <a:r>
              <a:rPr lang="en-GB" dirty="0"/>
              <a:t> </a:t>
            </a:r>
          </a:p>
          <a:p>
            <a:r>
              <a:rPr lang="en-GB" dirty="0" err="1"/>
              <a:t>Gustafsson</a:t>
            </a:r>
            <a:r>
              <a:rPr lang="en-GB" dirty="0"/>
              <a:t> L, Molineux M &amp; Bennett S (2014) Contemporary occupational therapy practice: The challenges of being evidence based and philosophically congruent, Australian Occupational Therapy Journal, 61 p 121-123</a:t>
            </a:r>
          </a:p>
          <a:p>
            <a:endParaRPr lang="en-GB" b="1" dirty="0"/>
          </a:p>
          <a:p>
            <a:endParaRPr lang="en-GB" dirty="0"/>
          </a:p>
          <a:p>
            <a:endParaRPr lang="en-GB" dirty="0"/>
          </a:p>
        </p:txBody>
      </p:sp>
      <p:sp>
        <p:nvSpPr>
          <p:cNvPr id="5" name="Footer Placeholder 4"/>
          <p:cNvSpPr>
            <a:spLocks noGrp="1"/>
          </p:cNvSpPr>
          <p:nvPr>
            <p:ph type="ftr" sz="quarter" idx="11"/>
          </p:nvPr>
        </p:nvSpPr>
        <p:spPr/>
        <p:txBody>
          <a:bodyPr/>
          <a:lstStyle/>
          <a:p>
            <a:r>
              <a:rPr lang="en-GB"/>
              <a:t>Presentation Title</a:t>
            </a:r>
          </a:p>
        </p:txBody>
      </p:sp>
      <p:sp>
        <p:nvSpPr>
          <p:cNvPr id="6" name="Slide Number Placeholder 5"/>
          <p:cNvSpPr>
            <a:spLocks noGrp="1"/>
          </p:cNvSpPr>
          <p:nvPr>
            <p:ph type="sldNum" sz="quarter" idx="12"/>
          </p:nvPr>
        </p:nvSpPr>
        <p:spPr/>
        <p:txBody>
          <a:bodyPr/>
          <a:lstStyle/>
          <a:p>
            <a:fld id="{786194A1-5B28-41B4-A256-7AB656992733}" type="slidenum">
              <a:rPr lang="en-GB" smtClean="0"/>
              <a:t>24</a:t>
            </a:fld>
            <a:endParaRPr lang="en-GB"/>
          </a:p>
        </p:txBody>
      </p:sp>
    </p:spTree>
    <p:extLst>
      <p:ext uri="{BB962C8B-B14F-4D97-AF65-F5344CB8AC3E}">
        <p14:creationId xmlns:p14="http://schemas.microsoft.com/office/powerpoint/2010/main" val="167415027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842" y="269776"/>
            <a:ext cx="8316598" cy="710952"/>
          </a:xfrm>
        </p:spPr>
        <p:txBody>
          <a:bodyPr/>
          <a:lstStyle/>
          <a:p>
            <a:r>
              <a:rPr lang="en-GB" dirty="0"/>
              <a:t>Reading</a:t>
            </a:r>
          </a:p>
        </p:txBody>
      </p:sp>
      <p:sp>
        <p:nvSpPr>
          <p:cNvPr id="3" name="Content Placeholder 2"/>
          <p:cNvSpPr>
            <a:spLocks noGrp="1"/>
          </p:cNvSpPr>
          <p:nvPr>
            <p:ph idx="1"/>
          </p:nvPr>
        </p:nvSpPr>
        <p:spPr>
          <a:xfrm>
            <a:off x="215842" y="1052736"/>
            <a:ext cx="8316598" cy="5246043"/>
          </a:xfrm>
        </p:spPr>
        <p:txBody>
          <a:bodyPr>
            <a:normAutofit lnSpcReduction="10000"/>
          </a:bodyPr>
          <a:lstStyle/>
          <a:p>
            <a:r>
              <a:rPr lang="en-GB" dirty="0"/>
              <a:t>Hackett K, Newton J, </a:t>
            </a:r>
            <a:r>
              <a:rPr lang="en-GB" dirty="0" err="1"/>
              <a:t>Rapley</a:t>
            </a:r>
            <a:r>
              <a:rPr lang="en-GB" dirty="0"/>
              <a:t> T, Deane K, </a:t>
            </a:r>
            <a:r>
              <a:rPr lang="en-GB" dirty="0" err="1"/>
              <a:t>Deary</a:t>
            </a:r>
            <a:r>
              <a:rPr lang="en-GB" dirty="0"/>
              <a:t> V, Ng W-F (2014) Systematic reviews of occupational therapy interventions: summarizing research evidence and highlighting the gaps. </a:t>
            </a:r>
            <a:r>
              <a:rPr lang="en-GB" i="1" dirty="0"/>
              <a:t>British Journal of Occupational Therapy, 77(9), </a:t>
            </a:r>
            <a:r>
              <a:rPr lang="en-GB" dirty="0"/>
              <a:t>479–482.</a:t>
            </a:r>
            <a:endParaRPr lang="nb-NO" dirty="0"/>
          </a:p>
          <a:p>
            <a:r>
              <a:rPr lang="nb-NO" dirty="0"/>
              <a:t>Hoffmann T, Bennett S, Tomsett C, Del Mar C. (2014) Brief </a:t>
            </a:r>
            <a:r>
              <a:rPr lang="en-GB" dirty="0"/>
              <a:t>training of student clinicians in shared decision making: a randomised controlled trial. </a:t>
            </a:r>
            <a:r>
              <a:rPr lang="en-GB" i="1" dirty="0"/>
              <a:t>Journal of General Internal Medicine</a:t>
            </a:r>
            <a:r>
              <a:rPr lang="en-GB" dirty="0"/>
              <a:t>, 29(6):844-9</a:t>
            </a:r>
          </a:p>
          <a:p>
            <a:r>
              <a:rPr lang="en-GB" dirty="0"/>
              <a:t>Hoffman, T.C., </a:t>
            </a:r>
            <a:r>
              <a:rPr lang="en-GB" dirty="0" err="1"/>
              <a:t>Glasziou</a:t>
            </a:r>
            <a:r>
              <a:rPr lang="en-GB" dirty="0"/>
              <a:t>, P.P., </a:t>
            </a:r>
            <a:r>
              <a:rPr lang="en-GB" dirty="0" err="1"/>
              <a:t>Boutron</a:t>
            </a:r>
            <a:r>
              <a:rPr lang="en-GB" dirty="0"/>
              <a:t>, I., Milne, R., </a:t>
            </a:r>
            <a:r>
              <a:rPr lang="en-GB" dirty="0" err="1"/>
              <a:t>Perera</a:t>
            </a:r>
            <a:r>
              <a:rPr lang="en-GB" dirty="0"/>
              <a:t>, R., </a:t>
            </a:r>
            <a:r>
              <a:rPr lang="en-GB" dirty="0" err="1"/>
              <a:t>Moher</a:t>
            </a:r>
            <a:r>
              <a:rPr lang="en-GB" dirty="0"/>
              <a:t>, D., Altman, D.G., Barbour, V., Macdonald, H., Johnston, M., Lamb, S.E.L., Dixon-Woods, M., McCulloch, P., Wyatt, J.C., Phelan, A., &amp; </a:t>
            </a:r>
            <a:r>
              <a:rPr lang="en-GB" dirty="0" err="1"/>
              <a:t>Michie</a:t>
            </a:r>
            <a:r>
              <a:rPr lang="en-GB" dirty="0"/>
              <a:t>, S. (2014). Better reporting of interventions: Template for intervention description and replication (</a:t>
            </a:r>
            <a:r>
              <a:rPr lang="en-GB" dirty="0" err="1"/>
              <a:t>TIDieR</a:t>
            </a:r>
            <a:r>
              <a:rPr lang="en-GB" dirty="0"/>
              <a:t>) checklist and guide. </a:t>
            </a:r>
            <a:r>
              <a:rPr lang="en-GB" i="1" dirty="0"/>
              <a:t>British Medical Journal</a:t>
            </a:r>
            <a:r>
              <a:rPr lang="en-GB" dirty="0"/>
              <a:t>, 348. </a:t>
            </a:r>
            <a:r>
              <a:rPr lang="en-GB" dirty="0">
                <a:hlinkClick r:id="rId3"/>
              </a:rPr>
              <a:t>http://www.bmj.com/content/348/bmj.g1687</a:t>
            </a:r>
            <a:r>
              <a:rPr lang="en-GB" dirty="0"/>
              <a:t> </a:t>
            </a:r>
          </a:p>
          <a:p>
            <a:r>
              <a:rPr lang="en-GB" dirty="0"/>
              <a:t>Hoffmann T, Bennett S &amp; Del Mar C (2013) </a:t>
            </a:r>
            <a:r>
              <a:rPr lang="en-GB" i="1" dirty="0"/>
              <a:t>Evidence based Practice across the Health Professions</a:t>
            </a:r>
            <a:r>
              <a:rPr lang="en-GB" dirty="0"/>
              <a:t>, 2</a:t>
            </a:r>
            <a:r>
              <a:rPr lang="en-GB" baseline="30000" dirty="0"/>
              <a:t>nd</a:t>
            </a:r>
            <a:r>
              <a:rPr lang="en-GB" dirty="0"/>
              <a:t> Ed, </a:t>
            </a:r>
            <a:r>
              <a:rPr lang="en-GB" dirty="0" err="1"/>
              <a:t>Chatswood</a:t>
            </a:r>
            <a:r>
              <a:rPr lang="en-GB" dirty="0"/>
              <a:t>: Elsevier Australia</a:t>
            </a:r>
          </a:p>
          <a:p>
            <a:r>
              <a:rPr lang="en-GB" dirty="0"/>
              <a:t>Holm, M. B. (2000). Our mandate for the new millennium: Evidence-based practice, 2000 Eleanor Clarke Slagle lecture. </a:t>
            </a:r>
            <a:r>
              <a:rPr lang="en-GB" i="1" dirty="0"/>
              <a:t>American Journal of Occupational Therapy, 54, </a:t>
            </a:r>
            <a:r>
              <a:rPr lang="en-GB" dirty="0"/>
              <a:t>575 – 585.</a:t>
            </a:r>
          </a:p>
          <a:p>
            <a:endParaRPr lang="en-GB" dirty="0"/>
          </a:p>
        </p:txBody>
      </p:sp>
      <p:sp>
        <p:nvSpPr>
          <p:cNvPr id="5" name="Footer Placeholder 4"/>
          <p:cNvSpPr>
            <a:spLocks noGrp="1"/>
          </p:cNvSpPr>
          <p:nvPr>
            <p:ph type="ftr" sz="quarter" idx="11"/>
          </p:nvPr>
        </p:nvSpPr>
        <p:spPr/>
        <p:txBody>
          <a:bodyPr/>
          <a:lstStyle/>
          <a:p>
            <a:r>
              <a:rPr lang="en-GB"/>
              <a:t>Presentation Title</a:t>
            </a:r>
          </a:p>
        </p:txBody>
      </p:sp>
      <p:sp>
        <p:nvSpPr>
          <p:cNvPr id="6" name="Slide Number Placeholder 5"/>
          <p:cNvSpPr>
            <a:spLocks noGrp="1"/>
          </p:cNvSpPr>
          <p:nvPr>
            <p:ph type="sldNum" sz="quarter" idx="12"/>
          </p:nvPr>
        </p:nvSpPr>
        <p:spPr/>
        <p:txBody>
          <a:bodyPr/>
          <a:lstStyle/>
          <a:p>
            <a:fld id="{786194A1-5B28-41B4-A256-7AB656992733}" type="slidenum">
              <a:rPr lang="en-GB" smtClean="0"/>
              <a:t>25</a:t>
            </a:fld>
            <a:endParaRPr lang="en-GB"/>
          </a:p>
        </p:txBody>
      </p:sp>
    </p:spTree>
    <p:extLst>
      <p:ext uri="{BB962C8B-B14F-4D97-AF65-F5344CB8AC3E}">
        <p14:creationId xmlns:p14="http://schemas.microsoft.com/office/powerpoint/2010/main" val="236334023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a:t>
            </a:r>
          </a:p>
        </p:txBody>
      </p:sp>
      <p:sp>
        <p:nvSpPr>
          <p:cNvPr id="3" name="Content Placeholder 2"/>
          <p:cNvSpPr>
            <a:spLocks noGrp="1"/>
          </p:cNvSpPr>
          <p:nvPr>
            <p:ph idx="1"/>
          </p:nvPr>
        </p:nvSpPr>
        <p:spPr>
          <a:xfrm>
            <a:off x="251520" y="836712"/>
            <a:ext cx="8136904" cy="5462067"/>
          </a:xfrm>
        </p:spPr>
        <p:txBody>
          <a:bodyPr>
            <a:normAutofit fontScale="92500"/>
          </a:bodyPr>
          <a:lstStyle/>
          <a:p>
            <a:endParaRPr lang="en-GB" dirty="0"/>
          </a:p>
          <a:p>
            <a:r>
              <a:rPr lang="en-GB" dirty="0" err="1"/>
              <a:t>Howick</a:t>
            </a:r>
            <a:r>
              <a:rPr lang="en-GB" dirty="0"/>
              <a:t> J, </a:t>
            </a:r>
            <a:r>
              <a:rPr lang="en-GB" dirty="0" err="1"/>
              <a:t>Glasziou</a:t>
            </a:r>
            <a:r>
              <a:rPr lang="en-GB" dirty="0"/>
              <a:t>  &amp; </a:t>
            </a:r>
            <a:r>
              <a:rPr lang="en-GB" dirty="0" err="1"/>
              <a:t>Aronsen</a:t>
            </a:r>
            <a:r>
              <a:rPr lang="en-GB" dirty="0"/>
              <a:t> JK (2010) ‘Evidence-based mechanistic reasoning’, </a:t>
            </a:r>
            <a:r>
              <a:rPr lang="en-GB" i="1" dirty="0"/>
              <a:t>Journal of the Royal Society of Medicine</a:t>
            </a:r>
            <a:r>
              <a:rPr lang="en-GB" dirty="0"/>
              <a:t>, 103 (11) p. 433-441</a:t>
            </a:r>
          </a:p>
          <a:p>
            <a:r>
              <a:rPr lang="en-GB" dirty="0"/>
              <a:t>Institute of Medicine. (2001). </a:t>
            </a:r>
            <a:r>
              <a:rPr lang="en-GB" i="1" dirty="0"/>
              <a:t>Crossing the quality chasm: A new health system for the 21</a:t>
            </a:r>
            <a:r>
              <a:rPr lang="en-GB" i="1" baseline="30000" dirty="0"/>
              <a:t>st</a:t>
            </a:r>
            <a:r>
              <a:rPr lang="en-GB" i="1" dirty="0"/>
              <a:t> century</a:t>
            </a:r>
            <a:r>
              <a:rPr lang="en-GB" dirty="0"/>
              <a:t>. Committee on Quality of Health Care in America, Institute of Medicine. Washington DC: National Academies Press.</a:t>
            </a:r>
          </a:p>
          <a:p>
            <a:pPr fontAlgn="base"/>
            <a:r>
              <a:rPr lang="en-GB" dirty="0" err="1"/>
              <a:t>Sackett</a:t>
            </a:r>
            <a:r>
              <a:rPr lang="en-GB" dirty="0"/>
              <a:t> DL, Rosenberg WMC, </a:t>
            </a:r>
            <a:r>
              <a:rPr lang="en-GB" dirty="0" err="1"/>
              <a:t>Gray</a:t>
            </a:r>
            <a:r>
              <a:rPr lang="en-GB" dirty="0"/>
              <a:t> JAM, Richardson WS (1996) Evidence based medicine: What it is and what it isn't, </a:t>
            </a:r>
            <a:r>
              <a:rPr lang="en-GB" i="1" dirty="0"/>
              <a:t>British Medical Journal,</a:t>
            </a:r>
            <a:r>
              <a:rPr lang="en-GB" dirty="0"/>
              <a:t> 312 , 71–72</a:t>
            </a:r>
          </a:p>
          <a:p>
            <a:pPr fontAlgn="base"/>
            <a:r>
              <a:rPr lang="en-GB" dirty="0" err="1"/>
              <a:t>Sackett</a:t>
            </a:r>
            <a:r>
              <a:rPr lang="en-GB" dirty="0"/>
              <a:t> DL, Straus SE, Richardson WS et al. (2000) </a:t>
            </a:r>
            <a:r>
              <a:rPr lang="en-GB" i="1" dirty="0"/>
              <a:t>Evidence-Based Medicine: How to Practice and Teach EBM</a:t>
            </a:r>
            <a:r>
              <a:rPr lang="en-GB" dirty="0"/>
              <a:t>. 2nd ed. Edinburgh, Scotland: Churchill Livingstone Inc.</a:t>
            </a:r>
          </a:p>
          <a:p>
            <a:pPr fontAlgn="base"/>
            <a:r>
              <a:rPr lang="en-GB" dirty="0"/>
              <a:t>Tomlin B &amp; </a:t>
            </a:r>
            <a:r>
              <a:rPr lang="en-GB" dirty="0" err="1"/>
              <a:t>Borgetto</a:t>
            </a:r>
            <a:r>
              <a:rPr lang="en-GB" dirty="0"/>
              <a:t> B (2011) Research pyramid: A new evidence-based practice model for occupational therapy, American Journal of Occupational Therapy, 65(2), 189-196.</a:t>
            </a:r>
          </a:p>
          <a:p>
            <a:pPr fontAlgn="base"/>
            <a:r>
              <a:rPr lang="en-GB" dirty="0"/>
              <a:t>Upton D, Stephens D, Williams B, </a:t>
            </a:r>
            <a:r>
              <a:rPr lang="en-GB" dirty="0" err="1"/>
              <a:t>Scurlock</a:t>
            </a:r>
            <a:r>
              <a:rPr lang="en-GB" dirty="0"/>
              <a:t>-Evans L (2014) Occupational therapists’ attitudes, knowledge, and implementation of evidence-based practice: a systematic review of published research. </a:t>
            </a:r>
            <a:r>
              <a:rPr lang="en-GB" i="1" dirty="0"/>
              <a:t>British Journal of Occupational Therapy</a:t>
            </a:r>
            <a:r>
              <a:rPr lang="en-GB" dirty="0"/>
              <a:t>, 77(1), 24–38.</a:t>
            </a:r>
          </a:p>
          <a:p>
            <a:endParaRPr lang="en-GB" dirty="0"/>
          </a:p>
        </p:txBody>
      </p:sp>
      <p:sp>
        <p:nvSpPr>
          <p:cNvPr id="5" name="Footer Placeholder 4"/>
          <p:cNvSpPr>
            <a:spLocks noGrp="1"/>
          </p:cNvSpPr>
          <p:nvPr>
            <p:ph type="ftr" sz="quarter" idx="11"/>
          </p:nvPr>
        </p:nvSpPr>
        <p:spPr/>
        <p:txBody>
          <a:bodyPr/>
          <a:lstStyle/>
          <a:p>
            <a:r>
              <a:rPr lang="en-GB"/>
              <a:t>Presentation Title</a:t>
            </a:r>
          </a:p>
        </p:txBody>
      </p:sp>
      <p:sp>
        <p:nvSpPr>
          <p:cNvPr id="6" name="Slide Number Placeholder 5"/>
          <p:cNvSpPr>
            <a:spLocks noGrp="1"/>
          </p:cNvSpPr>
          <p:nvPr>
            <p:ph type="sldNum" sz="quarter" idx="12"/>
          </p:nvPr>
        </p:nvSpPr>
        <p:spPr/>
        <p:txBody>
          <a:bodyPr/>
          <a:lstStyle/>
          <a:p>
            <a:fld id="{786194A1-5B28-41B4-A256-7AB656992733}" type="slidenum">
              <a:rPr lang="en-GB" smtClean="0"/>
              <a:t>26</a:t>
            </a:fld>
            <a:endParaRPr lang="en-GB"/>
          </a:p>
        </p:txBody>
      </p:sp>
    </p:spTree>
    <p:extLst>
      <p:ext uri="{BB962C8B-B14F-4D97-AF65-F5344CB8AC3E}">
        <p14:creationId xmlns:p14="http://schemas.microsoft.com/office/powerpoint/2010/main" val="363469903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theme/theme1.xml><?xml version="1.0" encoding="utf-8"?>
<a:theme xmlns:a="http://schemas.openxmlformats.org/drawingml/2006/main" name="BUL_PowerPoint_Template (1)">
  <a:themeElements>
    <a:clrScheme name="Custom 3">
      <a:dk1>
        <a:sysClr val="windowText" lastClr="000000"/>
      </a:dk1>
      <a:lt1>
        <a:sysClr val="window" lastClr="FFFFFF"/>
      </a:lt1>
      <a:dk2>
        <a:srgbClr val="595959"/>
      </a:dk2>
      <a:lt2>
        <a:srgbClr val="EBEBEB"/>
      </a:lt2>
      <a:accent1>
        <a:srgbClr val="00325B"/>
      </a:accent1>
      <a:accent2>
        <a:srgbClr val="BE0F34"/>
      </a:accent2>
      <a:accent3>
        <a:srgbClr val="84A5DC"/>
      </a:accent3>
      <a:accent4>
        <a:srgbClr val="8098AD"/>
      </a:accent4>
      <a:accent5>
        <a:srgbClr val="DF879A"/>
      </a:accent5>
      <a:accent6>
        <a:srgbClr val="C2D2ED"/>
      </a:accent6>
      <a:hlink>
        <a:srgbClr val="0000FF"/>
      </a:hlink>
      <a:folHlink>
        <a:srgbClr val="800080"/>
      </a:folHlink>
    </a:clrScheme>
    <a:fontScheme name="Brune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6552_BUL_PowePoint_TPL_AW_2.pptx" id="{4D67F386-3FC6-4D8E-BFEC-44461FE00372}" vid="{C71F71E6-4BC7-4BD9-955D-5E456745AA43}"/>
    </a:ext>
  </a:extLst>
</a:theme>
</file>

<file path=ppt/theme/theme2.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KeywordTaxHTField xmlns="acc90f36-ffc8-431b-9905-6603340ff899">
      <Terms xmlns="http://schemas.microsoft.com/office/infopath/2007/PartnerControls"/>
    </TaxKeywordTaxHTField>
    <BrunelBaseOwner0 xmlns="b9a35ae3-052f-4fd7-bd66-15ef2ae2a91a">
      <Terms xmlns="http://schemas.microsoft.com/office/infopath/2007/PartnerControls">
        <TermInfo xmlns="http://schemas.microsoft.com/office/infopath/2007/PartnerControls">
          <TermName xmlns="http://schemas.microsoft.com/office/infopath/2007/PartnerControls">Internal Communications</TermName>
          <TermId xmlns="http://schemas.microsoft.com/office/infopath/2007/PartnerControls">01e1b302-1141-47e6-ae68-8b0ede583215</TermId>
        </TermInfo>
      </Terms>
    </BrunelBaseOwner0>
    <BrunelBaseAudience0 xmlns="b9a35ae3-052f-4fd7-bd66-15ef2ae2a91a">
      <Terms xmlns="http://schemas.microsoft.com/office/infopath/2007/PartnerControls"/>
    </BrunelBaseAudience0>
  </documentManagement>
</p:properties>
</file>

<file path=customXml/item2.xml><?xml version="1.0" encoding="utf-8"?>
<ct:contentTypeSchema xmlns:ct="http://schemas.microsoft.com/office/2006/metadata/contentType" xmlns:ma="http://schemas.microsoft.com/office/2006/metadata/properties/metaAttributes" ct:_="" ma:_="" ma:contentTypeName="Brunel Template" ma:contentTypeID="0x010100B5A4C08D27C9458A8DBC831B2C0EF43F002397C6FA6683084683D0063C80286F5C000A58B20099E3D74C93845C585C9254D2" ma:contentTypeVersion="1" ma:contentTypeDescription="" ma:contentTypeScope="" ma:versionID="8de3be02cf87663af61df1038bf293f0">
  <xsd:schema xmlns:xsd="http://www.w3.org/2001/XMLSchema" xmlns:xs="http://www.w3.org/2001/XMLSchema" xmlns:p="http://schemas.microsoft.com/office/2006/metadata/properties" xmlns:ns2="b9a35ae3-052f-4fd7-bd66-15ef2ae2a91a" xmlns:ns3="acc90f36-ffc8-431b-9905-6603340ff899" targetNamespace="http://schemas.microsoft.com/office/2006/metadata/properties" ma:root="true" ma:fieldsID="33da2acc6ac8256ecd4805dd1b0a82bb" ns2:_="" ns3:_="">
    <xsd:import namespace="b9a35ae3-052f-4fd7-bd66-15ef2ae2a91a"/>
    <xsd:import namespace="acc90f36-ffc8-431b-9905-6603340ff899"/>
    <xsd:element name="properties">
      <xsd:complexType>
        <xsd:sequence>
          <xsd:element name="documentManagement">
            <xsd:complexType>
              <xsd:all>
                <xsd:element ref="ns2:BrunelBaseOwner0" minOccurs="0"/>
                <xsd:element ref="ns2:BrunelBaseAudience0" minOccurs="0"/>
                <xsd:element ref="ns3:TaxKeywordTaxHTFiel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a35ae3-052f-4fd7-bd66-15ef2ae2a91a" elementFormDefault="qualified">
    <xsd:import namespace="http://schemas.microsoft.com/office/2006/documentManagement/types"/>
    <xsd:import namespace="http://schemas.microsoft.com/office/infopath/2007/PartnerControls"/>
    <xsd:element name="BrunelBaseOwner0" ma:index="9" ma:taxonomy="true" ma:internalName="BrunelBaseOwner0" ma:taxonomyFieldName="BrunelBaseOwner" ma:displayName="Owner" ma:default="1;#Internal Communications|01e1b302-1141-47e6-ae68-8b0ede583215" ma:fieldId="{98f64fff-228a-401e-b118-7b7ed14a11bf}" ma:sspId="1f8ae13c-041c-454e-aeb3-8644223ed454" ma:termSetId="ce0b3c44-0e18-4677-9fa6-443ed1905ae4" ma:anchorId="00000000-0000-0000-0000-000000000000" ma:open="false" ma:isKeyword="false">
      <xsd:complexType>
        <xsd:sequence>
          <xsd:element ref="pc:Terms" minOccurs="0" maxOccurs="1"/>
        </xsd:sequence>
      </xsd:complexType>
    </xsd:element>
    <xsd:element name="BrunelBaseAudience0" ma:index="11" nillable="true" ma:taxonomy="true" ma:internalName="BrunelBaseAudience0" ma:taxonomyFieldName="BrunelBaseAudience" ma:displayName="Search Audience" ma:default="" ma:fieldId="{d57833c3-6316-40fd-9f4a-bdce40d7b5e8}" ma:taxonomyMulti="true" ma:sspId="1f8ae13c-041c-454e-aeb3-8644223ed454" ma:termSetId="e48bdc75-7773-40af-8e0d-060ff7e1dbe0"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acc90f36-ffc8-431b-9905-6603340ff899" elementFormDefault="qualified">
    <xsd:import namespace="http://schemas.microsoft.com/office/2006/documentManagement/types"/>
    <xsd:import namespace="http://schemas.microsoft.com/office/infopath/2007/PartnerControls"/>
    <xsd:element name="TaxKeywordTaxHTField" ma:index="12" nillable="true" ma:taxonomy="true" ma:internalName="TaxKeywordTaxHTField" ma:taxonomyFieldName="TaxKeyword" ma:displayName="Enterprise Keywords" ma:fieldId="{23f27201-bee3-471e-b2e7-b64fd8b7ca38}" ma:taxonomyMulti="true" ma:sspId="1f8ae13c-041c-454e-aeb3-8644223ed454" ma:termSetId="00000000-0000-0000-0000-000000000000" ma:anchorId="00000000-0000-0000-0000-000000000000" ma:open="true" ma:isKeyword="tru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3ABB48A-250F-437B-B2B8-3E409D4ED280}">
  <ds:schemaRefs>
    <ds:schemaRef ds:uri="http://purl.org/dc/dcmitype/"/>
    <ds:schemaRef ds:uri="http://schemas.microsoft.com/office/2006/metadata/properties"/>
    <ds:schemaRef ds:uri="acc90f36-ffc8-431b-9905-6603340ff899"/>
    <ds:schemaRef ds:uri="http://schemas.openxmlformats.org/package/2006/metadata/core-properties"/>
    <ds:schemaRef ds:uri="http://purl.org/dc/elements/1.1/"/>
    <ds:schemaRef ds:uri="b9a35ae3-052f-4fd7-bd66-15ef2ae2a91a"/>
    <ds:schemaRef ds:uri="http://schemas.microsoft.com/office/2006/documentManagement/types"/>
    <ds:schemaRef ds:uri="http://purl.org/dc/terms/"/>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B3F5565E-E83F-459F-8C58-D19A1FC562A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9a35ae3-052f-4fd7-bd66-15ef2ae2a91a"/>
    <ds:schemaRef ds:uri="acc90f36-ffc8-431b-9905-6603340ff89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1A20A98-9BF8-4507-879B-888EB959C90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BUL_PowerPoint_Template (1)</Template>
  <TotalTime>2440</TotalTime>
  <Words>1703</Words>
  <Application>Microsoft Office PowerPoint</Application>
  <PresentationFormat>Předvádění na obrazovce (4:3)</PresentationFormat>
  <Paragraphs>219</Paragraphs>
  <Slides>26</Slides>
  <Notes>22</Notes>
  <HiddenSlides>0</HiddenSlides>
  <MMClips>0</MMClips>
  <ScaleCrop>false</ScaleCrop>
  <HeadingPairs>
    <vt:vector size="6" baseType="variant">
      <vt:variant>
        <vt:lpstr>Použitá písma</vt:lpstr>
      </vt:variant>
      <vt:variant>
        <vt:i4>3</vt:i4>
      </vt:variant>
      <vt:variant>
        <vt:lpstr>Motiv</vt:lpstr>
      </vt:variant>
      <vt:variant>
        <vt:i4>2</vt:i4>
      </vt:variant>
      <vt:variant>
        <vt:lpstr>Nadpisy snímků</vt:lpstr>
      </vt:variant>
      <vt:variant>
        <vt:i4>26</vt:i4>
      </vt:variant>
    </vt:vector>
  </HeadingPairs>
  <TitlesOfParts>
    <vt:vector size="31" baseType="lpstr">
      <vt:lpstr>Arial</vt:lpstr>
      <vt:lpstr>Calibri</vt:lpstr>
      <vt:lpstr>Calibri Light</vt:lpstr>
      <vt:lpstr>BUL_PowerPoint_Template (1)</vt:lpstr>
      <vt:lpstr>Motiv Office</vt:lpstr>
      <vt:lpstr>Importance of Evidence Based Practice: Value and  Challenges</vt:lpstr>
      <vt:lpstr>Outline</vt:lpstr>
      <vt:lpstr>Prezentace aplikace PowerPoint</vt:lpstr>
      <vt:lpstr>Evidence based practice is about making good decisions</vt:lpstr>
      <vt:lpstr>Definition</vt:lpstr>
      <vt:lpstr>Concerns about EBP</vt:lpstr>
      <vt:lpstr>Evidence Based Practice (Sackett et al 2000)</vt:lpstr>
      <vt:lpstr>Evaluate the Evidence</vt:lpstr>
      <vt:lpstr>Framework for EBP  (Bennett &amp; Bennett 2000)  </vt:lpstr>
      <vt:lpstr>Why is it important?</vt:lpstr>
      <vt:lpstr>Implementation EBP by OTs</vt:lpstr>
      <vt:lpstr>Evidence Practice Gap</vt:lpstr>
      <vt:lpstr>Prezentace aplikace PowerPoint</vt:lpstr>
      <vt:lpstr>Prezentace aplikace PowerPoint</vt:lpstr>
      <vt:lpstr>Barriers to EBOT  (Upton, Stephens, Williams &amp; Scurlock-Evans, 2014) </vt:lpstr>
      <vt:lpstr>Awareness</vt:lpstr>
      <vt:lpstr>Awareness</vt:lpstr>
      <vt:lpstr>Acceptance</vt:lpstr>
      <vt:lpstr>Applicability</vt:lpstr>
      <vt:lpstr>Feasibility</vt:lpstr>
      <vt:lpstr>Service user involvement</vt:lpstr>
      <vt:lpstr>What can we do?</vt:lpstr>
      <vt:lpstr>Theory to Practice</vt:lpstr>
      <vt:lpstr>Reading</vt:lpstr>
      <vt:lpstr>Reading</vt:lpstr>
      <vt:lpstr>Reading</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Future and Current Challenges in Evidence Based Occupational Therapy</dc:title>
  <dc:creator>Tai</dc:creator>
  <cp:lastModifiedBy>martin.buk@tiscali.cz</cp:lastModifiedBy>
  <cp:revision>115</cp:revision>
  <cp:lastPrinted>2015-09-22T11:41:11Z</cp:lastPrinted>
  <dcterms:created xsi:type="dcterms:W3CDTF">2014-09-19T13:51:32Z</dcterms:created>
  <dcterms:modified xsi:type="dcterms:W3CDTF">2023-02-26T16:15:00Z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0x010100B5A4C08D27C9458A8DBC831B2C0EF43F002397C6FA6683084683D0063C80286F5C000A58B20099E3D74C93845C585C9254D2</vt:lpwstr>
  </property>
  <property fmtid="{D5CDD505-2E9C-101B-9397-08002B2CF9AE}" pid="3" name="BrunelBaseOwner">
    <vt:lpwstr>1;#Internal Communications|01e1b302-1141-47e6-ae68-8b0ede583215</vt:lpwstr>
  </property>
  <property fmtid="{D5CDD505-2E9C-101B-9397-08002B2CF9AE}" pid="4" name="BrunelBaseOwner0">
    <vt:lpwstr>Internal Communications|01e1b302-1141-47e6-ae68-8b0ede583215</vt:lpwstr>
  </property>
  <property fmtid="{D5CDD505-2E9C-101B-9397-08002B2CF9AE}" pid="5" name="TaxKeyword">
    <vt:lpwstr/>
  </property>
  <property fmtid="{D5CDD505-2E9C-101B-9397-08002B2CF9AE}" pid="6" name="BrunelBaseAudience">
    <vt:lpwstr/>
  </property>
  <property fmtid="{D5CDD505-2E9C-101B-9397-08002B2CF9AE}" pid="7" name="l50cde2150514e6e90cdde84639c12b5">
    <vt:lpwstr/>
  </property>
  <property fmtid="{D5CDD505-2E9C-101B-9397-08002B2CF9AE}" pid="8" name="foo">
    <vt:lpwstr/>
  </property>
  <property fmtid="{D5CDD505-2E9C-101B-9397-08002B2CF9AE}" pid="9" name="TaxCatchAll">
    <vt:lpwstr>1;#Internal Communications|01e1b302-1141-47e6-ae68-8b0ede583215</vt:lpwstr>
  </property>
</Properties>
</file>