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49.jpg" ContentType="image/jpeg"/>
  <Override PartName="/ppt/media/image50.jpg" ContentType="image/jpeg"/>
  <Override PartName="/ppt/media/image51.jpg" ContentType="image/jpeg"/>
  <Override PartName="/ppt/media/image56.jpg" ContentType="image/jpeg"/>
  <Override PartName="/ppt/notesSlides/notesSlide14.xml" ContentType="application/vnd.openxmlformats-officedocument.presentationml.notesSlide+xml"/>
  <Override PartName="/ppt/media/image57.jpg" ContentType="image/jpeg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media/image64.jpg" ContentType="image/jpeg"/>
  <Override PartName="/ppt/media/image65.jpg" ContentType="image/jpeg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0" r:id="rId4"/>
  </p:sldMasterIdLst>
  <p:notesMasterIdLst>
    <p:notesMasterId r:id="rId42"/>
  </p:notesMasterIdLst>
  <p:handoutMasterIdLst>
    <p:handoutMasterId r:id="rId43"/>
  </p:handoutMasterIdLst>
  <p:sldIdLst>
    <p:sldId id="256" r:id="rId5"/>
    <p:sldId id="350" r:id="rId6"/>
    <p:sldId id="346" r:id="rId7"/>
    <p:sldId id="347" r:id="rId8"/>
    <p:sldId id="267" r:id="rId9"/>
    <p:sldId id="351" r:id="rId10"/>
    <p:sldId id="352" r:id="rId11"/>
    <p:sldId id="372" r:id="rId12"/>
    <p:sldId id="269" r:id="rId13"/>
    <p:sldId id="356" r:id="rId14"/>
    <p:sldId id="353" r:id="rId15"/>
    <p:sldId id="354" r:id="rId16"/>
    <p:sldId id="355" r:id="rId17"/>
    <p:sldId id="357" r:id="rId18"/>
    <p:sldId id="270" r:id="rId19"/>
    <p:sldId id="359" r:id="rId20"/>
    <p:sldId id="360" r:id="rId21"/>
    <p:sldId id="308" r:id="rId22"/>
    <p:sldId id="309" r:id="rId23"/>
    <p:sldId id="310" r:id="rId24"/>
    <p:sldId id="311" r:id="rId25"/>
    <p:sldId id="312" r:id="rId26"/>
    <p:sldId id="319" r:id="rId27"/>
    <p:sldId id="313" r:id="rId28"/>
    <p:sldId id="371" r:id="rId29"/>
    <p:sldId id="314" r:id="rId30"/>
    <p:sldId id="315" r:id="rId31"/>
    <p:sldId id="364" r:id="rId32"/>
    <p:sldId id="365" r:id="rId33"/>
    <p:sldId id="366" r:id="rId34"/>
    <p:sldId id="367" r:id="rId35"/>
    <p:sldId id="368" r:id="rId36"/>
    <p:sldId id="369" r:id="rId37"/>
    <p:sldId id="370" r:id="rId38"/>
    <p:sldId id="386" r:id="rId39"/>
    <p:sldId id="345" r:id="rId40"/>
    <p:sldId id="362" r:id="rId4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51" autoAdjust="0"/>
    <p:restoredTop sz="73533" autoAdjust="0"/>
  </p:normalViewPr>
  <p:slideViewPr>
    <p:cSldViewPr>
      <p:cViewPr varScale="1">
        <p:scale>
          <a:sx n="86" d="100"/>
          <a:sy n="86" d="100"/>
        </p:scale>
        <p:origin x="153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109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kas Veg" userId="d3bbb49e-65aa-4d0f-afcd-e617f54b6be1" providerId="ADAL" clId="{6E6476F6-0983-4334-9E12-1EF27B8E58F7}"/>
    <pc:docChg chg="undo custSel modSld sldOrd">
      <pc:chgData name="Lukas Veg" userId="d3bbb49e-65aa-4d0f-afcd-e617f54b6be1" providerId="ADAL" clId="{6E6476F6-0983-4334-9E12-1EF27B8E58F7}" dt="2021-09-21T11:54:34.441" v="30" actId="20577"/>
      <pc:docMkLst>
        <pc:docMk/>
      </pc:docMkLst>
      <pc:sldChg chg="modSp mod">
        <pc:chgData name="Lukas Veg" userId="d3bbb49e-65aa-4d0f-afcd-e617f54b6be1" providerId="ADAL" clId="{6E6476F6-0983-4334-9E12-1EF27B8E58F7}" dt="2021-09-21T11:54:34.441" v="30" actId="20577"/>
        <pc:sldMkLst>
          <pc:docMk/>
          <pc:sldMk cId="3991280249" sldId="308"/>
        </pc:sldMkLst>
        <pc:graphicFrameChg chg="mod modGraphic">
          <ac:chgData name="Lukas Veg" userId="d3bbb49e-65aa-4d0f-afcd-e617f54b6be1" providerId="ADAL" clId="{6E6476F6-0983-4334-9E12-1EF27B8E58F7}" dt="2021-09-21T11:54:34.441" v="30" actId="20577"/>
          <ac:graphicFrameMkLst>
            <pc:docMk/>
            <pc:sldMk cId="3991280249" sldId="308"/>
            <ac:graphicFrameMk id="7" creationId="{00000000-0000-0000-0000-000000000000}"/>
          </ac:graphicFrameMkLst>
        </pc:graphicFrameChg>
      </pc:sldChg>
      <pc:sldChg chg="modSp mod">
        <pc:chgData name="Lukas Veg" userId="d3bbb49e-65aa-4d0f-afcd-e617f54b6be1" providerId="ADAL" clId="{6E6476F6-0983-4334-9E12-1EF27B8E58F7}" dt="2021-09-21T11:49:46.185" v="21" actId="20577"/>
        <pc:sldMkLst>
          <pc:docMk/>
          <pc:sldMk cId="1629490514" sldId="350"/>
        </pc:sldMkLst>
        <pc:graphicFrameChg chg="modGraphic">
          <ac:chgData name="Lukas Veg" userId="d3bbb49e-65aa-4d0f-afcd-e617f54b6be1" providerId="ADAL" clId="{6E6476F6-0983-4334-9E12-1EF27B8E58F7}" dt="2021-09-21T11:49:46.185" v="21" actId="20577"/>
          <ac:graphicFrameMkLst>
            <pc:docMk/>
            <pc:sldMk cId="1629490514" sldId="350"/>
            <ac:graphicFrameMk id="7" creationId="{E60EEA13-1207-408A-80C8-A789E74DCB65}"/>
          </ac:graphicFrameMkLst>
        </pc:graphicFrameChg>
      </pc:sldChg>
      <pc:sldChg chg="modSp mod">
        <pc:chgData name="Lukas Veg" userId="d3bbb49e-65aa-4d0f-afcd-e617f54b6be1" providerId="ADAL" clId="{6E6476F6-0983-4334-9E12-1EF27B8E58F7}" dt="2021-09-21T11:52:13.205" v="22" actId="6549"/>
        <pc:sldMkLst>
          <pc:docMk/>
          <pc:sldMk cId="3248840335" sldId="355"/>
        </pc:sldMkLst>
        <pc:spChg chg="mod">
          <ac:chgData name="Lukas Veg" userId="d3bbb49e-65aa-4d0f-afcd-e617f54b6be1" providerId="ADAL" clId="{6E6476F6-0983-4334-9E12-1EF27B8E58F7}" dt="2021-09-21T11:52:13.205" v="22" actId="6549"/>
          <ac:spMkLst>
            <pc:docMk/>
            <pc:sldMk cId="3248840335" sldId="355"/>
            <ac:spMk id="3" creationId="{78E625AE-B5AC-4291-9293-CD81B2396EC0}"/>
          </ac:spMkLst>
        </pc:spChg>
      </pc:sldChg>
      <pc:sldChg chg="ord">
        <pc:chgData name="Lukas Veg" userId="d3bbb49e-65aa-4d0f-afcd-e617f54b6be1" providerId="ADAL" clId="{6E6476F6-0983-4334-9E12-1EF27B8E58F7}" dt="2021-09-21T11:44:56.192" v="1"/>
        <pc:sldMkLst>
          <pc:docMk/>
          <pc:sldMk cId="1400611288" sldId="371"/>
        </pc:sldMkLst>
      </pc:sldChg>
    </pc:docChg>
  </pc:docChgLst>
  <pc:docChgLst>
    <pc:chgData name="Roman Pechanek" userId="d0747c9f-e6ff-426e-93c8-a166d128b69a" providerId="ADAL" clId="{C36C7655-B214-4C76-AFF3-E09D900C6762}"/>
    <pc:docChg chg="undo redo custSel addSld delSld modSld sldOrd modMainMaster">
      <pc:chgData name="Roman Pechanek" userId="d0747c9f-e6ff-426e-93c8-a166d128b69a" providerId="ADAL" clId="{C36C7655-B214-4C76-AFF3-E09D900C6762}" dt="2021-02-11T11:14:18.526" v="1125" actId="20577"/>
      <pc:docMkLst>
        <pc:docMk/>
      </pc:docMkLst>
      <pc:sldChg chg="addSp delSp modSp mod">
        <pc:chgData name="Roman Pechanek" userId="d0747c9f-e6ff-426e-93c8-a166d128b69a" providerId="ADAL" clId="{C36C7655-B214-4C76-AFF3-E09D900C6762}" dt="2021-02-09T11:03:01.524" v="90" actId="255"/>
        <pc:sldMkLst>
          <pc:docMk/>
          <pc:sldMk cId="0" sldId="256"/>
        </pc:sldMkLst>
        <pc:spChg chg="del mod">
          <ac:chgData name="Roman Pechanek" userId="d0747c9f-e6ff-426e-93c8-a166d128b69a" providerId="ADAL" clId="{C36C7655-B214-4C76-AFF3-E09D900C6762}" dt="2021-02-09T11:01:33.971" v="75" actId="478"/>
          <ac:spMkLst>
            <pc:docMk/>
            <pc:sldMk cId="0" sldId="256"/>
            <ac:spMk id="2" creationId="{00000000-0000-0000-0000-000000000000}"/>
          </ac:spMkLst>
        </pc:spChg>
        <pc:spChg chg="del mod">
          <ac:chgData name="Roman Pechanek" userId="d0747c9f-e6ff-426e-93c8-a166d128b69a" providerId="ADAL" clId="{C36C7655-B214-4C76-AFF3-E09D900C6762}" dt="2021-02-09T11:01:31.953" v="74" actId="478"/>
          <ac:spMkLst>
            <pc:docMk/>
            <pc:sldMk cId="0" sldId="256"/>
            <ac:spMk id="3" creationId="{00000000-0000-0000-0000-000000000000}"/>
          </ac:spMkLst>
        </pc:spChg>
        <pc:spChg chg="add mod ord">
          <ac:chgData name="Roman Pechanek" userId="d0747c9f-e6ff-426e-93c8-a166d128b69a" providerId="ADAL" clId="{C36C7655-B214-4C76-AFF3-E09D900C6762}" dt="2021-02-09T11:02:41.399" v="87" actId="14100"/>
          <ac:spMkLst>
            <pc:docMk/>
            <pc:sldMk cId="0" sldId="256"/>
            <ac:spMk id="6" creationId="{6EA9E9D6-9B18-4368-A5D3-AC8F4542EF66}"/>
          </ac:spMkLst>
        </pc:spChg>
        <pc:spChg chg="add del mod">
          <ac:chgData name="Roman Pechanek" userId="d0747c9f-e6ff-426e-93c8-a166d128b69a" providerId="ADAL" clId="{C36C7655-B214-4C76-AFF3-E09D900C6762}" dt="2021-02-09T11:01:38.186" v="77" actId="478"/>
          <ac:spMkLst>
            <pc:docMk/>
            <pc:sldMk cId="0" sldId="256"/>
            <ac:spMk id="8" creationId="{3C18E86A-2E75-4594-995C-B8587ACD46D8}"/>
          </ac:spMkLst>
        </pc:spChg>
        <pc:spChg chg="add del mod">
          <ac:chgData name="Roman Pechanek" userId="d0747c9f-e6ff-426e-93c8-a166d128b69a" providerId="ADAL" clId="{C36C7655-B214-4C76-AFF3-E09D900C6762}" dt="2021-02-09T11:01:36.456" v="76" actId="478"/>
          <ac:spMkLst>
            <pc:docMk/>
            <pc:sldMk cId="0" sldId="256"/>
            <ac:spMk id="10" creationId="{8CB751AE-106E-4038-8298-061E9A128F79}"/>
          </ac:spMkLst>
        </pc:spChg>
        <pc:spChg chg="add del mod">
          <ac:chgData name="Roman Pechanek" userId="d0747c9f-e6ff-426e-93c8-a166d128b69a" providerId="ADAL" clId="{C36C7655-B214-4C76-AFF3-E09D900C6762}" dt="2021-02-09T11:01:45.800" v="79"/>
          <ac:spMkLst>
            <pc:docMk/>
            <pc:sldMk cId="0" sldId="256"/>
            <ac:spMk id="11" creationId="{6FC80A8E-817D-452E-B046-0A27C22435C6}"/>
          </ac:spMkLst>
        </pc:spChg>
        <pc:spChg chg="add mod">
          <ac:chgData name="Roman Pechanek" userId="d0747c9f-e6ff-426e-93c8-a166d128b69a" providerId="ADAL" clId="{C36C7655-B214-4C76-AFF3-E09D900C6762}" dt="2021-02-09T11:01:50.611" v="80"/>
          <ac:spMkLst>
            <pc:docMk/>
            <pc:sldMk cId="0" sldId="256"/>
            <ac:spMk id="12" creationId="{7ED09DC2-8920-47DC-AC54-C4BFE9CB0794}"/>
          </ac:spMkLst>
        </pc:spChg>
        <pc:spChg chg="add mod">
          <ac:chgData name="Roman Pechanek" userId="d0747c9f-e6ff-426e-93c8-a166d128b69a" providerId="ADAL" clId="{C36C7655-B214-4C76-AFF3-E09D900C6762}" dt="2021-02-09T11:03:01.524" v="90" actId="255"/>
          <ac:spMkLst>
            <pc:docMk/>
            <pc:sldMk cId="0" sldId="256"/>
            <ac:spMk id="13" creationId="{76453227-62C7-4609-A4B5-D95C1D9F6DE6}"/>
          </ac:spMkLst>
        </pc:spChg>
        <pc:spChg chg="add mod">
          <ac:chgData name="Roman Pechanek" userId="d0747c9f-e6ff-426e-93c8-a166d128b69a" providerId="ADAL" clId="{C36C7655-B214-4C76-AFF3-E09D900C6762}" dt="2021-02-09T11:02:25.438" v="83"/>
          <ac:spMkLst>
            <pc:docMk/>
            <pc:sldMk cId="0" sldId="256"/>
            <ac:spMk id="14" creationId="{AF6D8718-9FA2-4A78-8129-87FE9E2230E9}"/>
          </ac:spMkLst>
        </pc:spChg>
        <pc:spChg chg="add mod">
          <ac:chgData name="Roman Pechanek" userId="d0747c9f-e6ff-426e-93c8-a166d128b69a" providerId="ADAL" clId="{C36C7655-B214-4C76-AFF3-E09D900C6762}" dt="2021-02-09T11:02:25.438" v="83"/>
          <ac:spMkLst>
            <pc:docMk/>
            <pc:sldMk cId="0" sldId="256"/>
            <ac:spMk id="15" creationId="{AF9D1206-835A-4460-B924-EE4031820F36}"/>
          </ac:spMkLst>
        </pc:spChg>
        <pc:spChg chg="add mod">
          <ac:chgData name="Roman Pechanek" userId="d0747c9f-e6ff-426e-93c8-a166d128b69a" providerId="ADAL" clId="{C36C7655-B214-4C76-AFF3-E09D900C6762}" dt="2021-02-09T11:02:25.438" v="83"/>
          <ac:spMkLst>
            <pc:docMk/>
            <pc:sldMk cId="0" sldId="256"/>
            <ac:spMk id="16" creationId="{53DACE8A-D11E-404F-8145-1F31FACBA398}"/>
          </ac:spMkLst>
        </pc:spChg>
        <pc:spChg chg="add mod">
          <ac:chgData name="Roman Pechanek" userId="d0747c9f-e6ff-426e-93c8-a166d128b69a" providerId="ADAL" clId="{C36C7655-B214-4C76-AFF3-E09D900C6762}" dt="2021-02-09T11:02:25.438" v="83"/>
          <ac:spMkLst>
            <pc:docMk/>
            <pc:sldMk cId="0" sldId="256"/>
            <ac:spMk id="17" creationId="{5CB7E1A2-5533-46B6-8526-2F51DA6FBEF8}"/>
          </ac:spMkLst>
        </pc:spChg>
        <pc:spChg chg="add mod">
          <ac:chgData name="Roman Pechanek" userId="d0747c9f-e6ff-426e-93c8-a166d128b69a" providerId="ADAL" clId="{C36C7655-B214-4C76-AFF3-E09D900C6762}" dt="2021-02-09T11:02:25.438" v="83"/>
          <ac:spMkLst>
            <pc:docMk/>
            <pc:sldMk cId="0" sldId="256"/>
            <ac:spMk id="18" creationId="{56B2A145-F72A-47DC-B974-881091EC0815}"/>
          </ac:spMkLst>
        </pc:spChg>
        <pc:spChg chg="add mod">
          <ac:chgData name="Roman Pechanek" userId="d0747c9f-e6ff-426e-93c8-a166d128b69a" providerId="ADAL" clId="{C36C7655-B214-4C76-AFF3-E09D900C6762}" dt="2021-02-09T11:02:25.438" v="83"/>
          <ac:spMkLst>
            <pc:docMk/>
            <pc:sldMk cId="0" sldId="256"/>
            <ac:spMk id="19" creationId="{6E5BF3FF-1AF0-4295-ACD9-25704A7C38B3}"/>
          </ac:spMkLst>
        </pc:spChg>
        <pc:spChg chg="add mod">
          <ac:chgData name="Roman Pechanek" userId="d0747c9f-e6ff-426e-93c8-a166d128b69a" providerId="ADAL" clId="{C36C7655-B214-4C76-AFF3-E09D900C6762}" dt="2021-02-09T11:02:25.438" v="83"/>
          <ac:spMkLst>
            <pc:docMk/>
            <pc:sldMk cId="0" sldId="256"/>
            <ac:spMk id="20" creationId="{9E23464B-E5F5-4B31-9CE3-70BE8F97AE4D}"/>
          </ac:spMkLst>
        </pc:spChg>
        <pc:spChg chg="add mod">
          <ac:chgData name="Roman Pechanek" userId="d0747c9f-e6ff-426e-93c8-a166d128b69a" providerId="ADAL" clId="{C36C7655-B214-4C76-AFF3-E09D900C6762}" dt="2021-02-09T11:02:25.438" v="83"/>
          <ac:spMkLst>
            <pc:docMk/>
            <pc:sldMk cId="0" sldId="256"/>
            <ac:spMk id="21" creationId="{8D3C9E6D-EEE4-489D-B43E-2E3AFD958CA0}"/>
          </ac:spMkLst>
        </pc:spChg>
        <pc:spChg chg="add mod">
          <ac:chgData name="Roman Pechanek" userId="d0747c9f-e6ff-426e-93c8-a166d128b69a" providerId="ADAL" clId="{C36C7655-B214-4C76-AFF3-E09D900C6762}" dt="2021-02-09T11:02:25.438" v="83"/>
          <ac:spMkLst>
            <pc:docMk/>
            <pc:sldMk cId="0" sldId="256"/>
            <ac:spMk id="22" creationId="{66344883-3D25-456B-8E59-E9C4A1C181C9}"/>
          </ac:spMkLst>
        </pc:spChg>
        <pc:spChg chg="add mod">
          <ac:chgData name="Roman Pechanek" userId="d0747c9f-e6ff-426e-93c8-a166d128b69a" providerId="ADAL" clId="{C36C7655-B214-4C76-AFF3-E09D900C6762}" dt="2021-02-09T11:02:25.438" v="83"/>
          <ac:spMkLst>
            <pc:docMk/>
            <pc:sldMk cId="0" sldId="256"/>
            <ac:spMk id="23" creationId="{88F3D9BB-BE5C-447F-BFDB-C8AECC61FE05}"/>
          </ac:spMkLst>
        </pc:spChg>
        <pc:spChg chg="add mod">
          <ac:chgData name="Roman Pechanek" userId="d0747c9f-e6ff-426e-93c8-a166d128b69a" providerId="ADAL" clId="{C36C7655-B214-4C76-AFF3-E09D900C6762}" dt="2021-02-09T11:02:25.438" v="83"/>
          <ac:spMkLst>
            <pc:docMk/>
            <pc:sldMk cId="0" sldId="256"/>
            <ac:spMk id="24" creationId="{D8AC952D-D54E-468B-8BD7-3CCA017BF405}"/>
          </ac:spMkLst>
        </pc:spChg>
        <pc:spChg chg="add mod">
          <ac:chgData name="Roman Pechanek" userId="d0747c9f-e6ff-426e-93c8-a166d128b69a" providerId="ADAL" clId="{C36C7655-B214-4C76-AFF3-E09D900C6762}" dt="2021-02-09T11:02:25.438" v="83"/>
          <ac:spMkLst>
            <pc:docMk/>
            <pc:sldMk cId="0" sldId="256"/>
            <ac:spMk id="25" creationId="{F14D7553-7F35-4705-BC1C-F64C041096FB}"/>
          </ac:spMkLst>
        </pc:spChg>
        <pc:spChg chg="add mod">
          <ac:chgData name="Roman Pechanek" userId="d0747c9f-e6ff-426e-93c8-a166d128b69a" providerId="ADAL" clId="{C36C7655-B214-4C76-AFF3-E09D900C6762}" dt="2021-02-09T11:02:25.438" v="83"/>
          <ac:spMkLst>
            <pc:docMk/>
            <pc:sldMk cId="0" sldId="256"/>
            <ac:spMk id="26" creationId="{7BD35D91-DEA1-4452-83D9-838CA8787903}"/>
          </ac:spMkLst>
        </pc:spChg>
        <pc:spChg chg="add mod">
          <ac:chgData name="Roman Pechanek" userId="d0747c9f-e6ff-426e-93c8-a166d128b69a" providerId="ADAL" clId="{C36C7655-B214-4C76-AFF3-E09D900C6762}" dt="2021-02-09T11:02:25.438" v="83"/>
          <ac:spMkLst>
            <pc:docMk/>
            <pc:sldMk cId="0" sldId="256"/>
            <ac:spMk id="27" creationId="{D50E1D59-8915-419C-AEC7-11D26F9FDD1C}"/>
          </ac:spMkLst>
        </pc:spChg>
        <pc:spChg chg="add mod">
          <ac:chgData name="Roman Pechanek" userId="d0747c9f-e6ff-426e-93c8-a166d128b69a" providerId="ADAL" clId="{C36C7655-B214-4C76-AFF3-E09D900C6762}" dt="2021-02-09T11:02:25.438" v="83"/>
          <ac:spMkLst>
            <pc:docMk/>
            <pc:sldMk cId="0" sldId="256"/>
            <ac:spMk id="28" creationId="{592A976E-F9A7-45DA-B5A4-47D868D5D675}"/>
          </ac:spMkLst>
        </pc:spChg>
        <pc:picChg chg="del mod">
          <ac:chgData name="Roman Pechanek" userId="d0747c9f-e6ff-426e-93c8-a166d128b69a" providerId="ADAL" clId="{C36C7655-B214-4C76-AFF3-E09D900C6762}" dt="2021-02-09T11:02:32.952" v="85" actId="478"/>
          <ac:picMkLst>
            <pc:docMk/>
            <pc:sldMk cId="0" sldId="256"/>
            <ac:picMk id="4" creationId="{75D68A22-0EF3-4B9B-9C50-7AFA28FEBED0}"/>
          </ac:picMkLst>
        </pc:picChg>
        <pc:picChg chg="del mod">
          <ac:chgData name="Roman Pechanek" userId="d0747c9f-e6ff-426e-93c8-a166d128b69a" providerId="ADAL" clId="{C36C7655-B214-4C76-AFF3-E09D900C6762}" dt="2021-02-09T11:02:33.585" v="86" actId="478"/>
          <ac:picMkLst>
            <pc:docMk/>
            <pc:sldMk cId="0" sldId="256"/>
            <ac:picMk id="5" creationId="{0B70697D-2183-4545-A0EA-D7669F0BFBAC}"/>
          </ac:picMkLst>
        </pc:picChg>
      </pc:sldChg>
      <pc:sldChg chg="modSp mod">
        <pc:chgData name="Roman Pechanek" userId="d0747c9f-e6ff-426e-93c8-a166d128b69a" providerId="ADAL" clId="{C36C7655-B214-4C76-AFF3-E09D900C6762}" dt="2021-02-09T11:08:08.457" v="264" actId="5793"/>
        <pc:sldMkLst>
          <pc:docMk/>
          <pc:sldMk cId="3282442438" sldId="267"/>
        </pc:sldMkLst>
        <pc:spChg chg="mod">
          <ac:chgData name="Roman Pechanek" userId="d0747c9f-e6ff-426e-93c8-a166d128b69a" providerId="ADAL" clId="{C36C7655-B214-4C76-AFF3-E09D900C6762}" dt="2021-02-09T11:08:08.457" v="264" actId="5793"/>
          <ac:spMkLst>
            <pc:docMk/>
            <pc:sldMk cId="3282442438" sldId="267"/>
            <ac:spMk id="3" creationId="{78E625AE-B5AC-4291-9293-CD81B2396EC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3282442438" sldId="267"/>
            <ac:spMk id="4" creationId="{10FFE349-3A5E-4249-944C-2B42A5777CBE}"/>
          </ac:spMkLst>
        </pc:spChg>
      </pc:sldChg>
      <pc:sldChg chg="modSp mod">
        <pc:chgData name="Roman Pechanek" userId="d0747c9f-e6ff-426e-93c8-a166d128b69a" providerId="ADAL" clId="{C36C7655-B214-4C76-AFF3-E09D900C6762}" dt="2021-02-09T11:12:00.207" v="305" actId="1076"/>
        <pc:sldMkLst>
          <pc:docMk/>
          <pc:sldMk cId="1399880827" sldId="269"/>
        </pc:sldMkLst>
        <pc:spChg chg="mod">
          <ac:chgData name="Roman Pechanek" userId="d0747c9f-e6ff-426e-93c8-a166d128b69a" providerId="ADAL" clId="{C36C7655-B214-4C76-AFF3-E09D900C6762}" dt="2021-02-09T11:11:35.039" v="299" actId="14100"/>
          <ac:spMkLst>
            <pc:docMk/>
            <pc:sldMk cId="1399880827" sldId="269"/>
            <ac:spMk id="2" creationId="{98A36E47-3670-401E-82F8-A5A7601756EA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1399880827" sldId="269"/>
            <ac:spMk id="4" creationId="{10FFE349-3A5E-4249-944C-2B42A5777CBE}"/>
          </ac:spMkLst>
        </pc:spChg>
        <pc:spChg chg="mod">
          <ac:chgData name="Roman Pechanek" userId="d0747c9f-e6ff-426e-93c8-a166d128b69a" providerId="ADAL" clId="{C36C7655-B214-4C76-AFF3-E09D900C6762}" dt="2021-02-09T11:12:00.207" v="305" actId="1076"/>
          <ac:spMkLst>
            <pc:docMk/>
            <pc:sldMk cId="1399880827" sldId="269"/>
            <ac:spMk id="11" creationId="{96B07163-413E-4C5F-B844-B620FCABEC2A}"/>
          </ac:spMkLst>
        </pc:spChg>
        <pc:picChg chg="mod">
          <ac:chgData name="Roman Pechanek" userId="d0747c9f-e6ff-426e-93c8-a166d128b69a" providerId="ADAL" clId="{C36C7655-B214-4C76-AFF3-E09D900C6762}" dt="2021-02-09T11:11:54.730" v="304" actId="1076"/>
          <ac:picMkLst>
            <pc:docMk/>
            <pc:sldMk cId="1399880827" sldId="269"/>
            <ac:picMk id="9" creationId="{87317411-8635-46F3-9105-F02E5C4A6F2C}"/>
          </ac:picMkLst>
        </pc:picChg>
        <pc:picChg chg="mod">
          <ac:chgData name="Roman Pechanek" userId="d0747c9f-e6ff-426e-93c8-a166d128b69a" providerId="ADAL" clId="{C36C7655-B214-4C76-AFF3-E09D900C6762}" dt="2021-02-09T11:11:52.030" v="303" actId="1076"/>
          <ac:picMkLst>
            <pc:docMk/>
            <pc:sldMk cId="1399880827" sldId="269"/>
            <ac:picMk id="10" creationId="{48BF6B0A-A74F-4414-8FDA-965D995E4525}"/>
          </ac:picMkLst>
        </pc:picChg>
      </pc:sldChg>
      <pc:sldChg chg="modSp mod">
        <pc:chgData name="Roman Pechanek" userId="d0747c9f-e6ff-426e-93c8-a166d128b69a" providerId="ADAL" clId="{C36C7655-B214-4C76-AFF3-E09D900C6762}" dt="2021-02-09T11:41:16.986" v="406" actId="6549"/>
        <pc:sldMkLst>
          <pc:docMk/>
          <pc:sldMk cId="2933080658" sldId="270"/>
        </pc:sldMkLst>
        <pc:spChg chg="mod">
          <ac:chgData name="Roman Pechanek" userId="d0747c9f-e6ff-426e-93c8-a166d128b69a" providerId="ADAL" clId="{C36C7655-B214-4C76-AFF3-E09D900C6762}" dt="2021-02-09T11:41:16.986" v="406" actId="6549"/>
          <ac:spMkLst>
            <pc:docMk/>
            <pc:sldMk cId="2933080658" sldId="270"/>
            <ac:spMk id="3" creationId="{78E625AE-B5AC-4291-9293-CD81B2396EC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2933080658" sldId="270"/>
            <ac:spMk id="4" creationId="{10FFE349-3A5E-4249-944C-2B42A5777CBE}"/>
          </ac:spMkLst>
        </pc:spChg>
      </pc:sldChg>
      <pc:sldChg chg="modSp mod">
        <pc:chgData name="Roman Pechanek" userId="d0747c9f-e6ff-426e-93c8-a166d128b69a" providerId="ADAL" clId="{C36C7655-B214-4C76-AFF3-E09D900C6762}" dt="2021-02-09T11:45:53.343" v="457" actId="1076"/>
        <pc:sldMkLst>
          <pc:docMk/>
          <pc:sldMk cId="3991280249" sldId="308"/>
        </pc:sldMkLst>
        <pc:spChg chg="mod">
          <ac:chgData name="Roman Pechanek" userId="d0747c9f-e6ff-426e-93c8-a166d128b69a" providerId="ADAL" clId="{C36C7655-B214-4C76-AFF3-E09D900C6762}" dt="2021-02-09T11:45:46.104" v="456" actId="14100"/>
          <ac:spMkLst>
            <pc:docMk/>
            <pc:sldMk cId="3991280249" sldId="308"/>
            <ac:spMk id="2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3991280249" sldId="308"/>
            <ac:spMk id="3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3991280249" sldId="308"/>
            <ac:spMk id="4" creationId="{00000000-0000-0000-0000-000000000000}"/>
          </ac:spMkLst>
        </pc:spChg>
        <pc:graphicFrameChg chg="mod">
          <ac:chgData name="Roman Pechanek" userId="d0747c9f-e6ff-426e-93c8-a166d128b69a" providerId="ADAL" clId="{C36C7655-B214-4C76-AFF3-E09D900C6762}" dt="2021-02-09T11:45:53.343" v="457" actId="1076"/>
          <ac:graphicFrameMkLst>
            <pc:docMk/>
            <pc:sldMk cId="3991280249" sldId="308"/>
            <ac:graphicFrameMk id="7" creationId="{00000000-0000-0000-0000-000000000000}"/>
          </ac:graphicFrameMkLst>
        </pc:graphicFrameChg>
      </pc:sldChg>
      <pc:sldChg chg="addSp modSp mod">
        <pc:chgData name="Roman Pechanek" userId="d0747c9f-e6ff-426e-93c8-a166d128b69a" providerId="ADAL" clId="{C36C7655-B214-4C76-AFF3-E09D900C6762}" dt="2021-02-09T11:47:24.688" v="521" actId="1076"/>
        <pc:sldMkLst>
          <pc:docMk/>
          <pc:sldMk cId="787817216" sldId="309"/>
        </pc:sldMkLst>
        <pc:spChg chg="mod">
          <ac:chgData name="Roman Pechanek" userId="d0747c9f-e6ff-426e-93c8-a166d128b69a" providerId="ADAL" clId="{C36C7655-B214-4C76-AFF3-E09D900C6762}" dt="2021-02-09T11:46:03.776" v="459" actId="1076"/>
          <ac:spMkLst>
            <pc:docMk/>
            <pc:sldMk cId="787817216" sldId="309"/>
            <ac:spMk id="2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787817216" sldId="309"/>
            <ac:spMk id="3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787817216" sldId="309"/>
            <ac:spMk id="4" creationId="{00000000-0000-0000-0000-000000000000}"/>
          </ac:spMkLst>
        </pc:spChg>
        <pc:spChg chg="add mod">
          <ac:chgData name="Roman Pechanek" userId="d0747c9f-e6ff-426e-93c8-a166d128b69a" providerId="ADAL" clId="{C36C7655-B214-4C76-AFF3-E09D900C6762}" dt="2021-02-09T11:47:24.688" v="521" actId="1076"/>
          <ac:spMkLst>
            <pc:docMk/>
            <pc:sldMk cId="787817216" sldId="309"/>
            <ac:spMk id="6" creationId="{41225B2A-37F8-4086-8689-9181C2F23D2D}"/>
          </ac:spMkLst>
        </pc:spChg>
        <pc:picChg chg="mod">
          <ac:chgData name="Roman Pechanek" userId="d0747c9f-e6ff-426e-93c8-a166d128b69a" providerId="ADAL" clId="{C36C7655-B214-4C76-AFF3-E09D900C6762}" dt="2021-02-09T11:47:21.563" v="520" actId="1076"/>
          <ac:picMkLst>
            <pc:docMk/>
            <pc:sldMk cId="787817216" sldId="309"/>
            <ac:picMk id="5" creationId="{00000000-0000-0000-0000-000000000000}"/>
          </ac:picMkLst>
        </pc:picChg>
      </pc:sldChg>
      <pc:sldChg chg="addSp modSp mod">
        <pc:chgData name="Roman Pechanek" userId="d0747c9f-e6ff-426e-93c8-a166d128b69a" providerId="ADAL" clId="{C36C7655-B214-4C76-AFF3-E09D900C6762}" dt="2021-02-09T11:57:12.029" v="596" actId="1076"/>
        <pc:sldMkLst>
          <pc:docMk/>
          <pc:sldMk cId="981771601" sldId="310"/>
        </pc:sldMkLst>
        <pc:spChg chg="mod">
          <ac:chgData name="Roman Pechanek" userId="d0747c9f-e6ff-426e-93c8-a166d128b69a" providerId="ADAL" clId="{C36C7655-B214-4C76-AFF3-E09D900C6762}" dt="2021-02-09T11:57:04.734" v="593" actId="1076"/>
          <ac:spMkLst>
            <pc:docMk/>
            <pc:sldMk cId="981771601" sldId="310"/>
            <ac:spMk id="2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1:57:07.157" v="594" actId="1076"/>
          <ac:spMkLst>
            <pc:docMk/>
            <pc:sldMk cId="981771601" sldId="310"/>
            <ac:spMk id="3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981771601" sldId="310"/>
            <ac:spMk id="4" creationId="{00000000-0000-0000-0000-000000000000}"/>
          </ac:spMkLst>
        </pc:spChg>
        <pc:picChg chg="mod">
          <ac:chgData name="Roman Pechanek" userId="d0747c9f-e6ff-426e-93c8-a166d128b69a" providerId="ADAL" clId="{C36C7655-B214-4C76-AFF3-E09D900C6762}" dt="2021-02-09T11:57:10.517" v="595" actId="1076"/>
          <ac:picMkLst>
            <pc:docMk/>
            <pc:sldMk cId="981771601" sldId="310"/>
            <ac:picMk id="5" creationId="{00000000-0000-0000-0000-000000000000}"/>
          </ac:picMkLst>
        </pc:picChg>
        <pc:picChg chg="add mod">
          <ac:chgData name="Roman Pechanek" userId="d0747c9f-e6ff-426e-93c8-a166d128b69a" providerId="ADAL" clId="{C36C7655-B214-4C76-AFF3-E09D900C6762}" dt="2021-02-09T11:57:12.029" v="596" actId="1076"/>
          <ac:picMkLst>
            <pc:docMk/>
            <pc:sldMk cId="981771601" sldId="310"/>
            <ac:picMk id="1026" creationId="{F0599E57-C308-46E6-AA76-3C4053337468}"/>
          </ac:picMkLst>
        </pc:picChg>
      </pc:sldChg>
      <pc:sldChg chg="addSp modSp mod">
        <pc:chgData name="Roman Pechanek" userId="d0747c9f-e6ff-426e-93c8-a166d128b69a" providerId="ADAL" clId="{C36C7655-B214-4C76-AFF3-E09D900C6762}" dt="2021-02-09T11:59:42.824" v="618" actId="1076"/>
        <pc:sldMkLst>
          <pc:docMk/>
          <pc:sldMk cId="2826654598" sldId="311"/>
        </pc:sldMkLst>
        <pc:spChg chg="mod">
          <ac:chgData name="Roman Pechanek" userId="d0747c9f-e6ff-426e-93c8-a166d128b69a" providerId="ADAL" clId="{C36C7655-B214-4C76-AFF3-E09D900C6762}" dt="2021-02-09T11:57:17.817" v="597" actId="1076"/>
          <ac:spMkLst>
            <pc:docMk/>
            <pc:sldMk cId="2826654598" sldId="311"/>
            <ac:spMk id="2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1:57:21.036" v="598" actId="1076"/>
          <ac:spMkLst>
            <pc:docMk/>
            <pc:sldMk cId="2826654598" sldId="311"/>
            <ac:spMk id="3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2826654598" sldId="311"/>
            <ac:spMk id="4" creationId="{00000000-0000-0000-0000-000000000000}"/>
          </ac:spMkLst>
        </pc:spChg>
        <pc:picChg chg="mod">
          <ac:chgData name="Roman Pechanek" userId="d0747c9f-e6ff-426e-93c8-a166d128b69a" providerId="ADAL" clId="{C36C7655-B214-4C76-AFF3-E09D900C6762}" dt="2021-02-09T11:57:56.791" v="612" actId="1076"/>
          <ac:picMkLst>
            <pc:docMk/>
            <pc:sldMk cId="2826654598" sldId="311"/>
            <ac:picMk id="5" creationId="{00000000-0000-0000-0000-000000000000}"/>
          </ac:picMkLst>
        </pc:picChg>
        <pc:picChg chg="mod">
          <ac:chgData name="Roman Pechanek" userId="d0747c9f-e6ff-426e-93c8-a166d128b69a" providerId="ADAL" clId="{C36C7655-B214-4C76-AFF3-E09D900C6762}" dt="2021-02-09T11:57:57.851" v="613" actId="1076"/>
          <ac:picMkLst>
            <pc:docMk/>
            <pc:sldMk cId="2826654598" sldId="311"/>
            <ac:picMk id="6" creationId="{00000000-0000-0000-0000-000000000000}"/>
          </ac:picMkLst>
        </pc:picChg>
        <pc:picChg chg="mod">
          <ac:chgData name="Roman Pechanek" userId="d0747c9f-e6ff-426e-93c8-a166d128b69a" providerId="ADAL" clId="{C36C7655-B214-4C76-AFF3-E09D900C6762}" dt="2021-02-09T11:57:47.297" v="608" actId="14100"/>
          <ac:picMkLst>
            <pc:docMk/>
            <pc:sldMk cId="2826654598" sldId="311"/>
            <ac:picMk id="7" creationId="{00000000-0000-0000-0000-000000000000}"/>
          </ac:picMkLst>
        </pc:picChg>
        <pc:picChg chg="mod">
          <ac:chgData name="Roman Pechanek" userId="d0747c9f-e6ff-426e-93c8-a166d128b69a" providerId="ADAL" clId="{C36C7655-B214-4C76-AFF3-E09D900C6762}" dt="2021-02-09T11:59:41.056" v="617" actId="1076"/>
          <ac:picMkLst>
            <pc:docMk/>
            <pc:sldMk cId="2826654598" sldId="311"/>
            <ac:picMk id="8" creationId="{00000000-0000-0000-0000-000000000000}"/>
          </ac:picMkLst>
        </pc:picChg>
        <pc:picChg chg="add mod">
          <ac:chgData name="Roman Pechanek" userId="d0747c9f-e6ff-426e-93c8-a166d128b69a" providerId="ADAL" clId="{C36C7655-B214-4C76-AFF3-E09D900C6762}" dt="2021-02-09T11:59:42.824" v="618" actId="1076"/>
          <ac:picMkLst>
            <pc:docMk/>
            <pc:sldMk cId="2826654598" sldId="311"/>
            <ac:picMk id="10" creationId="{3497AFE8-8BC0-4D82-B0CD-1BFFD48E31C8}"/>
          </ac:picMkLst>
        </pc:picChg>
      </pc:sldChg>
      <pc:sldChg chg="addSp delSp modSp mod">
        <pc:chgData name="Roman Pechanek" userId="d0747c9f-e6ff-426e-93c8-a166d128b69a" providerId="ADAL" clId="{C36C7655-B214-4C76-AFF3-E09D900C6762}" dt="2021-02-09T11:59:56.236" v="620" actId="1076"/>
        <pc:sldMkLst>
          <pc:docMk/>
          <pc:sldMk cId="1205276113" sldId="312"/>
        </pc:sldMkLst>
        <pc:spChg chg="mod">
          <ac:chgData name="Roman Pechanek" userId="d0747c9f-e6ff-426e-93c8-a166d128b69a" providerId="ADAL" clId="{C36C7655-B214-4C76-AFF3-E09D900C6762}" dt="2021-02-09T11:59:54.049" v="619" actId="1076"/>
          <ac:spMkLst>
            <pc:docMk/>
            <pc:sldMk cId="1205276113" sldId="312"/>
            <ac:spMk id="2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1:59:56.236" v="620" actId="1076"/>
          <ac:spMkLst>
            <pc:docMk/>
            <pc:sldMk cId="1205276113" sldId="312"/>
            <ac:spMk id="3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1205276113" sldId="312"/>
            <ac:spMk id="4" creationId="{00000000-0000-0000-0000-000000000000}"/>
          </ac:spMkLst>
        </pc:spChg>
        <pc:picChg chg="del mod">
          <ac:chgData name="Roman Pechanek" userId="d0747c9f-e6ff-426e-93c8-a166d128b69a" providerId="ADAL" clId="{C36C7655-B214-4C76-AFF3-E09D900C6762}" dt="2021-02-09T11:55:24.413" v="566" actId="478"/>
          <ac:picMkLst>
            <pc:docMk/>
            <pc:sldMk cId="1205276113" sldId="312"/>
            <ac:picMk id="5" creationId="{00000000-0000-0000-0000-000000000000}"/>
          </ac:picMkLst>
        </pc:picChg>
        <pc:picChg chg="del mod">
          <ac:chgData name="Roman Pechanek" userId="d0747c9f-e6ff-426e-93c8-a166d128b69a" providerId="ADAL" clId="{C36C7655-B214-4C76-AFF3-E09D900C6762}" dt="2021-02-09T11:54:47.405" v="560" actId="478"/>
          <ac:picMkLst>
            <pc:docMk/>
            <pc:sldMk cId="1205276113" sldId="312"/>
            <ac:picMk id="7" creationId="{00000000-0000-0000-0000-000000000000}"/>
          </ac:picMkLst>
        </pc:picChg>
        <pc:picChg chg="mod">
          <ac:chgData name="Roman Pechanek" userId="d0747c9f-e6ff-426e-93c8-a166d128b69a" providerId="ADAL" clId="{C36C7655-B214-4C76-AFF3-E09D900C6762}" dt="2021-02-09T11:54:11.931" v="555" actId="1076"/>
          <ac:picMkLst>
            <pc:docMk/>
            <pc:sldMk cId="1205276113" sldId="312"/>
            <ac:picMk id="8" creationId="{00000000-0000-0000-0000-000000000000}"/>
          </ac:picMkLst>
        </pc:picChg>
        <pc:picChg chg="mod">
          <ac:chgData name="Roman Pechanek" userId="d0747c9f-e6ff-426e-93c8-a166d128b69a" providerId="ADAL" clId="{C36C7655-B214-4C76-AFF3-E09D900C6762}" dt="2021-02-09T11:54:09.340" v="554" actId="14100"/>
          <ac:picMkLst>
            <pc:docMk/>
            <pc:sldMk cId="1205276113" sldId="312"/>
            <ac:picMk id="9" creationId="{00000000-0000-0000-0000-000000000000}"/>
          </ac:picMkLst>
        </pc:picChg>
        <pc:picChg chg="add mod">
          <ac:chgData name="Roman Pechanek" userId="d0747c9f-e6ff-426e-93c8-a166d128b69a" providerId="ADAL" clId="{C36C7655-B214-4C76-AFF3-E09D900C6762}" dt="2021-02-09T11:54:58.352" v="564" actId="1076"/>
          <ac:picMkLst>
            <pc:docMk/>
            <pc:sldMk cId="1205276113" sldId="312"/>
            <ac:picMk id="10" creationId="{CE32B041-B9B8-46F7-9781-EA90558ED8C9}"/>
          </ac:picMkLst>
        </pc:picChg>
        <pc:picChg chg="add mod">
          <ac:chgData name="Roman Pechanek" userId="d0747c9f-e6ff-426e-93c8-a166d128b69a" providerId="ADAL" clId="{C36C7655-B214-4C76-AFF3-E09D900C6762}" dt="2021-02-09T11:55:35.084" v="571" actId="14100"/>
          <ac:picMkLst>
            <pc:docMk/>
            <pc:sldMk cId="1205276113" sldId="312"/>
            <ac:picMk id="12" creationId="{1AD4942D-0334-4F8F-8829-6431C9AC1CB8}"/>
          </ac:picMkLst>
        </pc:picChg>
      </pc:sldChg>
      <pc:sldChg chg="addSp modSp mod">
        <pc:chgData name="Roman Pechanek" userId="d0747c9f-e6ff-426e-93c8-a166d128b69a" providerId="ADAL" clId="{C36C7655-B214-4C76-AFF3-E09D900C6762}" dt="2021-02-09T12:09:13.174" v="653" actId="1076"/>
        <pc:sldMkLst>
          <pc:docMk/>
          <pc:sldMk cId="4158978755" sldId="313"/>
        </pc:sldMkLst>
        <pc:spChg chg="mod">
          <ac:chgData name="Roman Pechanek" userId="d0747c9f-e6ff-426e-93c8-a166d128b69a" providerId="ADAL" clId="{C36C7655-B214-4C76-AFF3-E09D900C6762}" dt="2021-02-09T12:08:23.794" v="634" actId="1076"/>
          <ac:spMkLst>
            <pc:docMk/>
            <pc:sldMk cId="4158978755" sldId="313"/>
            <ac:spMk id="2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4158978755" sldId="313"/>
            <ac:spMk id="3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4158978755" sldId="313"/>
            <ac:spMk id="4" creationId="{00000000-0000-0000-0000-000000000000}"/>
          </ac:spMkLst>
        </pc:spChg>
        <pc:grpChg chg="add mod">
          <ac:chgData name="Roman Pechanek" userId="d0747c9f-e6ff-426e-93c8-a166d128b69a" providerId="ADAL" clId="{C36C7655-B214-4C76-AFF3-E09D900C6762}" dt="2021-02-09T12:09:13.174" v="653" actId="1076"/>
          <ac:grpSpMkLst>
            <pc:docMk/>
            <pc:sldMk cId="4158978755" sldId="313"/>
            <ac:grpSpMk id="6" creationId="{33FA592B-A9D3-4103-83A8-919486D2D966}"/>
          </ac:grpSpMkLst>
        </pc:grpChg>
        <pc:picChg chg="mod">
          <ac:chgData name="Roman Pechanek" userId="d0747c9f-e6ff-426e-93c8-a166d128b69a" providerId="ADAL" clId="{C36C7655-B214-4C76-AFF3-E09D900C6762}" dt="2021-02-09T12:09:05.025" v="650" actId="164"/>
          <ac:picMkLst>
            <pc:docMk/>
            <pc:sldMk cId="4158978755" sldId="313"/>
            <ac:picMk id="5" creationId="{00000000-0000-0000-0000-000000000000}"/>
          </ac:picMkLst>
        </pc:picChg>
        <pc:picChg chg="mod">
          <ac:chgData name="Roman Pechanek" userId="d0747c9f-e6ff-426e-93c8-a166d128b69a" providerId="ADAL" clId="{C36C7655-B214-4C76-AFF3-E09D900C6762}" dt="2021-02-09T12:09:05.025" v="650" actId="164"/>
          <ac:picMkLst>
            <pc:docMk/>
            <pc:sldMk cId="4158978755" sldId="313"/>
            <ac:picMk id="10" creationId="{00000000-0000-0000-0000-000000000000}"/>
          </ac:picMkLst>
        </pc:picChg>
        <pc:picChg chg="mod">
          <ac:chgData name="Roman Pechanek" userId="d0747c9f-e6ff-426e-93c8-a166d128b69a" providerId="ADAL" clId="{C36C7655-B214-4C76-AFF3-E09D900C6762}" dt="2021-02-09T12:09:05.025" v="650" actId="164"/>
          <ac:picMkLst>
            <pc:docMk/>
            <pc:sldMk cId="4158978755" sldId="313"/>
            <ac:picMk id="11" creationId="{00000000-0000-0000-0000-000000000000}"/>
          </ac:picMkLst>
        </pc:picChg>
        <pc:picChg chg="mod">
          <ac:chgData name="Roman Pechanek" userId="d0747c9f-e6ff-426e-93c8-a166d128b69a" providerId="ADAL" clId="{C36C7655-B214-4C76-AFF3-E09D900C6762}" dt="2021-02-09T12:09:05.025" v="650" actId="164"/>
          <ac:picMkLst>
            <pc:docMk/>
            <pc:sldMk cId="4158978755" sldId="313"/>
            <ac:picMk id="12" creationId="{00000000-0000-0000-0000-000000000000}"/>
          </ac:picMkLst>
        </pc:picChg>
      </pc:sldChg>
      <pc:sldChg chg="modSp mod">
        <pc:chgData name="Roman Pechanek" userId="d0747c9f-e6ff-426e-93c8-a166d128b69a" providerId="ADAL" clId="{C36C7655-B214-4C76-AFF3-E09D900C6762}" dt="2021-02-09T12:10:51.918" v="685" actId="14100"/>
        <pc:sldMkLst>
          <pc:docMk/>
          <pc:sldMk cId="724679407" sldId="314"/>
        </pc:sldMkLst>
        <pc:spChg chg="mod">
          <ac:chgData name="Roman Pechanek" userId="d0747c9f-e6ff-426e-93c8-a166d128b69a" providerId="ADAL" clId="{C36C7655-B214-4C76-AFF3-E09D900C6762}" dt="2021-02-09T12:09:18.746" v="654" actId="1076"/>
          <ac:spMkLst>
            <pc:docMk/>
            <pc:sldMk cId="724679407" sldId="314"/>
            <ac:spMk id="2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2:10:39.525" v="681" actId="14100"/>
          <ac:spMkLst>
            <pc:docMk/>
            <pc:sldMk cId="724679407" sldId="314"/>
            <ac:spMk id="3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724679407" sldId="314"/>
            <ac:spMk id="4" creationId="{00000000-0000-0000-0000-000000000000}"/>
          </ac:spMkLst>
        </pc:spChg>
        <pc:picChg chg="mod">
          <ac:chgData name="Roman Pechanek" userId="d0747c9f-e6ff-426e-93c8-a166d128b69a" providerId="ADAL" clId="{C36C7655-B214-4C76-AFF3-E09D900C6762}" dt="2021-02-09T12:10:51.918" v="685" actId="14100"/>
          <ac:picMkLst>
            <pc:docMk/>
            <pc:sldMk cId="724679407" sldId="314"/>
            <ac:picMk id="5" creationId="{00000000-0000-0000-0000-000000000000}"/>
          </ac:picMkLst>
        </pc:picChg>
      </pc:sldChg>
      <pc:sldChg chg="addSp delSp modSp mod">
        <pc:chgData name="Roman Pechanek" userId="d0747c9f-e6ff-426e-93c8-a166d128b69a" providerId="ADAL" clId="{C36C7655-B214-4C76-AFF3-E09D900C6762}" dt="2021-02-09T12:16:38.002" v="761" actId="1076"/>
        <pc:sldMkLst>
          <pc:docMk/>
          <pc:sldMk cId="374150880" sldId="315"/>
        </pc:sldMkLst>
        <pc:spChg chg="mod">
          <ac:chgData name="Roman Pechanek" userId="d0747c9f-e6ff-426e-93c8-a166d128b69a" providerId="ADAL" clId="{C36C7655-B214-4C76-AFF3-E09D900C6762}" dt="2021-02-09T12:12:47.071" v="702" actId="1076"/>
          <ac:spMkLst>
            <pc:docMk/>
            <pc:sldMk cId="374150880" sldId="315"/>
            <ac:spMk id="2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2:16:21.861" v="756" actId="12"/>
          <ac:spMkLst>
            <pc:docMk/>
            <pc:sldMk cId="374150880" sldId="315"/>
            <ac:spMk id="3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374150880" sldId="315"/>
            <ac:spMk id="4" creationId="{00000000-0000-0000-0000-000000000000}"/>
          </ac:spMkLst>
        </pc:spChg>
        <pc:grpChg chg="add mod">
          <ac:chgData name="Roman Pechanek" userId="d0747c9f-e6ff-426e-93c8-a166d128b69a" providerId="ADAL" clId="{C36C7655-B214-4C76-AFF3-E09D900C6762}" dt="2021-02-09T12:16:38.002" v="761" actId="1076"/>
          <ac:grpSpMkLst>
            <pc:docMk/>
            <pc:sldMk cId="374150880" sldId="315"/>
            <ac:grpSpMk id="14" creationId="{40051269-A1B8-4888-B114-A5292DA570C8}"/>
          </ac:grpSpMkLst>
        </pc:grpChg>
        <pc:picChg chg="add mod">
          <ac:chgData name="Roman Pechanek" userId="d0747c9f-e6ff-426e-93c8-a166d128b69a" providerId="ADAL" clId="{C36C7655-B214-4C76-AFF3-E09D900C6762}" dt="2021-02-09T12:16:38.002" v="761" actId="1076"/>
          <ac:picMkLst>
            <pc:docMk/>
            <pc:sldMk cId="374150880" sldId="315"/>
            <ac:picMk id="5" creationId="{C31C0F03-73B1-4AD4-9218-EED547B231DF}"/>
          </ac:picMkLst>
        </pc:picChg>
        <pc:picChg chg="add mod">
          <ac:chgData name="Roman Pechanek" userId="d0747c9f-e6ff-426e-93c8-a166d128b69a" providerId="ADAL" clId="{C36C7655-B214-4C76-AFF3-E09D900C6762}" dt="2021-02-09T12:16:38.002" v="761" actId="1076"/>
          <ac:picMkLst>
            <pc:docMk/>
            <pc:sldMk cId="374150880" sldId="315"/>
            <ac:picMk id="6" creationId="{FBA5F861-E07B-40D8-9CA2-F3F76D6F8FE4}"/>
          </ac:picMkLst>
        </pc:picChg>
        <pc:picChg chg="add mod">
          <ac:chgData name="Roman Pechanek" userId="d0747c9f-e6ff-426e-93c8-a166d128b69a" providerId="ADAL" clId="{C36C7655-B214-4C76-AFF3-E09D900C6762}" dt="2021-02-09T12:16:38.002" v="761" actId="1076"/>
          <ac:picMkLst>
            <pc:docMk/>
            <pc:sldMk cId="374150880" sldId="315"/>
            <ac:picMk id="7" creationId="{E2ADF821-DDD3-4E4C-B1B9-9B8C685937D1}"/>
          </ac:picMkLst>
        </pc:picChg>
        <pc:picChg chg="add mod">
          <ac:chgData name="Roman Pechanek" userId="d0747c9f-e6ff-426e-93c8-a166d128b69a" providerId="ADAL" clId="{C36C7655-B214-4C76-AFF3-E09D900C6762}" dt="2021-02-09T12:16:38.002" v="761" actId="1076"/>
          <ac:picMkLst>
            <pc:docMk/>
            <pc:sldMk cId="374150880" sldId="315"/>
            <ac:picMk id="8" creationId="{03BE137F-1D7C-4BC6-ABB6-6AB9C72CA6C9}"/>
          </ac:picMkLst>
        </pc:picChg>
        <pc:picChg chg="add mod">
          <ac:chgData name="Roman Pechanek" userId="d0747c9f-e6ff-426e-93c8-a166d128b69a" providerId="ADAL" clId="{C36C7655-B214-4C76-AFF3-E09D900C6762}" dt="2021-02-09T12:16:38.002" v="761" actId="1076"/>
          <ac:picMkLst>
            <pc:docMk/>
            <pc:sldMk cId="374150880" sldId="315"/>
            <ac:picMk id="9" creationId="{2A795F38-2211-4017-AB3A-926BD3C7D6A9}"/>
          </ac:picMkLst>
        </pc:picChg>
        <pc:picChg chg="add mod">
          <ac:chgData name="Roman Pechanek" userId="d0747c9f-e6ff-426e-93c8-a166d128b69a" providerId="ADAL" clId="{C36C7655-B214-4C76-AFF3-E09D900C6762}" dt="2021-02-09T12:16:38.002" v="761" actId="1076"/>
          <ac:picMkLst>
            <pc:docMk/>
            <pc:sldMk cId="374150880" sldId="315"/>
            <ac:picMk id="10" creationId="{10491380-8C8F-4FAA-9600-B5125083F7C7}"/>
          </ac:picMkLst>
        </pc:picChg>
        <pc:picChg chg="add del mod">
          <ac:chgData name="Roman Pechanek" userId="d0747c9f-e6ff-426e-93c8-a166d128b69a" providerId="ADAL" clId="{C36C7655-B214-4C76-AFF3-E09D900C6762}" dt="2021-02-09T12:13:24.451" v="713" actId="478"/>
          <ac:picMkLst>
            <pc:docMk/>
            <pc:sldMk cId="374150880" sldId="315"/>
            <ac:picMk id="11" creationId="{623E5B6E-B26B-43F5-B13E-5C155B0B26C0}"/>
          </ac:picMkLst>
        </pc:picChg>
        <pc:picChg chg="add mod">
          <ac:chgData name="Roman Pechanek" userId="d0747c9f-e6ff-426e-93c8-a166d128b69a" providerId="ADAL" clId="{C36C7655-B214-4C76-AFF3-E09D900C6762}" dt="2021-02-09T12:16:38.002" v="761" actId="1076"/>
          <ac:picMkLst>
            <pc:docMk/>
            <pc:sldMk cId="374150880" sldId="315"/>
            <ac:picMk id="13" creationId="{B705AA01-81D7-4494-BBEC-A70C01B57296}"/>
          </ac:picMkLst>
        </pc:picChg>
      </pc:sldChg>
      <pc:sldChg chg="modSp mod">
        <pc:chgData name="Roman Pechanek" userId="d0747c9f-e6ff-426e-93c8-a166d128b69a" providerId="ADAL" clId="{C36C7655-B214-4C76-AFF3-E09D900C6762}" dt="2021-02-09T12:08:14.295" v="632" actId="1076"/>
        <pc:sldMkLst>
          <pc:docMk/>
          <pc:sldMk cId="1489977687" sldId="319"/>
        </pc:sldMkLst>
        <pc:spChg chg="mod">
          <ac:chgData name="Roman Pechanek" userId="d0747c9f-e6ff-426e-93c8-a166d128b69a" providerId="ADAL" clId="{C36C7655-B214-4C76-AFF3-E09D900C6762}" dt="2021-02-09T12:00:07.287" v="623" actId="14100"/>
          <ac:spMkLst>
            <pc:docMk/>
            <pc:sldMk cId="1489977687" sldId="319"/>
            <ac:spMk id="2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2:00:09.731" v="624" actId="1076"/>
          <ac:spMkLst>
            <pc:docMk/>
            <pc:sldMk cId="1489977687" sldId="319"/>
            <ac:spMk id="3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1489977687" sldId="319"/>
            <ac:spMk id="4" creationId="{00000000-0000-0000-0000-000000000000}"/>
          </ac:spMkLst>
        </pc:spChg>
        <pc:picChg chg="mod">
          <ac:chgData name="Roman Pechanek" userId="d0747c9f-e6ff-426e-93c8-a166d128b69a" providerId="ADAL" clId="{C36C7655-B214-4C76-AFF3-E09D900C6762}" dt="2021-02-09T12:08:14.295" v="632" actId="1076"/>
          <ac:picMkLst>
            <pc:docMk/>
            <pc:sldMk cId="1489977687" sldId="319"/>
            <ac:picMk id="6" creationId="{00000000-0000-0000-0000-000000000000}"/>
          </ac:picMkLst>
        </pc:picChg>
        <pc:picChg chg="mod">
          <ac:chgData name="Roman Pechanek" userId="d0747c9f-e6ff-426e-93c8-a166d128b69a" providerId="ADAL" clId="{C36C7655-B214-4C76-AFF3-E09D900C6762}" dt="2021-02-09T12:07:55.002" v="630" actId="1076"/>
          <ac:picMkLst>
            <pc:docMk/>
            <pc:sldMk cId="1489977687" sldId="319"/>
            <ac:picMk id="8" creationId="{00000000-0000-0000-0000-000000000000}"/>
          </ac:picMkLst>
        </pc:picChg>
      </pc:sldChg>
      <pc:sldChg chg="modSp mod">
        <pc:chgData name="Roman Pechanek" userId="d0747c9f-e6ff-426e-93c8-a166d128b69a" providerId="ADAL" clId="{C36C7655-B214-4C76-AFF3-E09D900C6762}" dt="2021-02-09T12:40:32.715" v="1102" actId="948"/>
        <pc:sldMkLst>
          <pc:docMk/>
          <pc:sldMk cId="2986012746" sldId="345"/>
        </pc:sldMkLst>
        <pc:spChg chg="mod">
          <ac:chgData name="Roman Pechanek" userId="d0747c9f-e6ff-426e-93c8-a166d128b69a" providerId="ADAL" clId="{C36C7655-B214-4C76-AFF3-E09D900C6762}" dt="2021-02-09T12:40:25.052" v="1101" actId="1076"/>
          <ac:spMkLst>
            <pc:docMk/>
            <pc:sldMk cId="2986012746" sldId="345"/>
            <ac:spMk id="2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2986012746" sldId="345"/>
            <ac:spMk id="4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2:40:32.715" v="1102" actId="948"/>
          <ac:spMkLst>
            <pc:docMk/>
            <pc:sldMk cId="2986012746" sldId="345"/>
            <ac:spMk id="15" creationId="{00000000-0000-0000-0000-000000000000}"/>
          </ac:spMkLst>
        </pc:spChg>
      </pc:sldChg>
      <pc:sldChg chg="modSp mod">
        <pc:chgData name="Roman Pechanek" userId="d0747c9f-e6ff-426e-93c8-a166d128b69a" providerId="ADAL" clId="{C36C7655-B214-4C76-AFF3-E09D900C6762}" dt="2021-02-11T11:14:18.526" v="1125" actId="20577"/>
        <pc:sldMkLst>
          <pc:docMk/>
          <pc:sldMk cId="3987521042" sldId="346"/>
        </pc:sldMkLst>
        <pc:spChg chg="mod">
          <ac:chgData name="Roman Pechanek" userId="d0747c9f-e6ff-426e-93c8-a166d128b69a" providerId="ADAL" clId="{C36C7655-B214-4C76-AFF3-E09D900C6762}" dt="2021-02-11T11:14:18.526" v="1125" actId="20577"/>
          <ac:spMkLst>
            <pc:docMk/>
            <pc:sldMk cId="3987521042" sldId="346"/>
            <ac:spMk id="3" creationId="{78E625AE-B5AC-4291-9293-CD81B2396EC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3987521042" sldId="346"/>
            <ac:spMk id="4" creationId="{10FFE349-3A5E-4249-944C-2B42A5777CBE}"/>
          </ac:spMkLst>
        </pc:spChg>
      </pc:sldChg>
      <pc:sldChg chg="modSp mod">
        <pc:chgData name="Roman Pechanek" userId="d0747c9f-e6ff-426e-93c8-a166d128b69a" providerId="ADAL" clId="{C36C7655-B214-4C76-AFF3-E09D900C6762}" dt="2021-02-09T11:07:39.893" v="252" actId="113"/>
        <pc:sldMkLst>
          <pc:docMk/>
          <pc:sldMk cId="3640453803" sldId="347"/>
        </pc:sldMkLst>
        <pc:spChg chg="mod">
          <ac:chgData name="Roman Pechanek" userId="d0747c9f-e6ff-426e-93c8-a166d128b69a" providerId="ADAL" clId="{C36C7655-B214-4C76-AFF3-E09D900C6762}" dt="2021-02-09T10:55:22.197" v="4" actId="27636"/>
          <ac:spMkLst>
            <pc:docMk/>
            <pc:sldMk cId="3640453803" sldId="347"/>
            <ac:spMk id="2" creationId="{98A36E47-3670-401E-82F8-A5A7601756EA}"/>
          </ac:spMkLst>
        </pc:spChg>
        <pc:spChg chg="mod">
          <ac:chgData name="Roman Pechanek" userId="d0747c9f-e6ff-426e-93c8-a166d128b69a" providerId="ADAL" clId="{C36C7655-B214-4C76-AFF3-E09D900C6762}" dt="2021-02-09T11:07:39.893" v="252" actId="113"/>
          <ac:spMkLst>
            <pc:docMk/>
            <pc:sldMk cId="3640453803" sldId="347"/>
            <ac:spMk id="3" creationId="{78E625AE-B5AC-4291-9293-CD81B2396EC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3640453803" sldId="347"/>
            <ac:spMk id="4" creationId="{10FFE349-3A5E-4249-944C-2B42A5777CBE}"/>
          </ac:spMkLst>
        </pc:spChg>
      </pc:sldChg>
      <pc:sldChg chg="modSp mod">
        <pc:chgData name="Roman Pechanek" userId="d0747c9f-e6ff-426e-93c8-a166d128b69a" providerId="ADAL" clId="{C36C7655-B214-4C76-AFF3-E09D900C6762}" dt="2021-02-09T11:06:49.316" v="229" actId="20577"/>
        <pc:sldMkLst>
          <pc:docMk/>
          <pc:sldMk cId="1629490514" sldId="350"/>
        </pc:sldMkLst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1629490514" sldId="350"/>
            <ac:spMk id="4" creationId="{10FFE349-3A5E-4249-944C-2B42A5777CBE}"/>
          </ac:spMkLst>
        </pc:spChg>
        <pc:graphicFrameChg chg="mod modGraphic">
          <ac:chgData name="Roman Pechanek" userId="d0747c9f-e6ff-426e-93c8-a166d128b69a" providerId="ADAL" clId="{C36C7655-B214-4C76-AFF3-E09D900C6762}" dt="2021-02-09T11:06:49.316" v="229" actId="20577"/>
          <ac:graphicFrameMkLst>
            <pc:docMk/>
            <pc:sldMk cId="1629490514" sldId="350"/>
            <ac:graphicFrameMk id="7" creationId="{E60EEA13-1207-408A-80C8-A789E74DCB65}"/>
          </ac:graphicFrameMkLst>
        </pc:graphicFrameChg>
      </pc:sldChg>
      <pc:sldChg chg="modSp mod">
        <pc:chgData name="Roman Pechanek" userId="d0747c9f-e6ff-426e-93c8-a166d128b69a" providerId="ADAL" clId="{C36C7655-B214-4C76-AFF3-E09D900C6762}" dt="2021-02-09T11:10:00.663" v="275" actId="948"/>
        <pc:sldMkLst>
          <pc:docMk/>
          <pc:sldMk cId="4029172395" sldId="351"/>
        </pc:sldMkLst>
        <pc:spChg chg="mod">
          <ac:chgData name="Roman Pechanek" userId="d0747c9f-e6ff-426e-93c8-a166d128b69a" providerId="ADAL" clId="{C36C7655-B214-4C76-AFF3-E09D900C6762}" dt="2021-02-09T10:55:22.281" v="6" actId="27636"/>
          <ac:spMkLst>
            <pc:docMk/>
            <pc:sldMk cId="4029172395" sldId="351"/>
            <ac:spMk id="2" creationId="{98A36E47-3670-401E-82F8-A5A7601756EA}"/>
          </ac:spMkLst>
        </pc:spChg>
        <pc:spChg chg="mod">
          <ac:chgData name="Roman Pechanek" userId="d0747c9f-e6ff-426e-93c8-a166d128b69a" providerId="ADAL" clId="{C36C7655-B214-4C76-AFF3-E09D900C6762}" dt="2021-02-09T11:10:00.663" v="275" actId="948"/>
          <ac:spMkLst>
            <pc:docMk/>
            <pc:sldMk cId="4029172395" sldId="351"/>
            <ac:spMk id="3" creationId="{78E625AE-B5AC-4291-9293-CD81B2396EC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4029172395" sldId="351"/>
            <ac:spMk id="4" creationId="{10FFE349-3A5E-4249-944C-2B42A5777CBE}"/>
          </ac:spMkLst>
        </pc:spChg>
      </pc:sldChg>
      <pc:sldChg chg="modSp mod">
        <pc:chgData name="Roman Pechanek" userId="d0747c9f-e6ff-426e-93c8-a166d128b69a" providerId="ADAL" clId="{C36C7655-B214-4C76-AFF3-E09D900C6762}" dt="2021-02-09T11:10:37.768" v="286" actId="1076"/>
        <pc:sldMkLst>
          <pc:docMk/>
          <pc:sldMk cId="547663533" sldId="352"/>
        </pc:sldMkLst>
        <pc:spChg chg="mod">
          <ac:chgData name="Roman Pechanek" userId="d0747c9f-e6ff-426e-93c8-a166d128b69a" providerId="ADAL" clId="{C36C7655-B214-4C76-AFF3-E09D900C6762}" dt="2021-02-09T11:10:33.302" v="285" actId="20577"/>
          <ac:spMkLst>
            <pc:docMk/>
            <pc:sldMk cId="547663533" sldId="352"/>
            <ac:spMk id="3" creationId="{78E625AE-B5AC-4291-9293-CD81B2396EC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547663533" sldId="352"/>
            <ac:spMk id="4" creationId="{10FFE349-3A5E-4249-944C-2B42A5777CBE}"/>
          </ac:spMkLst>
        </pc:spChg>
        <pc:picChg chg="mod">
          <ac:chgData name="Roman Pechanek" userId="d0747c9f-e6ff-426e-93c8-a166d128b69a" providerId="ADAL" clId="{C36C7655-B214-4C76-AFF3-E09D900C6762}" dt="2021-02-09T11:10:37.768" v="286" actId="1076"/>
          <ac:picMkLst>
            <pc:docMk/>
            <pc:sldMk cId="547663533" sldId="352"/>
            <ac:picMk id="5" creationId="{2731A03F-0943-4C45-9051-F79E1ACB716D}"/>
          </ac:picMkLst>
        </pc:picChg>
        <pc:picChg chg="mod">
          <ac:chgData name="Roman Pechanek" userId="d0747c9f-e6ff-426e-93c8-a166d128b69a" providerId="ADAL" clId="{C36C7655-B214-4C76-AFF3-E09D900C6762}" dt="2021-02-09T11:10:23.104" v="277" actId="1076"/>
          <ac:picMkLst>
            <pc:docMk/>
            <pc:sldMk cId="547663533" sldId="352"/>
            <ac:picMk id="6" creationId="{84683AB7-3B09-4367-815B-C5832689E43A}"/>
          </ac:picMkLst>
        </pc:picChg>
      </pc:sldChg>
      <pc:sldChg chg="modSp mod">
        <pc:chgData name="Roman Pechanek" userId="d0747c9f-e6ff-426e-93c8-a166d128b69a" providerId="ADAL" clId="{C36C7655-B214-4C76-AFF3-E09D900C6762}" dt="2021-02-09T11:34:51.157" v="342" actId="1076"/>
        <pc:sldMkLst>
          <pc:docMk/>
          <pc:sldMk cId="1602161727" sldId="353"/>
        </pc:sldMkLst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1602161727" sldId="353"/>
            <ac:spMk id="4" creationId="{10FFE349-3A5E-4249-944C-2B42A5777CBE}"/>
          </ac:spMkLst>
        </pc:spChg>
        <pc:picChg chg="mod">
          <ac:chgData name="Roman Pechanek" userId="d0747c9f-e6ff-426e-93c8-a166d128b69a" providerId="ADAL" clId="{C36C7655-B214-4C76-AFF3-E09D900C6762}" dt="2021-02-09T11:34:51.157" v="342" actId="1076"/>
          <ac:picMkLst>
            <pc:docMk/>
            <pc:sldMk cId="1602161727" sldId="353"/>
            <ac:picMk id="6" creationId="{0FE26236-7F1D-4301-96D8-34CA62B228CA}"/>
          </ac:picMkLst>
        </pc:picChg>
      </pc:sldChg>
      <pc:sldChg chg="modSp mod">
        <pc:chgData name="Roman Pechanek" userId="d0747c9f-e6ff-426e-93c8-a166d128b69a" providerId="ADAL" clId="{C36C7655-B214-4C76-AFF3-E09D900C6762}" dt="2021-02-09T11:35:01.995" v="344" actId="1076"/>
        <pc:sldMkLst>
          <pc:docMk/>
          <pc:sldMk cId="2817892963" sldId="354"/>
        </pc:sldMkLst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2817892963" sldId="354"/>
            <ac:spMk id="4" creationId="{10FFE349-3A5E-4249-944C-2B42A5777CBE}"/>
          </ac:spMkLst>
        </pc:spChg>
        <pc:picChg chg="mod">
          <ac:chgData name="Roman Pechanek" userId="d0747c9f-e6ff-426e-93c8-a166d128b69a" providerId="ADAL" clId="{C36C7655-B214-4C76-AFF3-E09D900C6762}" dt="2021-02-09T11:35:01.995" v="344" actId="1076"/>
          <ac:picMkLst>
            <pc:docMk/>
            <pc:sldMk cId="2817892963" sldId="354"/>
            <ac:picMk id="5" creationId="{4C31FCF6-9DE3-4EFF-B92D-6247C635C6C3}"/>
          </ac:picMkLst>
        </pc:picChg>
      </pc:sldChg>
      <pc:sldChg chg="modSp mod">
        <pc:chgData name="Roman Pechanek" userId="d0747c9f-e6ff-426e-93c8-a166d128b69a" providerId="ADAL" clId="{C36C7655-B214-4C76-AFF3-E09D900C6762}" dt="2021-02-09T11:36:56.810" v="363" actId="6549"/>
        <pc:sldMkLst>
          <pc:docMk/>
          <pc:sldMk cId="3248840335" sldId="355"/>
        </pc:sldMkLst>
        <pc:spChg chg="mod">
          <ac:chgData name="Roman Pechanek" userId="d0747c9f-e6ff-426e-93c8-a166d128b69a" providerId="ADAL" clId="{C36C7655-B214-4C76-AFF3-E09D900C6762}" dt="2021-02-09T10:55:22.291" v="7" actId="27636"/>
          <ac:spMkLst>
            <pc:docMk/>
            <pc:sldMk cId="3248840335" sldId="355"/>
            <ac:spMk id="2" creationId="{98A36E47-3670-401E-82F8-A5A7601756EA}"/>
          </ac:spMkLst>
        </pc:spChg>
        <pc:spChg chg="mod">
          <ac:chgData name="Roman Pechanek" userId="d0747c9f-e6ff-426e-93c8-a166d128b69a" providerId="ADAL" clId="{C36C7655-B214-4C76-AFF3-E09D900C6762}" dt="2021-02-09T11:36:56.810" v="363" actId="6549"/>
          <ac:spMkLst>
            <pc:docMk/>
            <pc:sldMk cId="3248840335" sldId="355"/>
            <ac:spMk id="3" creationId="{78E625AE-B5AC-4291-9293-CD81B2396EC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3248840335" sldId="355"/>
            <ac:spMk id="4" creationId="{10FFE349-3A5E-4249-944C-2B42A5777CBE}"/>
          </ac:spMkLst>
        </pc:spChg>
      </pc:sldChg>
      <pc:sldChg chg="modSp mod">
        <pc:chgData name="Roman Pechanek" userId="d0747c9f-e6ff-426e-93c8-a166d128b69a" providerId="ADAL" clId="{C36C7655-B214-4C76-AFF3-E09D900C6762}" dt="2021-02-09T11:34:34.164" v="338" actId="6549"/>
        <pc:sldMkLst>
          <pc:docMk/>
          <pc:sldMk cId="210411364" sldId="356"/>
        </pc:sldMkLst>
        <pc:spChg chg="mod">
          <ac:chgData name="Roman Pechanek" userId="d0747c9f-e6ff-426e-93c8-a166d128b69a" providerId="ADAL" clId="{C36C7655-B214-4C76-AFF3-E09D900C6762}" dt="2021-02-09T11:32:24.695" v="308" actId="14100"/>
          <ac:spMkLst>
            <pc:docMk/>
            <pc:sldMk cId="210411364" sldId="356"/>
            <ac:spMk id="2" creationId="{98A36E47-3670-401E-82F8-A5A7601756EA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210411364" sldId="356"/>
            <ac:spMk id="4" creationId="{10FFE349-3A5E-4249-944C-2B42A5777CBE}"/>
          </ac:spMkLst>
        </pc:spChg>
        <pc:spChg chg="mod">
          <ac:chgData name="Roman Pechanek" userId="d0747c9f-e6ff-426e-93c8-a166d128b69a" providerId="ADAL" clId="{C36C7655-B214-4C76-AFF3-E09D900C6762}" dt="2021-02-09T11:34:34.164" v="338" actId="6549"/>
          <ac:spMkLst>
            <pc:docMk/>
            <pc:sldMk cId="210411364" sldId="356"/>
            <ac:spMk id="11" creationId="{96B07163-413E-4C5F-B844-B620FCABEC2A}"/>
          </ac:spMkLst>
        </pc:spChg>
      </pc:sldChg>
      <pc:sldChg chg="modSp mod">
        <pc:chgData name="Roman Pechanek" userId="d0747c9f-e6ff-426e-93c8-a166d128b69a" providerId="ADAL" clId="{C36C7655-B214-4C76-AFF3-E09D900C6762}" dt="2021-02-09T11:40:34.770" v="399" actId="6549"/>
        <pc:sldMkLst>
          <pc:docMk/>
          <pc:sldMk cId="495477371" sldId="357"/>
        </pc:sldMkLst>
        <pc:spChg chg="mod">
          <ac:chgData name="Roman Pechanek" userId="d0747c9f-e6ff-426e-93c8-a166d128b69a" providerId="ADAL" clId="{C36C7655-B214-4C76-AFF3-E09D900C6762}" dt="2021-02-09T10:55:22.302" v="8" actId="27636"/>
          <ac:spMkLst>
            <pc:docMk/>
            <pc:sldMk cId="495477371" sldId="357"/>
            <ac:spMk id="2" creationId="{98A36E47-3670-401E-82F8-A5A7601756EA}"/>
          </ac:spMkLst>
        </pc:spChg>
        <pc:spChg chg="mod">
          <ac:chgData name="Roman Pechanek" userId="d0747c9f-e6ff-426e-93c8-a166d128b69a" providerId="ADAL" clId="{C36C7655-B214-4C76-AFF3-E09D900C6762}" dt="2021-02-09T11:40:34.770" v="399" actId="6549"/>
          <ac:spMkLst>
            <pc:docMk/>
            <pc:sldMk cId="495477371" sldId="357"/>
            <ac:spMk id="3" creationId="{78E625AE-B5AC-4291-9293-CD81B2396EC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495477371" sldId="357"/>
            <ac:spMk id="4" creationId="{10FFE349-3A5E-4249-944C-2B42A5777CBE}"/>
          </ac:spMkLst>
        </pc:spChg>
      </pc:sldChg>
      <pc:sldChg chg="delSp modSp del mod">
        <pc:chgData name="Roman Pechanek" userId="d0747c9f-e6ff-426e-93c8-a166d128b69a" providerId="ADAL" clId="{C36C7655-B214-4C76-AFF3-E09D900C6762}" dt="2021-02-09T11:11:19.685" v="296" actId="47"/>
        <pc:sldMkLst>
          <pc:docMk/>
          <pc:sldMk cId="1133655944" sldId="358"/>
        </pc:sldMkLst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1133655944" sldId="358"/>
            <ac:spMk id="4" creationId="{10FFE349-3A5E-4249-944C-2B42A5777CBE}"/>
          </ac:spMkLst>
        </pc:spChg>
        <pc:picChg chg="del mod">
          <ac:chgData name="Roman Pechanek" userId="d0747c9f-e6ff-426e-93c8-a166d128b69a" providerId="ADAL" clId="{C36C7655-B214-4C76-AFF3-E09D900C6762}" dt="2021-02-09T11:11:09.303" v="292" actId="21"/>
          <ac:picMkLst>
            <pc:docMk/>
            <pc:sldMk cId="1133655944" sldId="358"/>
            <ac:picMk id="7" creationId="{092F581A-6226-4282-9059-7BAB246F08FF}"/>
          </ac:picMkLst>
        </pc:picChg>
      </pc:sldChg>
      <pc:sldChg chg="addSp delSp modSp mod">
        <pc:chgData name="Roman Pechanek" userId="d0747c9f-e6ff-426e-93c8-a166d128b69a" providerId="ADAL" clId="{C36C7655-B214-4C76-AFF3-E09D900C6762}" dt="2021-02-09T12:28:37.563" v="874" actId="21"/>
        <pc:sldMkLst>
          <pc:docMk/>
          <pc:sldMk cId="2885896871" sldId="359"/>
        </pc:sldMkLst>
        <pc:spChg chg="mod">
          <ac:chgData name="Roman Pechanek" userId="d0747c9f-e6ff-426e-93c8-a166d128b69a" providerId="ADAL" clId="{C36C7655-B214-4C76-AFF3-E09D900C6762}" dt="2021-02-09T11:56:23.164" v="574" actId="1076"/>
          <ac:spMkLst>
            <pc:docMk/>
            <pc:sldMk cId="2885896871" sldId="359"/>
            <ac:spMk id="2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1:41:48.683" v="407" actId="12"/>
          <ac:spMkLst>
            <pc:docMk/>
            <pc:sldMk cId="2885896871" sldId="359"/>
            <ac:spMk id="3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2885896871" sldId="359"/>
            <ac:spMk id="4" creationId="{00000000-0000-0000-0000-000000000000}"/>
          </ac:spMkLst>
        </pc:spChg>
        <pc:grpChg chg="add del mod">
          <ac:chgData name="Roman Pechanek" userId="d0747c9f-e6ff-426e-93c8-a166d128b69a" providerId="ADAL" clId="{C36C7655-B214-4C76-AFF3-E09D900C6762}" dt="2021-02-09T11:44:05.667" v="431" actId="165"/>
          <ac:grpSpMkLst>
            <pc:docMk/>
            <pc:sldMk cId="2885896871" sldId="359"/>
            <ac:grpSpMk id="8" creationId="{CB295207-B760-4DA3-9832-95847FA005CE}"/>
          </ac:grpSpMkLst>
        </pc:grpChg>
        <pc:grpChg chg="add mod">
          <ac:chgData name="Roman Pechanek" userId="d0747c9f-e6ff-426e-93c8-a166d128b69a" providerId="ADAL" clId="{C36C7655-B214-4C76-AFF3-E09D900C6762}" dt="2021-02-09T11:56:31.450" v="577" actId="1076"/>
          <ac:grpSpMkLst>
            <pc:docMk/>
            <pc:sldMk cId="2885896871" sldId="359"/>
            <ac:grpSpMk id="9" creationId="{03B6FBA8-4DC6-4F7D-99B3-C6E0CDB0CC89}"/>
          </ac:grpSpMkLst>
        </pc:grpChg>
        <pc:picChg chg="add del mod topLvl">
          <ac:chgData name="Roman Pechanek" userId="d0747c9f-e6ff-426e-93c8-a166d128b69a" providerId="ADAL" clId="{C36C7655-B214-4C76-AFF3-E09D900C6762}" dt="2021-02-09T12:28:35.431" v="873" actId="478"/>
          <ac:picMkLst>
            <pc:docMk/>
            <pc:sldMk cId="2885896871" sldId="359"/>
            <ac:picMk id="5" creationId="{6E9630CF-8EFE-4D66-AE32-55CF7FB13257}"/>
          </ac:picMkLst>
        </pc:picChg>
        <pc:picChg chg="add mod">
          <ac:chgData name="Roman Pechanek" userId="d0747c9f-e6ff-426e-93c8-a166d128b69a" providerId="ADAL" clId="{C36C7655-B214-4C76-AFF3-E09D900C6762}" dt="2021-02-09T11:44:09.061" v="432" actId="164"/>
          <ac:picMkLst>
            <pc:docMk/>
            <pc:sldMk cId="2885896871" sldId="359"/>
            <ac:picMk id="6" creationId="{E6758734-0498-4D26-B9C2-776C565045C8}"/>
          </ac:picMkLst>
        </pc:picChg>
        <pc:picChg chg="add mod topLvl">
          <ac:chgData name="Roman Pechanek" userId="d0747c9f-e6ff-426e-93c8-a166d128b69a" providerId="ADAL" clId="{C36C7655-B214-4C76-AFF3-E09D900C6762}" dt="2021-02-09T11:44:09.061" v="432" actId="164"/>
          <ac:picMkLst>
            <pc:docMk/>
            <pc:sldMk cId="2885896871" sldId="359"/>
            <ac:picMk id="7" creationId="{CAA9E063-1AD2-42E6-9994-58A088138BD4}"/>
          </ac:picMkLst>
        </pc:picChg>
        <pc:picChg chg="add del mod">
          <ac:chgData name="Roman Pechanek" userId="d0747c9f-e6ff-426e-93c8-a166d128b69a" providerId="ADAL" clId="{C36C7655-B214-4C76-AFF3-E09D900C6762}" dt="2021-02-09T12:28:37.563" v="874" actId="21"/>
          <ac:picMkLst>
            <pc:docMk/>
            <pc:sldMk cId="2885896871" sldId="359"/>
            <ac:picMk id="10" creationId="{40905FC1-2E87-44BE-872E-8EBE3E524E0B}"/>
          </ac:picMkLst>
        </pc:picChg>
      </pc:sldChg>
      <pc:sldChg chg="addSp delSp modSp mod">
        <pc:chgData name="Roman Pechanek" userId="d0747c9f-e6ff-426e-93c8-a166d128b69a" providerId="ADAL" clId="{C36C7655-B214-4C76-AFF3-E09D900C6762}" dt="2021-02-09T12:29:07.408" v="886" actId="14100"/>
        <pc:sldMkLst>
          <pc:docMk/>
          <pc:sldMk cId="1281121047" sldId="360"/>
        </pc:sldMkLst>
        <pc:spChg chg="mod">
          <ac:chgData name="Roman Pechanek" userId="d0747c9f-e6ff-426e-93c8-a166d128b69a" providerId="ADAL" clId="{C36C7655-B214-4C76-AFF3-E09D900C6762}" dt="2021-02-09T11:56:43.159" v="578" actId="1076"/>
          <ac:spMkLst>
            <pc:docMk/>
            <pc:sldMk cId="1281121047" sldId="360"/>
            <ac:spMk id="2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1:56:53.875" v="592" actId="20577"/>
          <ac:spMkLst>
            <pc:docMk/>
            <pc:sldMk cId="1281121047" sldId="360"/>
            <ac:spMk id="3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1281121047" sldId="360"/>
            <ac:spMk id="4" creationId="{00000000-0000-0000-0000-000000000000}"/>
          </ac:spMkLst>
        </pc:spChg>
        <pc:picChg chg="mod">
          <ac:chgData name="Roman Pechanek" userId="d0747c9f-e6ff-426e-93c8-a166d128b69a" providerId="ADAL" clId="{C36C7655-B214-4C76-AFF3-E09D900C6762}" dt="2021-02-09T11:44:20.409" v="434" actId="1076"/>
          <ac:picMkLst>
            <pc:docMk/>
            <pc:sldMk cId="1281121047" sldId="360"/>
            <ac:picMk id="5" creationId="{00000000-0000-0000-0000-000000000000}"/>
          </ac:picMkLst>
        </pc:picChg>
        <pc:picChg chg="mod">
          <ac:chgData name="Roman Pechanek" userId="d0747c9f-e6ff-426e-93c8-a166d128b69a" providerId="ADAL" clId="{C36C7655-B214-4C76-AFF3-E09D900C6762}" dt="2021-02-09T12:29:05.474" v="885" actId="14100"/>
          <ac:picMkLst>
            <pc:docMk/>
            <pc:sldMk cId="1281121047" sldId="360"/>
            <ac:picMk id="7" creationId="{00000000-0000-0000-0000-000000000000}"/>
          </ac:picMkLst>
        </pc:picChg>
        <pc:picChg chg="mod">
          <ac:chgData name="Roman Pechanek" userId="d0747c9f-e6ff-426e-93c8-a166d128b69a" providerId="ADAL" clId="{C36C7655-B214-4C76-AFF3-E09D900C6762}" dt="2021-02-09T11:44:22.513" v="435" actId="1076"/>
          <ac:picMkLst>
            <pc:docMk/>
            <pc:sldMk cId="1281121047" sldId="360"/>
            <ac:picMk id="8" creationId="{00000000-0000-0000-0000-000000000000}"/>
          </ac:picMkLst>
        </pc:picChg>
        <pc:picChg chg="del mod">
          <ac:chgData name="Roman Pechanek" userId="d0747c9f-e6ff-426e-93c8-a166d128b69a" providerId="ADAL" clId="{C36C7655-B214-4C76-AFF3-E09D900C6762}" dt="2021-02-09T12:28:54.947" v="881" actId="478"/>
          <ac:picMkLst>
            <pc:docMk/>
            <pc:sldMk cId="1281121047" sldId="360"/>
            <ac:picMk id="9" creationId="{00000000-0000-0000-0000-000000000000}"/>
          </ac:picMkLst>
        </pc:picChg>
        <pc:picChg chg="mod">
          <ac:chgData name="Roman Pechanek" userId="d0747c9f-e6ff-426e-93c8-a166d128b69a" providerId="ADAL" clId="{C36C7655-B214-4C76-AFF3-E09D900C6762}" dt="2021-02-09T11:45:11.268" v="450" actId="1076"/>
          <ac:picMkLst>
            <pc:docMk/>
            <pc:sldMk cId="1281121047" sldId="360"/>
            <ac:picMk id="10" creationId="{00000000-0000-0000-0000-000000000000}"/>
          </ac:picMkLst>
        </pc:picChg>
        <pc:picChg chg="mod">
          <ac:chgData name="Roman Pechanek" userId="d0747c9f-e6ff-426e-93c8-a166d128b69a" providerId="ADAL" clId="{C36C7655-B214-4C76-AFF3-E09D900C6762}" dt="2021-02-09T11:45:07.770" v="448" actId="1076"/>
          <ac:picMkLst>
            <pc:docMk/>
            <pc:sldMk cId="1281121047" sldId="360"/>
            <ac:picMk id="11" creationId="{00000000-0000-0000-0000-000000000000}"/>
          </ac:picMkLst>
        </pc:picChg>
        <pc:picChg chg="add mod">
          <ac:chgData name="Roman Pechanek" userId="d0747c9f-e6ff-426e-93c8-a166d128b69a" providerId="ADAL" clId="{C36C7655-B214-4C76-AFF3-E09D900C6762}" dt="2021-02-09T12:29:07.408" v="886" actId="14100"/>
          <ac:picMkLst>
            <pc:docMk/>
            <pc:sldMk cId="1281121047" sldId="360"/>
            <ac:picMk id="12" creationId="{293FE503-E783-47F0-ACBD-96BEEFC9FEB7}"/>
          </ac:picMkLst>
        </pc:picChg>
      </pc:sldChg>
      <pc:sldChg chg="modSp del mod">
        <pc:chgData name="Roman Pechanek" userId="d0747c9f-e6ff-426e-93c8-a166d128b69a" providerId="ADAL" clId="{C36C7655-B214-4C76-AFF3-E09D900C6762}" dt="2021-02-09T12:16:42.709" v="762" actId="47"/>
        <pc:sldMkLst>
          <pc:docMk/>
          <pc:sldMk cId="1213644688" sldId="361"/>
        </pc:sldMkLst>
        <pc:spChg chg="mod">
          <ac:chgData name="Roman Pechanek" userId="d0747c9f-e6ff-426e-93c8-a166d128b69a" providerId="ADAL" clId="{C36C7655-B214-4C76-AFF3-E09D900C6762}" dt="2021-02-09T12:13:07.125" v="710" actId="1076"/>
          <ac:spMkLst>
            <pc:docMk/>
            <pc:sldMk cId="1213644688" sldId="361"/>
            <ac:spMk id="2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1213644688" sldId="361"/>
            <ac:spMk id="4" creationId="{00000000-0000-0000-0000-000000000000}"/>
          </ac:spMkLst>
        </pc:spChg>
      </pc:sldChg>
      <pc:sldChg chg="modSp mod">
        <pc:chgData name="Roman Pechanek" userId="d0747c9f-e6ff-426e-93c8-a166d128b69a" providerId="ADAL" clId="{C36C7655-B214-4C76-AFF3-E09D900C6762}" dt="2021-02-09T12:40:43.940" v="1103" actId="948"/>
        <pc:sldMkLst>
          <pc:docMk/>
          <pc:sldMk cId="1100254754" sldId="362"/>
        </pc:sldMkLst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1100254754" sldId="362"/>
            <ac:spMk id="4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2:40:43.940" v="1103" actId="948"/>
          <ac:spMkLst>
            <pc:docMk/>
            <pc:sldMk cId="1100254754" sldId="362"/>
            <ac:spMk id="5" creationId="{4C0DD0D4-1811-43D8-9080-55127CEBDCC4}"/>
          </ac:spMkLst>
        </pc:spChg>
      </pc:sldChg>
      <pc:sldChg chg="addSp delSp modSp mod">
        <pc:chgData name="Roman Pechanek" userId="d0747c9f-e6ff-426e-93c8-a166d128b69a" providerId="ADAL" clId="{C36C7655-B214-4C76-AFF3-E09D900C6762}" dt="2021-02-09T12:32:02.711" v="926" actId="1076"/>
        <pc:sldMkLst>
          <pc:docMk/>
          <pc:sldMk cId="3642829156" sldId="364"/>
        </pc:sldMkLst>
        <pc:spChg chg="mod">
          <ac:chgData name="Roman Pechanek" userId="d0747c9f-e6ff-426e-93c8-a166d128b69a" providerId="ADAL" clId="{C36C7655-B214-4C76-AFF3-E09D900C6762}" dt="2021-02-09T12:32:02.711" v="926" actId="1076"/>
          <ac:spMkLst>
            <pc:docMk/>
            <pc:sldMk cId="3642829156" sldId="364"/>
            <ac:spMk id="2" creationId="{98A36E47-3670-401E-82F8-A5A7601756EA}"/>
          </ac:spMkLst>
        </pc:spChg>
        <pc:spChg chg="mod">
          <ac:chgData name="Roman Pechanek" userId="d0747c9f-e6ff-426e-93c8-a166d128b69a" providerId="ADAL" clId="{C36C7655-B214-4C76-AFF3-E09D900C6762}" dt="2021-02-09T12:17:22.158" v="767" actId="20577"/>
          <ac:spMkLst>
            <pc:docMk/>
            <pc:sldMk cId="3642829156" sldId="364"/>
            <ac:spMk id="3" creationId="{78E625AE-B5AC-4291-9293-CD81B2396EC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3642829156" sldId="364"/>
            <ac:spMk id="4" creationId="{10FFE349-3A5E-4249-944C-2B42A5777CBE}"/>
          </ac:spMkLst>
        </pc:spChg>
        <pc:picChg chg="mod">
          <ac:chgData name="Roman Pechanek" userId="d0747c9f-e6ff-426e-93c8-a166d128b69a" providerId="ADAL" clId="{C36C7655-B214-4C76-AFF3-E09D900C6762}" dt="2021-02-09T12:21:34.147" v="809" actId="1076"/>
          <ac:picMkLst>
            <pc:docMk/>
            <pc:sldMk cId="3642829156" sldId="364"/>
            <ac:picMk id="6" creationId="{AA22874D-F988-4EA9-B12B-1F52B54A3CB6}"/>
          </ac:picMkLst>
        </pc:picChg>
        <pc:picChg chg="add mod">
          <ac:chgData name="Roman Pechanek" userId="d0747c9f-e6ff-426e-93c8-a166d128b69a" providerId="ADAL" clId="{C36C7655-B214-4C76-AFF3-E09D900C6762}" dt="2021-02-09T12:21:37.820" v="810" actId="1076"/>
          <ac:picMkLst>
            <pc:docMk/>
            <pc:sldMk cId="3642829156" sldId="364"/>
            <ac:picMk id="7" creationId="{D90D8DEB-E28D-441A-8EED-0EDDBB064466}"/>
          </ac:picMkLst>
        </pc:picChg>
        <pc:picChg chg="mod">
          <ac:chgData name="Roman Pechanek" userId="d0747c9f-e6ff-426e-93c8-a166d128b69a" providerId="ADAL" clId="{C36C7655-B214-4C76-AFF3-E09D900C6762}" dt="2021-02-09T12:17:28.276" v="768" actId="1076"/>
          <ac:picMkLst>
            <pc:docMk/>
            <pc:sldMk cId="3642829156" sldId="364"/>
            <ac:picMk id="8" creationId="{7A236DE7-CE33-4FEC-B696-5CB6A63E0B2E}"/>
          </ac:picMkLst>
        </pc:picChg>
        <pc:picChg chg="mod">
          <ac:chgData name="Roman Pechanek" userId="d0747c9f-e6ff-426e-93c8-a166d128b69a" providerId="ADAL" clId="{C36C7655-B214-4C76-AFF3-E09D900C6762}" dt="2021-02-09T12:20:56.001" v="795" actId="14100"/>
          <ac:picMkLst>
            <pc:docMk/>
            <pc:sldMk cId="3642829156" sldId="364"/>
            <ac:picMk id="10" creationId="{77FDF1B1-0E19-427B-9259-40F1487CFA42}"/>
          </ac:picMkLst>
        </pc:picChg>
        <pc:picChg chg="add mod">
          <ac:chgData name="Roman Pechanek" userId="d0747c9f-e6ff-426e-93c8-a166d128b69a" providerId="ADAL" clId="{C36C7655-B214-4C76-AFF3-E09D900C6762}" dt="2021-02-09T12:21:52.020" v="817" actId="1076"/>
          <ac:picMkLst>
            <pc:docMk/>
            <pc:sldMk cId="3642829156" sldId="364"/>
            <ac:picMk id="11" creationId="{B656F2D9-7EE2-4790-A74D-659AE6D69367}"/>
          </ac:picMkLst>
        </pc:picChg>
        <pc:picChg chg="mod ord">
          <ac:chgData name="Roman Pechanek" userId="d0747c9f-e6ff-426e-93c8-a166d128b69a" providerId="ADAL" clId="{C36C7655-B214-4C76-AFF3-E09D900C6762}" dt="2021-02-09T12:22:48.629" v="829" actId="166"/>
          <ac:picMkLst>
            <pc:docMk/>
            <pc:sldMk cId="3642829156" sldId="364"/>
            <ac:picMk id="12" creationId="{6A6980E7-4B81-4EF9-AECF-3FE6CA4CBC23}"/>
          </ac:picMkLst>
        </pc:picChg>
        <pc:picChg chg="add mod ord">
          <ac:chgData name="Roman Pechanek" userId="d0747c9f-e6ff-426e-93c8-a166d128b69a" providerId="ADAL" clId="{C36C7655-B214-4C76-AFF3-E09D900C6762}" dt="2021-02-09T12:21:43.166" v="812" actId="1076"/>
          <ac:picMkLst>
            <pc:docMk/>
            <pc:sldMk cId="3642829156" sldId="364"/>
            <ac:picMk id="14" creationId="{BB0CA7B1-8E94-40DB-919A-D6919B0B398F}"/>
          </ac:picMkLst>
        </pc:picChg>
        <pc:picChg chg="add mod">
          <ac:chgData name="Roman Pechanek" userId="d0747c9f-e6ff-426e-93c8-a166d128b69a" providerId="ADAL" clId="{C36C7655-B214-4C76-AFF3-E09D900C6762}" dt="2021-02-09T12:22:39.076" v="826" actId="1076"/>
          <ac:picMkLst>
            <pc:docMk/>
            <pc:sldMk cId="3642829156" sldId="364"/>
            <ac:picMk id="16" creationId="{B6ECC4F4-95AD-4C3E-B057-7C1CAE2186C1}"/>
          </ac:picMkLst>
        </pc:picChg>
        <pc:picChg chg="add del mod">
          <ac:chgData name="Roman Pechanek" userId="d0747c9f-e6ff-426e-93c8-a166d128b69a" providerId="ADAL" clId="{C36C7655-B214-4C76-AFF3-E09D900C6762}" dt="2021-02-09T12:21:39.972" v="811" actId="1076"/>
          <ac:picMkLst>
            <pc:docMk/>
            <pc:sldMk cId="3642829156" sldId="364"/>
            <ac:picMk id="1026" creationId="{D55245BA-E35B-428B-97B2-362EFA909E68}"/>
          </ac:picMkLst>
        </pc:picChg>
      </pc:sldChg>
      <pc:sldChg chg="addSp delSp modSp mod">
        <pc:chgData name="Roman Pechanek" userId="d0747c9f-e6ff-426e-93c8-a166d128b69a" providerId="ADAL" clId="{C36C7655-B214-4C76-AFF3-E09D900C6762}" dt="2021-02-09T12:32:11.221" v="927" actId="1076"/>
        <pc:sldMkLst>
          <pc:docMk/>
          <pc:sldMk cId="2101604587" sldId="365"/>
        </pc:sldMkLst>
        <pc:spChg chg="mod">
          <ac:chgData name="Roman Pechanek" userId="d0747c9f-e6ff-426e-93c8-a166d128b69a" providerId="ADAL" clId="{C36C7655-B214-4C76-AFF3-E09D900C6762}" dt="2021-02-09T12:31:55.644" v="921" actId="20577"/>
          <ac:spMkLst>
            <pc:docMk/>
            <pc:sldMk cId="2101604587" sldId="365"/>
            <ac:spMk id="2" creationId="{98A36E47-3670-401E-82F8-A5A7601756EA}"/>
          </ac:spMkLst>
        </pc:spChg>
        <pc:spChg chg="mod">
          <ac:chgData name="Roman Pechanek" userId="d0747c9f-e6ff-426e-93c8-a166d128b69a" providerId="ADAL" clId="{C36C7655-B214-4C76-AFF3-E09D900C6762}" dt="2021-02-09T12:32:11.221" v="927" actId="1076"/>
          <ac:spMkLst>
            <pc:docMk/>
            <pc:sldMk cId="2101604587" sldId="365"/>
            <ac:spMk id="3" creationId="{78E625AE-B5AC-4291-9293-CD81B2396EC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2101604587" sldId="365"/>
            <ac:spMk id="4" creationId="{10FFE349-3A5E-4249-944C-2B42A5777CBE}"/>
          </ac:spMkLst>
        </pc:spChg>
        <pc:picChg chg="del mod">
          <ac:chgData name="Roman Pechanek" userId="d0747c9f-e6ff-426e-93c8-a166d128b69a" providerId="ADAL" clId="{C36C7655-B214-4C76-AFF3-E09D900C6762}" dt="2021-02-09T12:29:24.167" v="891" actId="478"/>
          <ac:picMkLst>
            <pc:docMk/>
            <pc:sldMk cId="2101604587" sldId="365"/>
            <ac:picMk id="6" creationId="{00DE4325-5344-4D5E-8B40-2AB9E2D4375B}"/>
          </ac:picMkLst>
        </pc:picChg>
        <pc:picChg chg="add mod">
          <ac:chgData name="Roman Pechanek" userId="d0747c9f-e6ff-426e-93c8-a166d128b69a" providerId="ADAL" clId="{C36C7655-B214-4C76-AFF3-E09D900C6762}" dt="2021-02-09T12:31:41.316" v="916" actId="14100"/>
          <ac:picMkLst>
            <pc:docMk/>
            <pc:sldMk cId="2101604587" sldId="365"/>
            <ac:picMk id="7" creationId="{40E6E06A-4918-4167-A09B-71A5C635FC22}"/>
          </ac:picMkLst>
        </pc:picChg>
        <pc:picChg chg="del mod">
          <ac:chgData name="Roman Pechanek" userId="d0747c9f-e6ff-426e-93c8-a166d128b69a" providerId="ADAL" clId="{C36C7655-B214-4C76-AFF3-E09D900C6762}" dt="2021-02-09T12:29:24.689" v="892" actId="478"/>
          <ac:picMkLst>
            <pc:docMk/>
            <pc:sldMk cId="2101604587" sldId="365"/>
            <ac:picMk id="8" creationId="{F5BFC626-A2E7-4753-B8F0-B7170075D8C0}"/>
          </ac:picMkLst>
        </pc:picChg>
        <pc:picChg chg="add mod">
          <ac:chgData name="Roman Pechanek" userId="d0747c9f-e6ff-426e-93c8-a166d128b69a" providerId="ADAL" clId="{C36C7655-B214-4C76-AFF3-E09D900C6762}" dt="2021-02-09T12:29:44.181" v="904" actId="1076"/>
          <ac:picMkLst>
            <pc:docMk/>
            <pc:sldMk cId="2101604587" sldId="365"/>
            <ac:picMk id="9" creationId="{AE2EB855-4054-4BDE-9E25-885E2786A676}"/>
          </ac:picMkLst>
        </pc:picChg>
        <pc:picChg chg="del mod">
          <ac:chgData name="Roman Pechanek" userId="d0747c9f-e6ff-426e-93c8-a166d128b69a" providerId="ADAL" clId="{C36C7655-B214-4C76-AFF3-E09D900C6762}" dt="2021-02-09T12:29:50.087" v="907" actId="478"/>
          <ac:picMkLst>
            <pc:docMk/>
            <pc:sldMk cId="2101604587" sldId="365"/>
            <ac:picMk id="10" creationId="{6071281B-D57D-439F-890D-B9E4A0FA1095}"/>
          </ac:picMkLst>
        </pc:picChg>
        <pc:picChg chg="add mod">
          <ac:chgData name="Roman Pechanek" userId="d0747c9f-e6ff-426e-93c8-a166d128b69a" providerId="ADAL" clId="{C36C7655-B214-4C76-AFF3-E09D900C6762}" dt="2021-02-09T12:29:38.512" v="901" actId="1076"/>
          <ac:picMkLst>
            <pc:docMk/>
            <pc:sldMk cId="2101604587" sldId="365"/>
            <ac:picMk id="11" creationId="{74F82611-35EC-46D7-91BD-A198D81E824F}"/>
          </ac:picMkLst>
        </pc:picChg>
        <pc:picChg chg="mod">
          <ac:chgData name="Roman Pechanek" userId="d0747c9f-e6ff-426e-93c8-a166d128b69a" providerId="ADAL" clId="{C36C7655-B214-4C76-AFF3-E09D900C6762}" dt="2021-02-09T12:29:49.461" v="906" actId="14100"/>
          <ac:picMkLst>
            <pc:docMk/>
            <pc:sldMk cId="2101604587" sldId="365"/>
            <ac:picMk id="12" creationId="{CC81BADD-AEFD-4112-917E-F01083FBEE2A}"/>
          </ac:picMkLst>
        </pc:picChg>
        <pc:picChg chg="add mod">
          <ac:chgData name="Roman Pechanek" userId="d0747c9f-e6ff-426e-93c8-a166d128b69a" providerId="ADAL" clId="{C36C7655-B214-4C76-AFF3-E09D900C6762}" dt="2021-02-09T12:29:32.437" v="897" actId="1076"/>
          <ac:picMkLst>
            <pc:docMk/>
            <pc:sldMk cId="2101604587" sldId="365"/>
            <ac:picMk id="13" creationId="{CFF58AAD-DCA9-4FF4-AB16-1EA77BC4377C}"/>
          </ac:picMkLst>
        </pc:picChg>
        <pc:picChg chg="add mod">
          <ac:chgData name="Roman Pechanek" userId="d0747c9f-e6ff-426e-93c8-a166d128b69a" providerId="ADAL" clId="{C36C7655-B214-4C76-AFF3-E09D900C6762}" dt="2021-02-09T12:29:29.073" v="895" actId="1076"/>
          <ac:picMkLst>
            <pc:docMk/>
            <pc:sldMk cId="2101604587" sldId="365"/>
            <ac:picMk id="14" creationId="{C310C386-0FD4-46F4-9B34-47EEEBA58065}"/>
          </ac:picMkLst>
        </pc:picChg>
        <pc:picChg chg="add del mod">
          <ac:chgData name="Roman Pechanek" userId="d0747c9f-e6ff-426e-93c8-a166d128b69a" providerId="ADAL" clId="{C36C7655-B214-4C76-AFF3-E09D900C6762}" dt="2021-02-09T12:28:14.854" v="865" actId="21"/>
          <ac:picMkLst>
            <pc:docMk/>
            <pc:sldMk cId="2101604587" sldId="365"/>
            <ac:picMk id="15" creationId="{EC0A1D70-E218-4EB6-AB32-41CEB750D1A8}"/>
          </ac:picMkLst>
        </pc:picChg>
        <pc:picChg chg="add del mod">
          <ac:chgData name="Roman Pechanek" userId="d0747c9f-e6ff-426e-93c8-a166d128b69a" providerId="ADAL" clId="{C36C7655-B214-4C76-AFF3-E09D900C6762}" dt="2021-02-09T12:31:37.271" v="914" actId="478"/>
          <ac:picMkLst>
            <pc:docMk/>
            <pc:sldMk cId="2101604587" sldId="365"/>
            <ac:picMk id="16" creationId="{8701B3AF-AC97-4C00-B8AF-FC9B747C6003}"/>
          </ac:picMkLst>
        </pc:picChg>
      </pc:sldChg>
      <pc:sldChg chg="addSp delSp modSp mod">
        <pc:chgData name="Roman Pechanek" userId="d0747c9f-e6ff-426e-93c8-a166d128b69a" providerId="ADAL" clId="{C36C7655-B214-4C76-AFF3-E09D900C6762}" dt="2021-02-09T12:34:24.267" v="1027" actId="1076"/>
        <pc:sldMkLst>
          <pc:docMk/>
          <pc:sldMk cId="3412323685" sldId="366"/>
        </pc:sldMkLst>
        <pc:spChg chg="mod">
          <ac:chgData name="Roman Pechanek" userId="d0747c9f-e6ff-426e-93c8-a166d128b69a" providerId="ADAL" clId="{C36C7655-B214-4C76-AFF3-E09D900C6762}" dt="2021-02-09T12:33:20.829" v="993" actId="20577"/>
          <ac:spMkLst>
            <pc:docMk/>
            <pc:sldMk cId="3412323685" sldId="366"/>
            <ac:spMk id="2" creationId="{98A36E47-3670-401E-82F8-A5A7601756EA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3412323685" sldId="366"/>
            <ac:spMk id="4" creationId="{10FFE349-3A5E-4249-944C-2B42A5777CBE}"/>
          </ac:spMkLst>
        </pc:spChg>
        <pc:spChg chg="add mod">
          <ac:chgData name="Roman Pechanek" userId="d0747c9f-e6ff-426e-93c8-a166d128b69a" providerId="ADAL" clId="{C36C7655-B214-4C76-AFF3-E09D900C6762}" dt="2021-02-09T12:33:35.964" v="1000" actId="20577"/>
          <ac:spMkLst>
            <pc:docMk/>
            <pc:sldMk cId="3412323685" sldId="366"/>
            <ac:spMk id="5" creationId="{270D8F1B-5F67-442F-9514-9DF97433AC99}"/>
          </ac:spMkLst>
        </pc:spChg>
        <pc:picChg chg="add mod">
          <ac:chgData name="Roman Pechanek" userId="d0747c9f-e6ff-426e-93c8-a166d128b69a" providerId="ADAL" clId="{C36C7655-B214-4C76-AFF3-E09D900C6762}" dt="2021-02-09T12:34:24.267" v="1027" actId="1076"/>
          <ac:picMkLst>
            <pc:docMk/>
            <pc:sldMk cId="3412323685" sldId="366"/>
            <ac:picMk id="6" creationId="{14F1E9FA-9928-4DEE-8934-A35E2B38DD18}"/>
          </ac:picMkLst>
        </pc:picChg>
        <pc:picChg chg="del mod">
          <ac:chgData name="Roman Pechanek" userId="d0747c9f-e6ff-426e-93c8-a166d128b69a" providerId="ADAL" clId="{C36C7655-B214-4C76-AFF3-E09D900C6762}" dt="2021-02-09T12:34:21.187" v="1025" actId="478"/>
          <ac:picMkLst>
            <pc:docMk/>
            <pc:sldMk cId="3412323685" sldId="366"/>
            <ac:picMk id="7" creationId="{077E9820-0F5E-4A98-A799-E8246865ECC9}"/>
          </ac:picMkLst>
        </pc:picChg>
      </pc:sldChg>
      <pc:sldChg chg="addSp modSp mod">
        <pc:chgData name="Roman Pechanek" userId="d0747c9f-e6ff-426e-93c8-a166d128b69a" providerId="ADAL" clId="{C36C7655-B214-4C76-AFF3-E09D900C6762}" dt="2021-02-09T12:35:50.533" v="1055" actId="20577"/>
        <pc:sldMkLst>
          <pc:docMk/>
          <pc:sldMk cId="3115907085" sldId="367"/>
        </pc:sldMkLst>
        <pc:spChg chg="mod">
          <ac:chgData name="Roman Pechanek" userId="d0747c9f-e6ff-426e-93c8-a166d128b69a" providerId="ADAL" clId="{C36C7655-B214-4C76-AFF3-E09D900C6762}" dt="2021-02-09T12:35:50.533" v="1055" actId="20577"/>
          <ac:spMkLst>
            <pc:docMk/>
            <pc:sldMk cId="3115907085" sldId="367"/>
            <ac:spMk id="2" creationId="{98A36E47-3670-401E-82F8-A5A7601756EA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3115907085" sldId="367"/>
            <ac:spMk id="4" creationId="{10FFE349-3A5E-4249-944C-2B42A5777CBE}"/>
          </ac:spMkLst>
        </pc:spChg>
        <pc:spChg chg="add mod">
          <ac:chgData name="Roman Pechanek" userId="d0747c9f-e6ff-426e-93c8-a166d128b69a" providerId="ADAL" clId="{C36C7655-B214-4C76-AFF3-E09D900C6762}" dt="2021-02-09T12:34:34.437" v="1028" actId="14100"/>
          <ac:spMkLst>
            <pc:docMk/>
            <pc:sldMk cId="3115907085" sldId="367"/>
            <ac:spMk id="7" creationId="{58C1566B-E1AE-4180-A41F-C14084FF698D}"/>
          </ac:spMkLst>
        </pc:spChg>
        <pc:picChg chg="mod">
          <ac:chgData name="Roman Pechanek" userId="d0747c9f-e6ff-426e-93c8-a166d128b69a" providerId="ADAL" clId="{C36C7655-B214-4C76-AFF3-E09D900C6762}" dt="2021-02-09T12:35:21.381" v="1047" actId="1076"/>
          <ac:picMkLst>
            <pc:docMk/>
            <pc:sldMk cId="3115907085" sldId="367"/>
            <ac:picMk id="5" creationId="{4E52B0A1-5748-4E8C-8728-E5D5F64F4F0A}"/>
          </ac:picMkLst>
        </pc:picChg>
        <pc:picChg chg="mod">
          <ac:chgData name="Roman Pechanek" userId="d0747c9f-e6ff-426e-93c8-a166d128b69a" providerId="ADAL" clId="{C36C7655-B214-4C76-AFF3-E09D900C6762}" dt="2021-02-09T12:35:33.711" v="1050" actId="1076"/>
          <ac:picMkLst>
            <pc:docMk/>
            <pc:sldMk cId="3115907085" sldId="367"/>
            <ac:picMk id="8" creationId="{2FEE3308-ADCC-4481-AF2F-90F232A0B5CA}"/>
          </ac:picMkLst>
        </pc:picChg>
        <pc:picChg chg="mod">
          <ac:chgData name="Roman Pechanek" userId="d0747c9f-e6ff-426e-93c8-a166d128b69a" providerId="ADAL" clId="{C36C7655-B214-4C76-AFF3-E09D900C6762}" dt="2021-02-09T12:35:26.117" v="1049" actId="1076"/>
          <ac:picMkLst>
            <pc:docMk/>
            <pc:sldMk cId="3115907085" sldId="367"/>
            <ac:picMk id="10" creationId="{DADD5F6E-D81C-40D2-8AE7-C68280C215C2}"/>
          </ac:picMkLst>
        </pc:picChg>
      </pc:sldChg>
      <pc:sldChg chg="modSp mod">
        <pc:chgData name="Roman Pechanek" userId="d0747c9f-e6ff-426e-93c8-a166d128b69a" providerId="ADAL" clId="{C36C7655-B214-4C76-AFF3-E09D900C6762}" dt="2021-02-09T12:36:36.683" v="1070" actId="1076"/>
        <pc:sldMkLst>
          <pc:docMk/>
          <pc:sldMk cId="286598611" sldId="368"/>
        </pc:sldMkLst>
        <pc:spChg chg="mod">
          <ac:chgData name="Roman Pechanek" userId="d0747c9f-e6ff-426e-93c8-a166d128b69a" providerId="ADAL" clId="{C36C7655-B214-4C76-AFF3-E09D900C6762}" dt="2021-02-09T12:36:36.683" v="1070" actId="1076"/>
          <ac:spMkLst>
            <pc:docMk/>
            <pc:sldMk cId="286598611" sldId="368"/>
            <ac:spMk id="2" creationId="{98A36E47-3670-401E-82F8-A5A7601756EA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286598611" sldId="368"/>
            <ac:spMk id="4" creationId="{10FFE349-3A5E-4249-944C-2B42A5777CBE}"/>
          </ac:spMkLst>
        </pc:spChg>
        <pc:picChg chg="mod">
          <ac:chgData name="Roman Pechanek" userId="d0747c9f-e6ff-426e-93c8-a166d128b69a" providerId="ADAL" clId="{C36C7655-B214-4C76-AFF3-E09D900C6762}" dt="2021-02-09T12:36:01.372" v="1058" actId="1076"/>
          <ac:picMkLst>
            <pc:docMk/>
            <pc:sldMk cId="286598611" sldId="368"/>
            <ac:picMk id="2050" creationId="{8F2A58C5-313C-432E-92C3-CCDCCA7C8D72}"/>
          </ac:picMkLst>
        </pc:picChg>
        <pc:picChg chg="mod">
          <ac:chgData name="Roman Pechanek" userId="d0747c9f-e6ff-426e-93c8-a166d128b69a" providerId="ADAL" clId="{C36C7655-B214-4C76-AFF3-E09D900C6762}" dt="2021-02-09T12:35:59.974" v="1057" actId="1076"/>
          <ac:picMkLst>
            <pc:docMk/>
            <pc:sldMk cId="286598611" sldId="368"/>
            <ac:picMk id="2051" creationId="{DA8F3B69-067F-4390-B215-88E7B8A73C5A}"/>
          </ac:picMkLst>
        </pc:picChg>
        <pc:picChg chg="mod">
          <ac:chgData name="Roman Pechanek" userId="d0747c9f-e6ff-426e-93c8-a166d128b69a" providerId="ADAL" clId="{C36C7655-B214-4C76-AFF3-E09D900C6762}" dt="2021-02-09T12:36:21.042" v="1067" actId="1076"/>
          <ac:picMkLst>
            <pc:docMk/>
            <pc:sldMk cId="286598611" sldId="368"/>
            <ac:picMk id="2052" creationId="{4E9C560D-9154-4A52-AA93-DC31AF02BB47}"/>
          </ac:picMkLst>
        </pc:picChg>
        <pc:picChg chg="mod">
          <ac:chgData name="Roman Pechanek" userId="d0747c9f-e6ff-426e-93c8-a166d128b69a" providerId="ADAL" clId="{C36C7655-B214-4C76-AFF3-E09D900C6762}" dt="2021-02-09T12:36:16.772" v="1065" actId="14100"/>
          <ac:picMkLst>
            <pc:docMk/>
            <pc:sldMk cId="286598611" sldId="368"/>
            <ac:picMk id="2053" creationId="{2AFAD56C-9033-47A5-BD74-1AFE6D3F34F7}"/>
          </ac:picMkLst>
        </pc:picChg>
      </pc:sldChg>
      <pc:sldChg chg="modSp mod">
        <pc:chgData name="Roman Pechanek" userId="d0747c9f-e6ff-426e-93c8-a166d128b69a" providerId="ADAL" clId="{C36C7655-B214-4C76-AFF3-E09D900C6762}" dt="2021-02-09T12:37:11.498" v="1080" actId="14100"/>
        <pc:sldMkLst>
          <pc:docMk/>
          <pc:sldMk cId="771221706" sldId="369"/>
        </pc:sldMkLst>
        <pc:spChg chg="mod">
          <ac:chgData name="Roman Pechanek" userId="d0747c9f-e6ff-426e-93c8-a166d128b69a" providerId="ADAL" clId="{C36C7655-B214-4C76-AFF3-E09D900C6762}" dt="2021-02-09T12:36:32.322" v="1069" actId="1076"/>
          <ac:spMkLst>
            <pc:docMk/>
            <pc:sldMk cId="771221706" sldId="369"/>
            <ac:spMk id="2" creationId="{98A36E47-3670-401E-82F8-A5A7601756EA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771221706" sldId="369"/>
            <ac:spMk id="4" creationId="{10FFE349-3A5E-4249-944C-2B42A5777CBE}"/>
          </ac:spMkLst>
        </pc:spChg>
        <pc:picChg chg="mod">
          <ac:chgData name="Roman Pechanek" userId="d0747c9f-e6ff-426e-93c8-a166d128b69a" providerId="ADAL" clId="{C36C7655-B214-4C76-AFF3-E09D900C6762}" dt="2021-02-09T12:37:04.808" v="1077" actId="14100"/>
          <ac:picMkLst>
            <pc:docMk/>
            <pc:sldMk cId="771221706" sldId="369"/>
            <ac:picMk id="3074" creationId="{D966259E-F8A3-4D05-8153-715A37082AE5}"/>
          </ac:picMkLst>
        </pc:picChg>
        <pc:picChg chg="mod">
          <ac:chgData name="Roman Pechanek" userId="d0747c9f-e6ff-426e-93c8-a166d128b69a" providerId="ADAL" clId="{C36C7655-B214-4C76-AFF3-E09D900C6762}" dt="2021-02-09T12:37:11.498" v="1080" actId="14100"/>
          <ac:picMkLst>
            <pc:docMk/>
            <pc:sldMk cId="771221706" sldId="369"/>
            <ac:picMk id="3075" creationId="{01B644BD-E413-47F6-9E6C-92BD00C6F6F7}"/>
          </ac:picMkLst>
        </pc:picChg>
        <pc:picChg chg="mod">
          <ac:chgData name="Roman Pechanek" userId="d0747c9f-e6ff-426e-93c8-a166d128b69a" providerId="ADAL" clId="{C36C7655-B214-4C76-AFF3-E09D900C6762}" dt="2021-02-09T12:37:07.982" v="1079" actId="14100"/>
          <ac:picMkLst>
            <pc:docMk/>
            <pc:sldMk cId="771221706" sldId="369"/>
            <ac:picMk id="3076" creationId="{A5412C01-C5AA-45F7-B1E6-B4E7EF25A664}"/>
          </ac:picMkLst>
        </pc:picChg>
        <pc:picChg chg="mod">
          <ac:chgData name="Roman Pechanek" userId="d0747c9f-e6ff-426e-93c8-a166d128b69a" providerId="ADAL" clId="{C36C7655-B214-4C76-AFF3-E09D900C6762}" dt="2021-02-09T12:37:06.357" v="1078" actId="14100"/>
          <ac:picMkLst>
            <pc:docMk/>
            <pc:sldMk cId="771221706" sldId="369"/>
            <ac:picMk id="3077" creationId="{6DCB050A-F044-4A0C-A1F7-4A6AF335BEC1}"/>
          </ac:picMkLst>
        </pc:picChg>
      </pc:sldChg>
      <pc:sldChg chg="addSp delSp modSp mod">
        <pc:chgData name="Roman Pechanek" userId="d0747c9f-e6ff-426e-93c8-a166d128b69a" providerId="ADAL" clId="{C36C7655-B214-4C76-AFF3-E09D900C6762}" dt="2021-02-09T12:40:14.864" v="1099" actId="14100"/>
        <pc:sldMkLst>
          <pc:docMk/>
          <pc:sldMk cId="682939688" sldId="370"/>
        </pc:sldMkLst>
        <pc:spChg chg="mod">
          <ac:chgData name="Roman Pechanek" userId="d0747c9f-e6ff-426e-93c8-a166d128b69a" providerId="ADAL" clId="{C36C7655-B214-4C76-AFF3-E09D900C6762}" dt="2021-02-09T12:37:23.235" v="1082" actId="14100"/>
          <ac:spMkLst>
            <pc:docMk/>
            <pc:sldMk cId="682939688" sldId="370"/>
            <ac:spMk id="2" creationId="{98A36E47-3670-401E-82F8-A5A7601756EA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682939688" sldId="370"/>
            <ac:spMk id="4" creationId="{10FFE349-3A5E-4249-944C-2B42A5777CBE}"/>
          </ac:spMkLst>
        </pc:spChg>
        <pc:picChg chg="add del mod">
          <ac:chgData name="Roman Pechanek" userId="d0747c9f-e6ff-426e-93c8-a166d128b69a" providerId="ADAL" clId="{C36C7655-B214-4C76-AFF3-E09D900C6762}" dt="2021-02-09T12:39:47.654" v="1088" actId="478"/>
          <ac:picMkLst>
            <pc:docMk/>
            <pc:sldMk cId="682939688" sldId="370"/>
            <ac:picMk id="6" creationId="{137EB58A-7FCE-4B9B-AB68-194626281736}"/>
          </ac:picMkLst>
        </pc:picChg>
        <pc:picChg chg="add mod">
          <ac:chgData name="Roman Pechanek" userId="d0747c9f-e6ff-426e-93c8-a166d128b69a" providerId="ADAL" clId="{C36C7655-B214-4C76-AFF3-E09D900C6762}" dt="2021-02-09T12:40:14.864" v="1099" actId="14100"/>
          <ac:picMkLst>
            <pc:docMk/>
            <pc:sldMk cId="682939688" sldId="370"/>
            <ac:picMk id="8" creationId="{17D15357-3594-4504-8EF6-09786B7C6F7E}"/>
          </ac:picMkLst>
        </pc:picChg>
        <pc:picChg chg="mod">
          <ac:chgData name="Roman Pechanek" userId="d0747c9f-e6ff-426e-93c8-a166d128b69a" providerId="ADAL" clId="{C36C7655-B214-4C76-AFF3-E09D900C6762}" dt="2021-02-09T12:40:12.305" v="1098" actId="1076"/>
          <ac:picMkLst>
            <pc:docMk/>
            <pc:sldMk cId="682939688" sldId="370"/>
            <ac:picMk id="4098" creationId="{33F0C3B9-F904-49C6-A85D-33D19DC7280B}"/>
          </ac:picMkLst>
        </pc:picChg>
        <pc:picChg chg="mod">
          <ac:chgData name="Roman Pechanek" userId="d0747c9f-e6ff-426e-93c8-a166d128b69a" providerId="ADAL" clId="{C36C7655-B214-4C76-AFF3-E09D900C6762}" dt="2021-02-09T12:40:10.789" v="1097" actId="14100"/>
          <ac:picMkLst>
            <pc:docMk/>
            <pc:sldMk cId="682939688" sldId="370"/>
            <ac:picMk id="4099" creationId="{DDFD3389-A8D3-47C7-909B-3B6E3FB79DD5}"/>
          </ac:picMkLst>
        </pc:picChg>
      </pc:sldChg>
      <pc:sldChg chg="modSp mod">
        <pc:chgData name="Roman Pechanek" userId="d0747c9f-e6ff-426e-93c8-a166d128b69a" providerId="ADAL" clId="{C36C7655-B214-4C76-AFF3-E09D900C6762}" dt="2021-02-09T12:11:46.645" v="701" actId="12"/>
        <pc:sldMkLst>
          <pc:docMk/>
          <pc:sldMk cId="1400611288" sldId="371"/>
        </pc:sldMkLst>
        <pc:spChg chg="mod">
          <ac:chgData name="Roman Pechanek" userId="d0747c9f-e6ff-426e-93c8-a166d128b69a" providerId="ADAL" clId="{C36C7655-B214-4C76-AFF3-E09D900C6762}" dt="2021-02-09T12:11:46.645" v="701" actId="12"/>
          <ac:spMkLst>
            <pc:docMk/>
            <pc:sldMk cId="1400611288" sldId="371"/>
            <ac:spMk id="3" creationId="{00000000-0000-0000-0000-000000000000}"/>
          </ac:spMkLst>
        </pc:spChg>
        <pc:spChg chg="mod">
          <ac:chgData name="Roman Pechanek" userId="d0747c9f-e6ff-426e-93c8-a166d128b69a" providerId="ADAL" clId="{C36C7655-B214-4C76-AFF3-E09D900C6762}" dt="2021-02-09T10:55:21.991" v="0"/>
          <ac:spMkLst>
            <pc:docMk/>
            <pc:sldMk cId="1400611288" sldId="371"/>
            <ac:spMk id="4" creationId="{00000000-0000-0000-0000-000000000000}"/>
          </ac:spMkLst>
        </pc:spChg>
      </pc:sldChg>
      <pc:sldChg chg="addSp delSp modSp add mod">
        <pc:chgData name="Roman Pechanek" userId="d0747c9f-e6ff-426e-93c8-a166d128b69a" providerId="ADAL" clId="{C36C7655-B214-4C76-AFF3-E09D900C6762}" dt="2021-02-09T11:11:17.396" v="295" actId="14100"/>
        <pc:sldMkLst>
          <pc:docMk/>
          <pc:sldMk cId="1783242856" sldId="372"/>
        </pc:sldMkLst>
        <pc:spChg chg="del">
          <ac:chgData name="Roman Pechanek" userId="d0747c9f-e6ff-426e-93c8-a166d128b69a" providerId="ADAL" clId="{C36C7655-B214-4C76-AFF3-E09D900C6762}" dt="2021-02-09T11:00:09.528" v="65" actId="478"/>
          <ac:spMkLst>
            <pc:docMk/>
            <pc:sldMk cId="1783242856" sldId="372"/>
            <ac:spMk id="2" creationId="{00000000-0000-0000-0000-000000000000}"/>
          </ac:spMkLst>
        </pc:spChg>
        <pc:spChg chg="del">
          <ac:chgData name="Roman Pechanek" userId="d0747c9f-e6ff-426e-93c8-a166d128b69a" providerId="ADAL" clId="{C36C7655-B214-4C76-AFF3-E09D900C6762}" dt="2021-02-09T10:57:50.042" v="28" actId="478"/>
          <ac:spMkLst>
            <pc:docMk/>
            <pc:sldMk cId="1783242856" sldId="372"/>
            <ac:spMk id="3" creationId="{00000000-0000-0000-0000-000000000000}"/>
          </ac:spMkLst>
        </pc:spChg>
        <pc:spChg chg="del">
          <ac:chgData name="Roman Pechanek" userId="d0747c9f-e6ff-426e-93c8-a166d128b69a" providerId="ADAL" clId="{C36C7655-B214-4C76-AFF3-E09D900C6762}" dt="2021-02-09T10:57:45.724" v="27" actId="478"/>
          <ac:spMkLst>
            <pc:docMk/>
            <pc:sldMk cId="1783242856" sldId="372"/>
            <ac:spMk id="4" creationId="{00000000-0000-0000-0000-000000000000}"/>
          </ac:spMkLst>
        </pc:spChg>
        <pc:spChg chg="add del">
          <ac:chgData name="Roman Pechanek" userId="d0747c9f-e6ff-426e-93c8-a166d128b69a" providerId="ADAL" clId="{C36C7655-B214-4C76-AFF3-E09D900C6762}" dt="2021-02-09T10:58:07.134" v="33" actId="478"/>
          <ac:spMkLst>
            <pc:docMk/>
            <pc:sldMk cId="1783242856" sldId="372"/>
            <ac:spMk id="5" creationId="{00000000-0000-0000-0000-000000000000}"/>
          </ac:spMkLst>
        </pc:spChg>
        <pc:spChg chg="del">
          <ac:chgData name="Roman Pechanek" userId="d0747c9f-e6ff-426e-93c8-a166d128b69a" providerId="ADAL" clId="{C36C7655-B214-4C76-AFF3-E09D900C6762}" dt="2021-02-09T10:58:07.134" v="33" actId="478"/>
          <ac:spMkLst>
            <pc:docMk/>
            <pc:sldMk cId="1783242856" sldId="372"/>
            <ac:spMk id="6" creationId="{00000000-0000-0000-0000-000000000000}"/>
          </ac:spMkLst>
        </pc:spChg>
        <pc:spChg chg="add del">
          <ac:chgData name="Roman Pechanek" userId="d0747c9f-e6ff-426e-93c8-a166d128b69a" providerId="ADAL" clId="{C36C7655-B214-4C76-AFF3-E09D900C6762}" dt="2021-02-09T10:58:07.134" v="33" actId="478"/>
          <ac:spMkLst>
            <pc:docMk/>
            <pc:sldMk cId="1783242856" sldId="372"/>
            <ac:spMk id="7" creationId="{00000000-0000-0000-0000-000000000000}"/>
          </ac:spMkLst>
        </pc:spChg>
        <pc:spChg chg="del">
          <ac:chgData name="Roman Pechanek" userId="d0747c9f-e6ff-426e-93c8-a166d128b69a" providerId="ADAL" clId="{C36C7655-B214-4C76-AFF3-E09D900C6762}" dt="2021-02-09T10:58:07.134" v="33" actId="478"/>
          <ac:spMkLst>
            <pc:docMk/>
            <pc:sldMk cId="1783242856" sldId="372"/>
            <ac:spMk id="8" creationId="{00000000-0000-0000-0000-000000000000}"/>
          </ac:spMkLst>
        </pc:spChg>
        <pc:spChg chg="del">
          <ac:chgData name="Roman Pechanek" userId="d0747c9f-e6ff-426e-93c8-a166d128b69a" providerId="ADAL" clId="{C36C7655-B214-4C76-AFF3-E09D900C6762}" dt="2021-02-09T10:58:07.134" v="33" actId="478"/>
          <ac:spMkLst>
            <pc:docMk/>
            <pc:sldMk cId="1783242856" sldId="372"/>
            <ac:spMk id="9" creationId="{00000000-0000-0000-0000-000000000000}"/>
          </ac:spMkLst>
        </pc:spChg>
        <pc:spChg chg="del">
          <ac:chgData name="Roman Pechanek" userId="d0747c9f-e6ff-426e-93c8-a166d128b69a" providerId="ADAL" clId="{C36C7655-B214-4C76-AFF3-E09D900C6762}" dt="2021-02-09T10:58:07.134" v="33" actId="478"/>
          <ac:spMkLst>
            <pc:docMk/>
            <pc:sldMk cId="1783242856" sldId="372"/>
            <ac:spMk id="10" creationId="{00000000-0000-0000-0000-000000000000}"/>
          </ac:spMkLst>
        </pc:spChg>
        <pc:spChg chg="del">
          <ac:chgData name="Roman Pechanek" userId="d0747c9f-e6ff-426e-93c8-a166d128b69a" providerId="ADAL" clId="{C36C7655-B214-4C76-AFF3-E09D900C6762}" dt="2021-02-09T10:58:07.134" v="33" actId="478"/>
          <ac:spMkLst>
            <pc:docMk/>
            <pc:sldMk cId="1783242856" sldId="372"/>
            <ac:spMk id="11" creationId="{00000000-0000-0000-0000-000000000000}"/>
          </ac:spMkLst>
        </pc:spChg>
        <pc:spChg chg="del">
          <ac:chgData name="Roman Pechanek" userId="d0747c9f-e6ff-426e-93c8-a166d128b69a" providerId="ADAL" clId="{C36C7655-B214-4C76-AFF3-E09D900C6762}" dt="2021-02-09T10:58:07.134" v="33" actId="478"/>
          <ac:spMkLst>
            <pc:docMk/>
            <pc:sldMk cId="1783242856" sldId="372"/>
            <ac:spMk id="12" creationId="{00000000-0000-0000-0000-000000000000}"/>
          </ac:spMkLst>
        </pc:spChg>
        <pc:spChg chg="del">
          <ac:chgData name="Roman Pechanek" userId="d0747c9f-e6ff-426e-93c8-a166d128b69a" providerId="ADAL" clId="{C36C7655-B214-4C76-AFF3-E09D900C6762}" dt="2021-02-09T10:58:07.134" v="33" actId="478"/>
          <ac:spMkLst>
            <pc:docMk/>
            <pc:sldMk cId="1783242856" sldId="372"/>
            <ac:spMk id="13" creationId="{00000000-0000-0000-0000-000000000000}"/>
          </ac:spMkLst>
        </pc:spChg>
        <pc:spChg chg="del">
          <ac:chgData name="Roman Pechanek" userId="d0747c9f-e6ff-426e-93c8-a166d128b69a" providerId="ADAL" clId="{C36C7655-B214-4C76-AFF3-E09D900C6762}" dt="2021-02-09T10:58:07.134" v="33" actId="478"/>
          <ac:spMkLst>
            <pc:docMk/>
            <pc:sldMk cId="1783242856" sldId="372"/>
            <ac:spMk id="14" creationId="{00000000-0000-0000-0000-000000000000}"/>
          </ac:spMkLst>
        </pc:spChg>
        <pc:spChg chg="del">
          <ac:chgData name="Roman Pechanek" userId="d0747c9f-e6ff-426e-93c8-a166d128b69a" providerId="ADAL" clId="{C36C7655-B214-4C76-AFF3-E09D900C6762}" dt="2021-02-09T10:58:07.134" v="33" actId="478"/>
          <ac:spMkLst>
            <pc:docMk/>
            <pc:sldMk cId="1783242856" sldId="372"/>
            <ac:spMk id="15" creationId="{00000000-0000-0000-0000-000000000000}"/>
          </ac:spMkLst>
        </pc:spChg>
        <pc:spChg chg="del">
          <ac:chgData name="Roman Pechanek" userId="d0747c9f-e6ff-426e-93c8-a166d128b69a" providerId="ADAL" clId="{C36C7655-B214-4C76-AFF3-E09D900C6762}" dt="2021-02-09T10:58:07.134" v="33" actId="478"/>
          <ac:spMkLst>
            <pc:docMk/>
            <pc:sldMk cId="1783242856" sldId="372"/>
            <ac:spMk id="16" creationId="{00000000-0000-0000-0000-000000000000}"/>
          </ac:spMkLst>
        </pc:spChg>
        <pc:spChg chg="del">
          <ac:chgData name="Roman Pechanek" userId="d0747c9f-e6ff-426e-93c8-a166d128b69a" providerId="ADAL" clId="{C36C7655-B214-4C76-AFF3-E09D900C6762}" dt="2021-02-09T10:58:07.134" v="33" actId="478"/>
          <ac:spMkLst>
            <pc:docMk/>
            <pc:sldMk cId="1783242856" sldId="372"/>
            <ac:spMk id="17" creationId="{00000000-0000-0000-0000-000000000000}"/>
          </ac:spMkLst>
        </pc:spChg>
        <pc:spChg chg="add del mod">
          <ac:chgData name="Roman Pechanek" userId="d0747c9f-e6ff-426e-93c8-a166d128b69a" providerId="ADAL" clId="{C36C7655-B214-4C76-AFF3-E09D900C6762}" dt="2021-02-09T10:56:45.967" v="19"/>
          <ac:spMkLst>
            <pc:docMk/>
            <pc:sldMk cId="1783242856" sldId="372"/>
            <ac:spMk id="19" creationId="{7EF38F9F-30CF-4EEA-A8B3-5EED655F6C85}"/>
          </ac:spMkLst>
        </pc:spChg>
        <pc:spChg chg="add del mod">
          <ac:chgData name="Roman Pechanek" userId="d0747c9f-e6ff-426e-93c8-a166d128b69a" providerId="ADAL" clId="{C36C7655-B214-4C76-AFF3-E09D900C6762}" dt="2021-02-09T11:00:08.073" v="64" actId="21"/>
          <ac:spMkLst>
            <pc:docMk/>
            <pc:sldMk cId="1783242856" sldId="372"/>
            <ac:spMk id="20" creationId="{A145B727-CAB3-4440-A81F-D33CECB9A609}"/>
          </ac:spMkLst>
        </pc:spChg>
        <pc:picChg chg="del">
          <ac:chgData name="Roman Pechanek" userId="d0747c9f-e6ff-426e-93c8-a166d128b69a" providerId="ADAL" clId="{C36C7655-B214-4C76-AFF3-E09D900C6762}" dt="2021-02-09T11:11:04.901" v="290" actId="478"/>
          <ac:picMkLst>
            <pc:docMk/>
            <pc:sldMk cId="1783242856" sldId="372"/>
            <ac:picMk id="5" creationId="{2731A03F-0943-4C45-9051-F79E1ACB716D}"/>
          </ac:picMkLst>
        </pc:picChg>
        <pc:picChg chg="del">
          <ac:chgData name="Roman Pechanek" userId="d0747c9f-e6ff-426e-93c8-a166d128b69a" providerId="ADAL" clId="{C36C7655-B214-4C76-AFF3-E09D900C6762}" dt="2021-02-09T11:11:06.205" v="291" actId="478"/>
          <ac:picMkLst>
            <pc:docMk/>
            <pc:sldMk cId="1783242856" sldId="372"/>
            <ac:picMk id="6" creationId="{84683AB7-3B09-4367-815B-C5832689E43A}"/>
          </ac:picMkLst>
        </pc:picChg>
        <pc:picChg chg="add mod">
          <ac:chgData name="Roman Pechanek" userId="d0747c9f-e6ff-426e-93c8-a166d128b69a" providerId="ADAL" clId="{C36C7655-B214-4C76-AFF3-E09D900C6762}" dt="2021-02-09T11:11:17.396" v="295" actId="14100"/>
          <ac:picMkLst>
            <pc:docMk/>
            <pc:sldMk cId="1783242856" sldId="372"/>
            <ac:picMk id="7" creationId="{FDDF9A2C-939B-43E2-9BDA-168A4732AC45}"/>
          </ac:picMkLst>
        </pc:picChg>
      </pc:sldChg>
      <pc:sldChg chg="add del ord">
        <pc:chgData name="Roman Pechanek" userId="d0747c9f-e6ff-426e-93c8-a166d128b69a" providerId="ADAL" clId="{C36C7655-B214-4C76-AFF3-E09D900C6762}" dt="2021-02-09T11:03:06.058" v="91" actId="47"/>
        <pc:sldMkLst>
          <pc:docMk/>
          <pc:sldMk cId="0" sldId="373"/>
        </pc:sldMkLst>
      </pc:sldChg>
      <pc:sldChg chg="add">
        <pc:chgData name="Roman Pechanek" userId="d0747c9f-e6ff-426e-93c8-a166d128b69a" providerId="ADAL" clId="{C36C7655-B214-4C76-AFF3-E09D900C6762}" dt="2021-02-09T13:10:52.937" v="1104"/>
        <pc:sldMkLst>
          <pc:docMk/>
          <pc:sldMk cId="674638314" sldId="386"/>
        </pc:sldMkLst>
      </pc:sldChg>
      <pc:sldMasterChg chg="modSldLayout">
        <pc:chgData name="Roman Pechanek" userId="d0747c9f-e6ff-426e-93c8-a166d128b69a" providerId="ADAL" clId="{C36C7655-B214-4C76-AFF3-E09D900C6762}" dt="2021-02-09T10:55:21.991" v="0"/>
        <pc:sldMasterMkLst>
          <pc:docMk/>
          <pc:sldMasterMk cId="1870383314" sldId="2147483810"/>
        </pc:sldMasterMkLst>
        <pc:sldLayoutChg chg="delSp">
          <pc:chgData name="Roman Pechanek" userId="d0747c9f-e6ff-426e-93c8-a166d128b69a" providerId="ADAL" clId="{C36C7655-B214-4C76-AFF3-E09D900C6762}" dt="2021-02-09T10:55:21.991" v="0"/>
          <pc:sldLayoutMkLst>
            <pc:docMk/>
            <pc:sldMasterMk cId="1870383314" sldId="2147483810"/>
            <pc:sldLayoutMk cId="4056668308" sldId="2147483816"/>
          </pc:sldLayoutMkLst>
          <pc:spChg chg="del">
            <ac:chgData name="Roman Pechanek" userId="d0747c9f-e6ff-426e-93c8-a166d128b69a" providerId="ADAL" clId="{C36C7655-B214-4C76-AFF3-E09D900C6762}" dt="2021-02-09T10:55:21.991" v="0"/>
            <ac:spMkLst>
              <pc:docMk/>
              <pc:sldMasterMk cId="1870383314" sldId="2147483810"/>
              <pc:sldLayoutMk cId="4056668308" sldId="2147483816"/>
              <ac:spMk id="7" creationId="{00000000-0000-0000-0000-000000000000}"/>
            </ac:spMkLst>
          </pc:spChg>
          <pc:spChg chg="del">
            <ac:chgData name="Roman Pechanek" userId="d0747c9f-e6ff-426e-93c8-a166d128b69a" providerId="ADAL" clId="{C36C7655-B214-4C76-AFF3-E09D900C6762}" dt="2021-02-09T10:55:21.991" v="0"/>
            <ac:spMkLst>
              <pc:docMk/>
              <pc:sldMasterMk cId="1870383314" sldId="2147483810"/>
              <pc:sldLayoutMk cId="4056668308" sldId="2147483816"/>
              <ac:spMk id="8" creationId="{00000000-0000-0000-0000-000000000000}"/>
            </ac:spMkLst>
          </pc:spChg>
          <pc:spChg chg="del">
            <ac:chgData name="Roman Pechanek" userId="d0747c9f-e6ff-426e-93c8-a166d128b69a" providerId="ADAL" clId="{C36C7655-B214-4C76-AFF3-E09D900C6762}" dt="2021-02-09T10:55:21.991" v="0"/>
            <ac:spMkLst>
              <pc:docMk/>
              <pc:sldMasterMk cId="1870383314" sldId="2147483810"/>
              <pc:sldLayoutMk cId="4056668308" sldId="2147483816"/>
              <ac:spMk id="9" creationId="{00000000-0000-0000-0000-000000000000}"/>
            </ac:spMkLst>
          </pc:spChg>
          <pc:grpChg chg="del">
            <ac:chgData name="Roman Pechanek" userId="d0747c9f-e6ff-426e-93c8-a166d128b69a" providerId="ADAL" clId="{C36C7655-B214-4C76-AFF3-E09D900C6762}" dt="2021-02-09T10:55:21.991" v="0"/>
            <ac:grpSpMkLst>
              <pc:docMk/>
              <pc:sldMasterMk cId="1870383314" sldId="2147483810"/>
              <pc:sldLayoutMk cId="4056668308" sldId="2147483816"/>
              <ac:grpSpMk id="10" creationId="{00000000-0000-0000-0000-000000000000}"/>
            </ac:grpSpMkLst>
          </pc:gr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37D52-BD1A-4E0C-AC9D-48425A1BBC6E}" type="datetimeFigureOut">
              <a:rPr lang="cs-CZ" smtClean="0"/>
              <a:pPr/>
              <a:t>21.09.2021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E1B5C-AE0A-4BAA-B5AB-54DED15B4B9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5076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381C0-47FB-4AB7-B184-F88634AA01B0}" type="datetimeFigureOut">
              <a:rPr lang="cs-CZ" smtClean="0"/>
              <a:pPr/>
              <a:t>21.09.2021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E862D-5576-4352-99A9-0BCBE012865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5847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2330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Cvíčka</a:t>
            </a:r>
            <a:r>
              <a:rPr lang="cs-CZ" dirty="0"/>
              <a:t>: </a:t>
            </a:r>
            <a:r>
              <a:rPr lang="cs-CZ" dirty="0" err="1"/>
              <a:t>rozpoznávačka</a:t>
            </a:r>
            <a:r>
              <a:rPr lang="cs-CZ" dirty="0"/>
              <a:t>?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019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2285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9109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6310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5813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0275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3840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31140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67228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58527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3255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51605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4246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84246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12879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09736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06229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02314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30566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525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79"/>
            <a:ext cx="77724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21.09.2021</a:t>
            </a:fld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673032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21.09.2021</a:t>
            </a:fld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116054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21.09.2021</a:t>
            </a:fld>
            <a:endParaRPr lang="cs-CZ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015823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460575"/>
          </a:xfrm>
        </p:spPr>
        <p:txBody>
          <a:bodyPr lIns="0" tIns="0" rIns="0" bIns="0"/>
          <a:lstStyle>
            <a:lvl1pPr>
              <a:defRPr sz="2993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21.09.2021</a:t>
            </a:fld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328809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6997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47522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6600" b="1" cap="none" baseline="0">
                <a:blipFill dpi="0" rotWithShape="1">
                  <a:blip r:embed="rId2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6E07-CDF1-4636-8895-5AF08983A618}" type="datetime1">
              <a:rPr lang="cs-CZ" smtClean="0"/>
              <a:pPr/>
              <a:t>21.09.2021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6668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1"/>
            <a:ext cx="9142805" cy="58760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bk object 17"/>
          <p:cNvSpPr/>
          <p:nvPr/>
        </p:nvSpPr>
        <p:spPr>
          <a:xfrm>
            <a:off x="5715614" y="6120915"/>
            <a:ext cx="955492" cy="48967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bk object 18"/>
          <p:cNvSpPr/>
          <p:nvPr/>
        </p:nvSpPr>
        <p:spPr>
          <a:xfrm>
            <a:off x="3237482" y="6192160"/>
            <a:ext cx="1777486" cy="35000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9" name="bk object 19"/>
          <p:cNvSpPr/>
          <p:nvPr/>
        </p:nvSpPr>
        <p:spPr>
          <a:xfrm>
            <a:off x="2471704" y="6120918"/>
            <a:ext cx="692859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0" name="bk object 20"/>
          <p:cNvSpPr/>
          <p:nvPr/>
        </p:nvSpPr>
        <p:spPr>
          <a:xfrm>
            <a:off x="2793616" y="61753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1" name="bk object 21"/>
          <p:cNvSpPr/>
          <p:nvPr/>
        </p:nvSpPr>
        <p:spPr>
          <a:xfrm>
            <a:off x="2716657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2" name="bk object 22"/>
          <p:cNvSpPr/>
          <p:nvPr/>
        </p:nvSpPr>
        <p:spPr>
          <a:xfrm>
            <a:off x="2660318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3" name="bk object 23"/>
          <p:cNvSpPr/>
          <p:nvPr/>
        </p:nvSpPr>
        <p:spPr>
          <a:xfrm>
            <a:off x="2639698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4" name="bk object 24"/>
          <p:cNvSpPr/>
          <p:nvPr/>
        </p:nvSpPr>
        <p:spPr>
          <a:xfrm>
            <a:off x="2947536" y="6338550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5" name="bk object 25"/>
          <p:cNvSpPr/>
          <p:nvPr/>
        </p:nvSpPr>
        <p:spPr>
          <a:xfrm>
            <a:off x="2926915" y="6256925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6" name="bk object 26"/>
          <p:cNvSpPr/>
          <p:nvPr/>
        </p:nvSpPr>
        <p:spPr>
          <a:xfrm>
            <a:off x="2870576" y="619719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7" name="bk object 27"/>
          <p:cNvSpPr/>
          <p:nvPr/>
        </p:nvSpPr>
        <p:spPr>
          <a:xfrm>
            <a:off x="2926915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8" name="bk object 28"/>
          <p:cNvSpPr/>
          <p:nvPr/>
        </p:nvSpPr>
        <p:spPr>
          <a:xfrm>
            <a:off x="2870576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9" name="bk object 29"/>
          <p:cNvSpPr/>
          <p:nvPr/>
        </p:nvSpPr>
        <p:spPr>
          <a:xfrm>
            <a:off x="2793616" y="6501763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0" name="bk object 30"/>
          <p:cNvSpPr/>
          <p:nvPr/>
        </p:nvSpPr>
        <p:spPr>
          <a:xfrm>
            <a:off x="2716657" y="6479894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31" name="bk object 31"/>
          <p:cNvSpPr/>
          <p:nvPr/>
        </p:nvSpPr>
        <p:spPr>
          <a:xfrm>
            <a:off x="2660318" y="6420152"/>
            <a:ext cx="4886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4819" y="1205029"/>
            <a:ext cx="7934363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4819" y="1876956"/>
            <a:ext cx="793436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39"/>
            <a:ext cx="2926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696B4-E2FE-4D2F-94B3-78C4E9A1CB96}" type="datetime1">
              <a:rPr lang="cs-CZ" smtClean="0"/>
              <a:pPr/>
              <a:t>21.09.2021</a:t>
            </a:fld>
            <a:endParaRPr lang="cs-CZ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39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06C68-BF99-47B0-9F86-47F1FD942D4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0383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</p:sldLayoutIdLst>
  <p:hf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390952" eaLnBrk="1" hangingPunct="1">
        <a:defRPr>
          <a:latin typeface="+mn-lt"/>
          <a:ea typeface="+mn-ea"/>
          <a:cs typeface="+mn-cs"/>
        </a:defRPr>
      </a:lvl2pPr>
      <a:lvl3pPr marL="781903" eaLnBrk="1" hangingPunct="1">
        <a:defRPr>
          <a:latin typeface="+mn-lt"/>
          <a:ea typeface="+mn-ea"/>
          <a:cs typeface="+mn-cs"/>
        </a:defRPr>
      </a:lvl3pPr>
      <a:lvl4pPr marL="1172855" eaLnBrk="1" hangingPunct="1">
        <a:defRPr>
          <a:latin typeface="+mn-lt"/>
          <a:ea typeface="+mn-ea"/>
          <a:cs typeface="+mn-cs"/>
        </a:defRPr>
      </a:lvl4pPr>
      <a:lvl5pPr marL="1563807" eaLnBrk="1" hangingPunct="1">
        <a:defRPr>
          <a:latin typeface="+mn-lt"/>
          <a:ea typeface="+mn-ea"/>
          <a:cs typeface="+mn-cs"/>
        </a:defRPr>
      </a:lvl5pPr>
      <a:lvl6pPr marL="1954759" eaLnBrk="1" hangingPunct="1">
        <a:defRPr>
          <a:latin typeface="+mn-lt"/>
          <a:ea typeface="+mn-ea"/>
          <a:cs typeface="+mn-cs"/>
        </a:defRPr>
      </a:lvl6pPr>
      <a:lvl7pPr marL="2345710" eaLnBrk="1" hangingPunct="1">
        <a:defRPr>
          <a:latin typeface="+mn-lt"/>
          <a:ea typeface="+mn-ea"/>
          <a:cs typeface="+mn-cs"/>
        </a:defRPr>
      </a:lvl7pPr>
      <a:lvl8pPr marL="2736662" eaLnBrk="1" hangingPunct="1">
        <a:defRPr>
          <a:latin typeface="+mn-lt"/>
          <a:ea typeface="+mn-ea"/>
          <a:cs typeface="+mn-cs"/>
        </a:defRPr>
      </a:lvl8pPr>
      <a:lvl9pPr marL="3127614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390952" eaLnBrk="1" hangingPunct="1">
        <a:defRPr>
          <a:latin typeface="+mn-lt"/>
          <a:ea typeface="+mn-ea"/>
          <a:cs typeface="+mn-cs"/>
        </a:defRPr>
      </a:lvl2pPr>
      <a:lvl3pPr marL="781903" eaLnBrk="1" hangingPunct="1">
        <a:defRPr>
          <a:latin typeface="+mn-lt"/>
          <a:ea typeface="+mn-ea"/>
          <a:cs typeface="+mn-cs"/>
        </a:defRPr>
      </a:lvl3pPr>
      <a:lvl4pPr marL="1172855" eaLnBrk="1" hangingPunct="1">
        <a:defRPr>
          <a:latin typeface="+mn-lt"/>
          <a:ea typeface="+mn-ea"/>
          <a:cs typeface="+mn-cs"/>
        </a:defRPr>
      </a:lvl4pPr>
      <a:lvl5pPr marL="1563807" eaLnBrk="1" hangingPunct="1">
        <a:defRPr>
          <a:latin typeface="+mn-lt"/>
          <a:ea typeface="+mn-ea"/>
          <a:cs typeface="+mn-cs"/>
        </a:defRPr>
      </a:lvl5pPr>
      <a:lvl6pPr marL="1954759" eaLnBrk="1" hangingPunct="1">
        <a:defRPr>
          <a:latin typeface="+mn-lt"/>
          <a:ea typeface="+mn-ea"/>
          <a:cs typeface="+mn-cs"/>
        </a:defRPr>
      </a:lvl6pPr>
      <a:lvl7pPr marL="2345710" eaLnBrk="1" hangingPunct="1">
        <a:defRPr>
          <a:latin typeface="+mn-lt"/>
          <a:ea typeface="+mn-ea"/>
          <a:cs typeface="+mn-cs"/>
        </a:defRPr>
      </a:lvl7pPr>
      <a:lvl8pPr marL="2736662" eaLnBrk="1" hangingPunct="1">
        <a:defRPr>
          <a:latin typeface="+mn-lt"/>
          <a:ea typeface="+mn-ea"/>
          <a:cs typeface="+mn-cs"/>
        </a:defRPr>
      </a:lvl8pPr>
      <a:lvl9pPr marL="3127614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jpeg"/><Relationship Id="rId7" Type="http://schemas.openxmlformats.org/officeDocument/2006/relationships/image" Target="../media/image46.em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emf"/><Relationship Id="rId4" Type="http://schemas.openxmlformats.org/officeDocument/2006/relationships/image" Target="../media/image17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11" Type="http://schemas.openxmlformats.org/officeDocument/2006/relationships/image" Target="../media/image56.jpg"/><Relationship Id="rId5" Type="http://schemas.openxmlformats.org/officeDocument/2006/relationships/image" Target="../media/image50.jpg"/><Relationship Id="rId10" Type="http://schemas.openxmlformats.org/officeDocument/2006/relationships/image" Target="../media/image55.png"/><Relationship Id="rId4" Type="http://schemas.openxmlformats.org/officeDocument/2006/relationships/image" Target="../media/image49.jpg"/><Relationship Id="rId9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jp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emf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>
            <a:extLst>
              <a:ext uri="{FF2B5EF4-FFF2-40B4-BE49-F238E27FC236}">
                <a16:creationId xmlns:a16="http://schemas.microsoft.com/office/drawing/2014/main" id="{6EA9E9D6-9B18-4368-A5D3-AC8F4542EF66}"/>
              </a:ext>
            </a:extLst>
          </p:cNvPr>
          <p:cNvSpPr/>
          <p:nvPr/>
        </p:nvSpPr>
        <p:spPr>
          <a:xfrm>
            <a:off x="7401" y="186366"/>
            <a:ext cx="9136599" cy="55410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 dirty="0"/>
          </a:p>
        </p:txBody>
      </p:sp>
      <p:sp>
        <p:nvSpPr>
          <p:cNvPr id="12" name="object 18">
            <a:extLst>
              <a:ext uri="{FF2B5EF4-FFF2-40B4-BE49-F238E27FC236}">
                <a16:creationId xmlns:a16="http://schemas.microsoft.com/office/drawing/2014/main" id="{7ED09DC2-8920-47DC-AC54-C4BFE9CB0794}"/>
              </a:ext>
            </a:extLst>
          </p:cNvPr>
          <p:cNvSpPr txBox="1"/>
          <p:nvPr/>
        </p:nvSpPr>
        <p:spPr>
          <a:xfrm>
            <a:off x="765785" y="2178688"/>
            <a:ext cx="7612217" cy="955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019"/>
              </a:lnSpc>
            </a:pPr>
            <a:r>
              <a:rPr lang="cs-CZ" sz="2736" b="1" spc="-17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019"/>
              </a:lnSpc>
            </a:pPr>
            <a:r>
              <a:rPr lang="cs-CZ" sz="1710" b="1" spc="-17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710" b="1" spc="-17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420" dirty="0">
              <a:latin typeface="Calibri"/>
              <a:cs typeface="Calibri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76453227-62C7-4609-A4B5-D95C1D9F6DE6}"/>
              </a:ext>
            </a:extLst>
          </p:cNvPr>
          <p:cNvSpPr txBox="1"/>
          <p:nvPr/>
        </p:nvSpPr>
        <p:spPr>
          <a:xfrm>
            <a:off x="1115616" y="3885114"/>
            <a:ext cx="6396910" cy="151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26"/>
              </a:spcAft>
            </a:pPr>
            <a:r>
              <a:rPr lang="cs-CZ" sz="2400" b="1" cap="all" spc="-15" dirty="0">
                <a:solidFill>
                  <a:srgbClr val="428F9B"/>
                </a:solidFill>
                <a:cs typeface="Calibri"/>
              </a:rPr>
              <a:t>KEV/KPES - Konstrukční prvky elektrických strojů</a:t>
            </a:r>
          </a:p>
          <a:p>
            <a:pPr algn="ctr"/>
            <a:r>
              <a:rPr lang="cs-CZ" b="1" spc="-15" dirty="0">
                <a:solidFill>
                  <a:srgbClr val="428F9B"/>
                </a:solidFill>
                <a:cs typeface="Calibri"/>
              </a:rPr>
              <a:t>Konstrukční uspořádání elektrických strojů, IP, IM, IC, používané materiály, rozdělení strojů, </a:t>
            </a:r>
            <a:r>
              <a:rPr lang="cs-CZ" b="1" spc="-15" dirty="0" err="1">
                <a:solidFill>
                  <a:srgbClr val="428F9B"/>
                </a:solidFill>
                <a:cs typeface="Calibri"/>
              </a:rPr>
              <a:t>automotive</a:t>
            </a:r>
            <a:r>
              <a:rPr lang="cs-CZ" b="1" spc="-15" dirty="0">
                <a:solidFill>
                  <a:srgbClr val="428F9B"/>
                </a:solidFill>
                <a:cs typeface="Calibri"/>
              </a:rPr>
              <a:t> a trakční speciality </a:t>
            </a: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AF6D8718-9FA2-4A78-8129-87FE9E2230E9}"/>
              </a:ext>
            </a:extLst>
          </p:cNvPr>
          <p:cNvSpPr/>
          <p:nvPr/>
        </p:nvSpPr>
        <p:spPr>
          <a:xfrm>
            <a:off x="5715614" y="5967457"/>
            <a:ext cx="955492" cy="4617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AF9D1206-835A-4460-B924-EE4031820F36}"/>
              </a:ext>
            </a:extLst>
          </p:cNvPr>
          <p:cNvSpPr/>
          <p:nvPr/>
        </p:nvSpPr>
        <p:spPr>
          <a:xfrm>
            <a:off x="3237482" y="6034640"/>
            <a:ext cx="1777486" cy="3300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53DACE8A-D11E-404F-8145-1F31FACBA398}"/>
              </a:ext>
            </a:extLst>
          </p:cNvPr>
          <p:cNvSpPr/>
          <p:nvPr/>
        </p:nvSpPr>
        <p:spPr>
          <a:xfrm>
            <a:off x="2471704" y="5967460"/>
            <a:ext cx="692859" cy="462087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5CB7E1A2-5533-46B6-8526-2F51DA6FBEF8}"/>
              </a:ext>
            </a:extLst>
          </p:cNvPr>
          <p:cNvSpPr/>
          <p:nvPr/>
        </p:nvSpPr>
        <p:spPr>
          <a:xfrm>
            <a:off x="2793616" y="601876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56B2A145-F72A-47DC-B974-881091EC0815}"/>
              </a:ext>
            </a:extLst>
          </p:cNvPr>
          <p:cNvSpPr/>
          <p:nvPr/>
        </p:nvSpPr>
        <p:spPr>
          <a:xfrm>
            <a:off x="2716657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19" name="object 8">
            <a:extLst>
              <a:ext uri="{FF2B5EF4-FFF2-40B4-BE49-F238E27FC236}">
                <a16:creationId xmlns:a16="http://schemas.microsoft.com/office/drawing/2014/main" id="{6E5BF3FF-1AF0-4295-ACD9-25704A7C38B3}"/>
              </a:ext>
            </a:extLst>
          </p:cNvPr>
          <p:cNvSpPr/>
          <p:nvPr/>
        </p:nvSpPr>
        <p:spPr>
          <a:xfrm>
            <a:off x="2660318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9E23464B-E5F5-4B31-9CE3-70BE8F97AE4D}"/>
              </a:ext>
            </a:extLst>
          </p:cNvPr>
          <p:cNvSpPr/>
          <p:nvPr/>
        </p:nvSpPr>
        <p:spPr>
          <a:xfrm>
            <a:off x="2639698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8D3C9E6D-EEE4-489D-B43E-2E3AFD958CA0}"/>
              </a:ext>
            </a:extLst>
          </p:cNvPr>
          <p:cNvSpPr/>
          <p:nvPr/>
        </p:nvSpPr>
        <p:spPr>
          <a:xfrm>
            <a:off x="2947536" y="617268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66344883-3D25-456B-8E59-E9C4A1C181C9}"/>
              </a:ext>
            </a:extLst>
          </p:cNvPr>
          <p:cNvSpPr/>
          <p:nvPr/>
        </p:nvSpPr>
        <p:spPr>
          <a:xfrm>
            <a:off x="2926915" y="609571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88F3D9BB-BE5C-447F-BFDB-C8AECC61FE05}"/>
              </a:ext>
            </a:extLst>
          </p:cNvPr>
          <p:cNvSpPr/>
          <p:nvPr/>
        </p:nvSpPr>
        <p:spPr>
          <a:xfrm>
            <a:off x="2870576" y="6039387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D8AC952D-D54E-468B-8BD7-3CCA017BF405}"/>
              </a:ext>
            </a:extLst>
          </p:cNvPr>
          <p:cNvSpPr/>
          <p:nvPr/>
        </p:nvSpPr>
        <p:spPr>
          <a:xfrm>
            <a:off x="2926915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F14D7553-7F35-4705-BC1C-F64C041096FB}"/>
              </a:ext>
            </a:extLst>
          </p:cNvPr>
          <p:cNvSpPr/>
          <p:nvPr/>
        </p:nvSpPr>
        <p:spPr>
          <a:xfrm>
            <a:off x="2870576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BD35D91-DEA1-4452-83D9-838CA8787903}"/>
              </a:ext>
            </a:extLst>
          </p:cNvPr>
          <p:cNvSpPr/>
          <p:nvPr/>
        </p:nvSpPr>
        <p:spPr>
          <a:xfrm>
            <a:off x="2793616" y="6326593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D50E1D59-8915-419C-AEC7-11D26F9FDD1C}"/>
              </a:ext>
            </a:extLst>
          </p:cNvPr>
          <p:cNvSpPr/>
          <p:nvPr/>
        </p:nvSpPr>
        <p:spPr>
          <a:xfrm>
            <a:off x="2716657" y="6305971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592A976E-F9A7-45DA-B5A4-47D868D5D675}"/>
              </a:ext>
            </a:extLst>
          </p:cNvPr>
          <p:cNvSpPr/>
          <p:nvPr/>
        </p:nvSpPr>
        <p:spPr>
          <a:xfrm>
            <a:off x="2660318" y="6249635"/>
            <a:ext cx="48869" cy="4669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539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/>
          <a:lstStyle/>
          <a:p>
            <a:r>
              <a:rPr lang="cs-CZ" dirty="0"/>
              <a:t>KEV/KPES – Cíle předmětu?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</a:t>
            </a:fld>
            <a:endParaRPr lang="cs-CZ"/>
          </a:p>
        </p:txBody>
      </p:sp>
      <p:graphicFrame>
        <p:nvGraphicFramePr>
          <p:cNvPr id="7" name="Zástupný symbol pro obsah 6">
            <a:extLst>
              <a:ext uri="{FF2B5EF4-FFF2-40B4-BE49-F238E27FC236}">
                <a16:creationId xmlns:a16="http://schemas.microsoft.com/office/drawing/2014/main" id="{E60EEA13-1207-408A-80C8-A789E74DCB65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60381102"/>
              </p:ext>
            </p:extLst>
          </p:nvPr>
        </p:nvGraphicFramePr>
        <p:xfrm>
          <a:off x="692152" y="1645920"/>
          <a:ext cx="7772400" cy="3954752"/>
        </p:xfrm>
        <a:graphic>
          <a:graphicData uri="http://schemas.openxmlformats.org/drawingml/2006/table">
            <a:tbl>
              <a:tblPr/>
              <a:tblGrid>
                <a:gridCol w="7772400">
                  <a:extLst>
                    <a:ext uri="{9D8B030D-6E8A-4147-A177-3AD203B41FA5}">
                      <a16:colId xmlns:a16="http://schemas.microsoft.com/office/drawing/2014/main" val="3521272940"/>
                    </a:ext>
                  </a:extLst>
                </a:gridCol>
              </a:tblGrid>
              <a:tr h="262888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7426560"/>
                  </a:ext>
                </a:extLst>
              </a:tr>
              <a:tr h="3680432">
                <a:tc>
                  <a:txBody>
                    <a:bodyPr/>
                    <a:lstStyle/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cs-CZ" b="1" dirty="0"/>
                        <a:t>Seznámení s konstrukčním provedením </a:t>
                      </a:r>
                      <a:r>
                        <a:rPr lang="cs-CZ" dirty="0"/>
                        <a:t>jak klasických elektrických strojů, tak moderních elektrických strojů používaných v </a:t>
                      </a:r>
                      <a:r>
                        <a:rPr lang="cs-CZ" dirty="0" err="1"/>
                        <a:t>Automotive</a:t>
                      </a:r>
                      <a:r>
                        <a:rPr lang="cs-CZ" dirty="0"/>
                        <a:t> a trakci. </a:t>
                      </a:r>
                    </a:p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cs-CZ" dirty="0"/>
                        <a:t>Především je jedná o</a:t>
                      </a:r>
                      <a:r>
                        <a:rPr lang="cs-CZ" b="0" dirty="0"/>
                        <a:t>;</a:t>
                      </a:r>
                      <a:r>
                        <a:rPr lang="cs-CZ" b="1" dirty="0"/>
                        <a:t> konstrukční řešení běžných typů elektrických strojů s ohledem na detaily jednotlivých provedení</a:t>
                      </a:r>
                      <a:r>
                        <a:rPr lang="cs-CZ" dirty="0"/>
                        <a:t>, konstrukční řešení a provedení vinutí, konstrukční řešení a provedení uložení hřídelů, konstrukční řešení a provedení statorových a rotorových paketů (vodní chlazení, duté hřídele), uložení permanentních magnetů, kostry strojů (</a:t>
                      </a:r>
                      <a:r>
                        <a:rPr lang="cs-CZ" dirty="0" err="1"/>
                        <a:t>water</a:t>
                      </a:r>
                      <a:r>
                        <a:rPr lang="cs-CZ" dirty="0"/>
                        <a:t> </a:t>
                      </a:r>
                      <a:r>
                        <a:rPr lang="cs-CZ" dirty="0" err="1"/>
                        <a:t>jacket</a:t>
                      </a:r>
                      <a:r>
                        <a:rPr lang="cs-CZ" dirty="0"/>
                        <a:t>, </a:t>
                      </a:r>
                      <a:r>
                        <a:rPr lang="cs-CZ" dirty="0" err="1"/>
                        <a:t>oil</a:t>
                      </a:r>
                      <a:r>
                        <a:rPr lang="cs-CZ" dirty="0"/>
                        <a:t> </a:t>
                      </a:r>
                      <a:r>
                        <a:rPr lang="cs-CZ" dirty="0" err="1"/>
                        <a:t>cooling</a:t>
                      </a:r>
                      <a:r>
                        <a:rPr lang="cs-CZ" dirty="0"/>
                        <a:t>), konstrukční řešení strojů s vnějšími rotory, konstrukce strojů s axiálním tokem - 3D tisk  </a:t>
                      </a:r>
                    </a:p>
                    <a:p>
                      <a:pPr algn="l">
                        <a:spcAft>
                          <a:spcPts val="1200"/>
                        </a:spcAft>
                      </a:pPr>
                      <a:r>
                        <a:rPr lang="cs-CZ" dirty="0"/>
                        <a:t>Dále se student seznámí </a:t>
                      </a:r>
                      <a:r>
                        <a:rPr lang="cs-CZ" b="1" dirty="0"/>
                        <a:t>s metodami vedoucími k omezení parazitních jevů</a:t>
                      </a:r>
                      <a:r>
                        <a:rPr lang="cs-CZ" dirty="0"/>
                        <a:t> vznikajících při provozu elektrického stroje. </a:t>
                      </a:r>
                      <a:br>
                        <a:rPr lang="cs-CZ" dirty="0"/>
                      </a:br>
                      <a:endParaRPr lang="cs-CZ" dirty="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870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9490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/>
          <a:lstStyle/>
          <a:p>
            <a:r>
              <a:rPr lang="cs-CZ" dirty="0"/>
              <a:t>KEV/KPES – co nás čeká?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84784"/>
            <a:ext cx="7772400" cy="4888584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lnSpc>
                <a:spcPct val="110000"/>
              </a:lnSpc>
              <a:spcAft>
                <a:spcPts val="1200"/>
              </a:spcAft>
              <a:buAutoNum type="arabicParenR"/>
            </a:pPr>
            <a:r>
              <a:rPr lang="cs-CZ" dirty="0"/>
              <a:t>Konstrukční uspořádání elektrických strojů, IP, IM, IC, používané materiály, rozdělení strojů, </a:t>
            </a:r>
            <a:r>
              <a:rPr lang="cs-CZ" dirty="0" err="1"/>
              <a:t>automotive</a:t>
            </a:r>
            <a:r>
              <a:rPr lang="cs-CZ" dirty="0"/>
              <a:t> a trakční speciality.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AutoNum type="arabicParenR"/>
            </a:pPr>
            <a:r>
              <a:rPr lang="cs-CZ" dirty="0"/>
              <a:t>Elektrické, magnetické a mechanické silové působení na konstrukční prvky elektrických strojů, (tangenciální, axiální, radiální, odstředivé síly, teplotní roztažnost, druhy zatížení). 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AutoNum type="arabicParenR"/>
            </a:pPr>
            <a:r>
              <a:rPr lang="cs-CZ" dirty="0"/>
              <a:t>Konvenční elektrické točivé stoje - Kostry; provedení, silové zatížení, parazitní jevy, materiály, vlastnosti. 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AutoNum type="arabicParenR"/>
            </a:pPr>
            <a:r>
              <a:rPr lang="cs-CZ" dirty="0"/>
              <a:t>Statory; provedení, segmenty a překlady, materiály, (uchycení pólů, axiální zajištění statorových svazků). 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AutoNum type="arabicParenR"/>
            </a:pPr>
            <a:r>
              <a:rPr lang="cs-CZ" dirty="0"/>
              <a:t>Vinutí; druhy, drážky, materiály, izolace, vliv teploty, silové působení, samonosné vinutí. 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AutoNum type="arabicParenR"/>
            </a:pPr>
            <a:r>
              <a:rPr lang="cs-CZ" dirty="0"/>
              <a:t>Rotory; provedení, materiály, rotorové hvězdice, uchycení rotorových pólů, rotorové svazky, zajištění PM. 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AutoNum type="arabicParenR"/>
            </a:pPr>
            <a:r>
              <a:rPr lang="cs-CZ" dirty="0"/>
              <a:t>Hřídele; provedení, materiály, vliv působících sil, parazitní jevy.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AutoNum type="arabicParenR"/>
            </a:pPr>
            <a:r>
              <a:rPr lang="cs-CZ" dirty="0"/>
              <a:t>Uložení rotujících částí elektrických strojů, (ložiska, spojky, ložiskové štíty).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AutoNum type="arabicParenR"/>
            </a:pPr>
            <a:r>
              <a:rPr lang="cs-CZ" dirty="0"/>
              <a:t>Magnetická ložiska s speciální ložiska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AutoNum type="arabicParenR"/>
            </a:pPr>
            <a:r>
              <a:rPr lang="cs-CZ" dirty="0"/>
              <a:t>Chlazení konvenčních elektrických strojů, ventilátory.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AutoNum type="arabicParenR"/>
            </a:pPr>
            <a:r>
              <a:rPr lang="cs-CZ" dirty="0"/>
              <a:t>Nekonvenční elektrické stroje - Stroje s axiálním tokem, lineární motory, SRM, SYNRM, BLDC.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AutoNum type="arabicParenR"/>
            </a:pPr>
            <a:r>
              <a:rPr lang="cs-CZ" dirty="0"/>
              <a:t>Transformátory; konstrukční provedení, 1f, 3f, materiály, síly působící na vinutí. 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AutoNum type="arabicParenR"/>
            </a:pPr>
            <a:r>
              <a:rPr lang="cs-CZ" dirty="0"/>
              <a:t>Exkurze / speciality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7521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KEV/KPES – požadavky na studenta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2276872"/>
            <a:ext cx="7772400" cy="1584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Získání zápočtu: </a:t>
            </a:r>
            <a:r>
              <a:rPr lang="cs-CZ" b="1" dirty="0"/>
              <a:t>Vypracování, odevzdání a uznání semestrálních prací. </a:t>
            </a:r>
          </a:p>
          <a:p>
            <a:pPr marL="0" indent="0">
              <a:buNone/>
            </a:pPr>
            <a:br>
              <a:rPr lang="cs-CZ" dirty="0"/>
            </a:br>
            <a:r>
              <a:rPr lang="cs-CZ" dirty="0"/>
              <a:t>Zkouška: </a:t>
            </a:r>
            <a:r>
              <a:rPr lang="cs-CZ" b="1" dirty="0"/>
              <a:t>Kombinovaná forma, znalosti odpřednášené látky.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0453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/>
          <a:lstStyle/>
          <a:p>
            <a:r>
              <a:rPr lang="cs-CZ" dirty="0"/>
              <a:t>Studijní materiály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84784"/>
            <a:ext cx="7772400" cy="5153126"/>
          </a:xfrm>
        </p:spPr>
        <p:txBody>
          <a:bodyPr>
            <a:normAutofit lnSpcReduction="10000"/>
          </a:bodyPr>
          <a:lstStyle/>
          <a:p>
            <a:pPr algn="just">
              <a:spcAft>
                <a:spcPts val="1200"/>
              </a:spcAft>
            </a:pPr>
            <a:r>
              <a:rPr lang="cs-CZ" b="1" dirty="0"/>
              <a:t>Základní: </a:t>
            </a:r>
            <a:r>
              <a:rPr lang="cs-CZ" dirty="0" err="1"/>
              <a:t>Juha</a:t>
            </a:r>
            <a:r>
              <a:rPr lang="cs-CZ" dirty="0"/>
              <a:t> </a:t>
            </a:r>
            <a:r>
              <a:rPr lang="cs-CZ" dirty="0" err="1"/>
              <a:t>Pyrhonen</a:t>
            </a:r>
            <a:r>
              <a:rPr lang="cs-CZ" dirty="0"/>
              <a:t>, </a:t>
            </a:r>
            <a:r>
              <a:rPr lang="cs-CZ" dirty="0" err="1"/>
              <a:t>Tapani</a:t>
            </a:r>
            <a:r>
              <a:rPr lang="cs-CZ" dirty="0"/>
              <a:t> </a:t>
            </a:r>
            <a:r>
              <a:rPr lang="cs-CZ" dirty="0" err="1"/>
              <a:t>Jokinen</a:t>
            </a:r>
            <a:r>
              <a:rPr lang="cs-CZ" dirty="0"/>
              <a:t>, Valeria </a:t>
            </a:r>
            <a:r>
              <a:rPr lang="cs-CZ" dirty="0" err="1"/>
              <a:t>Hrabovcova</a:t>
            </a:r>
            <a:r>
              <a:rPr lang="cs-CZ" dirty="0"/>
              <a:t>. Design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Rotating</a:t>
            </a:r>
            <a:r>
              <a:rPr lang="cs-CZ" dirty="0"/>
              <a:t> </a:t>
            </a:r>
            <a:r>
              <a:rPr lang="cs-CZ" dirty="0" err="1"/>
              <a:t>Electrical</a:t>
            </a:r>
            <a:r>
              <a:rPr lang="cs-CZ" dirty="0"/>
              <a:t> </a:t>
            </a:r>
            <a:r>
              <a:rPr lang="cs-CZ" dirty="0" err="1"/>
              <a:t>Machines</a:t>
            </a:r>
            <a:r>
              <a:rPr lang="cs-CZ" dirty="0"/>
              <a:t>, 2nd </a:t>
            </a:r>
            <a:r>
              <a:rPr lang="cs-CZ" dirty="0" err="1"/>
              <a:t>Edition</a:t>
            </a:r>
            <a:r>
              <a:rPr lang="cs-CZ" dirty="0"/>
              <a:t>. </a:t>
            </a:r>
            <a:r>
              <a:rPr lang="cs-CZ" dirty="0" err="1"/>
              <a:t>Wiley</a:t>
            </a:r>
            <a:r>
              <a:rPr lang="cs-CZ" dirty="0"/>
              <a:t>, 2013. ISBN 978-1-118-58157-5.</a:t>
            </a:r>
          </a:p>
          <a:p>
            <a:pPr algn="just">
              <a:spcAft>
                <a:spcPts val="1200"/>
              </a:spcAft>
            </a:pPr>
            <a:r>
              <a:rPr lang="cs-CZ" b="1" dirty="0"/>
              <a:t>Základní: </a:t>
            </a:r>
            <a:r>
              <a:rPr lang="cs-CZ" dirty="0" err="1"/>
              <a:t>Wei</a:t>
            </a:r>
            <a:r>
              <a:rPr lang="cs-CZ" dirty="0"/>
              <a:t> Tong. </a:t>
            </a:r>
            <a:r>
              <a:rPr lang="cs-CZ" dirty="0" err="1"/>
              <a:t>Mechanical</a:t>
            </a:r>
            <a:r>
              <a:rPr lang="cs-CZ" dirty="0"/>
              <a:t> Design </a:t>
            </a:r>
            <a:r>
              <a:rPr lang="cs-CZ" dirty="0" err="1"/>
              <a:t>of</a:t>
            </a:r>
            <a:r>
              <a:rPr lang="cs-CZ" dirty="0"/>
              <a:t> Electric Motors. </a:t>
            </a:r>
            <a:r>
              <a:rPr lang="cs-CZ" dirty="0" err="1"/>
              <a:t>Boca</a:t>
            </a:r>
            <a:r>
              <a:rPr lang="cs-CZ" dirty="0"/>
              <a:t> </a:t>
            </a:r>
            <a:r>
              <a:rPr lang="cs-CZ" dirty="0" err="1"/>
              <a:t>Raton</a:t>
            </a:r>
            <a:r>
              <a:rPr lang="cs-CZ" dirty="0"/>
              <a:t>, 2014. ISBN 9781420091441.</a:t>
            </a:r>
          </a:p>
          <a:p>
            <a:pPr algn="just">
              <a:spcAft>
                <a:spcPts val="1200"/>
              </a:spcAft>
            </a:pPr>
            <a:r>
              <a:rPr lang="cs-CZ" b="1" dirty="0"/>
              <a:t>Doporučená: </a:t>
            </a:r>
            <a:r>
              <a:rPr lang="cs-CZ" dirty="0" err="1"/>
              <a:t>Deshpande</a:t>
            </a:r>
            <a:r>
              <a:rPr lang="cs-CZ" dirty="0"/>
              <a:t>, M. V. Design and </a:t>
            </a:r>
            <a:r>
              <a:rPr lang="cs-CZ" dirty="0" err="1"/>
              <a:t>testing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electrical</a:t>
            </a:r>
            <a:r>
              <a:rPr lang="cs-CZ" dirty="0"/>
              <a:t> </a:t>
            </a:r>
            <a:r>
              <a:rPr lang="cs-CZ" dirty="0" err="1"/>
              <a:t>machines</a:t>
            </a:r>
            <a:r>
              <a:rPr lang="cs-CZ" dirty="0"/>
              <a:t>. New </a:t>
            </a:r>
            <a:r>
              <a:rPr lang="cs-CZ" dirty="0" err="1"/>
              <a:t>Delhi</a:t>
            </a:r>
            <a:r>
              <a:rPr lang="cs-CZ" dirty="0"/>
              <a:t> : PHI </a:t>
            </a:r>
            <a:r>
              <a:rPr lang="cs-CZ" dirty="0" err="1"/>
              <a:t>Learning</a:t>
            </a:r>
            <a:r>
              <a:rPr lang="cs-CZ" dirty="0"/>
              <a:t>, 2013. ISBN 978-81-203-3645-2.</a:t>
            </a:r>
          </a:p>
          <a:p>
            <a:pPr algn="just">
              <a:spcAft>
                <a:spcPts val="1200"/>
              </a:spcAft>
            </a:pPr>
            <a:r>
              <a:rPr lang="cs-CZ" b="1" dirty="0"/>
              <a:t>Doporučená: </a:t>
            </a:r>
            <a:r>
              <a:rPr lang="cs-CZ" dirty="0" err="1"/>
              <a:t>Kopylov</a:t>
            </a:r>
            <a:r>
              <a:rPr lang="cs-CZ" dirty="0"/>
              <a:t>, Igor Petrovič; Voženílek, Petr. Stavba elektrických strojů. 1. vyd. Praha : Státní nakladatelství technické literatury, 1988. KLEPŠ, Z.; KYSELA, F., Mechanické součásti a systémy, Praha : ČVUT 1983</a:t>
            </a:r>
          </a:p>
          <a:p>
            <a:pPr algn="just">
              <a:spcAft>
                <a:spcPts val="1200"/>
              </a:spcAft>
            </a:pPr>
            <a:r>
              <a:rPr lang="cs-CZ" b="1" dirty="0"/>
              <a:t>Ostatní: </a:t>
            </a:r>
            <a:r>
              <a:rPr lang="cs-CZ" dirty="0"/>
              <a:t>Boháček, F. a kol.: Části a mechanismy strojů I - Zásady konstruování, spoje. Brno, VUT Brno 1997.</a:t>
            </a:r>
          </a:p>
          <a:p>
            <a:pPr algn="just">
              <a:spcAft>
                <a:spcPts val="1200"/>
              </a:spcAft>
            </a:pPr>
            <a:r>
              <a:rPr lang="cs-CZ" b="1" dirty="0"/>
              <a:t>Ostatní: </a:t>
            </a:r>
            <a:r>
              <a:rPr lang="cs-CZ" dirty="0"/>
              <a:t>Boháček, F. a kol.: Části a mechanismy strojů II - Hřídele, </a:t>
            </a:r>
            <a:r>
              <a:rPr lang="cs-CZ" dirty="0" err="1"/>
              <a:t>tribologie</a:t>
            </a:r>
            <a:r>
              <a:rPr lang="cs-CZ" dirty="0"/>
              <a:t>, ložiska. Brno, PC DIR 1996.</a:t>
            </a:r>
          </a:p>
          <a:p>
            <a:pPr algn="just">
              <a:spcAft>
                <a:spcPts val="1200"/>
              </a:spcAft>
            </a:pPr>
            <a:r>
              <a:rPr lang="cs-CZ" b="1" dirty="0"/>
              <a:t>Ostatní: </a:t>
            </a:r>
            <a:r>
              <a:rPr lang="cs-CZ" dirty="0"/>
              <a:t>KOPYLOV, IGOR PETROVIČ; VOŽENÍLEK, PETR, Stavba elektrických strojů, Praha : Státní nakladatelství technické literatury 1988 </a:t>
            </a:r>
          </a:p>
          <a:p>
            <a:pPr algn="just"/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2442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Konstrukční uspořádání elektrických strojů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772816"/>
            <a:ext cx="7772400" cy="4600552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Základní rozdělení dle kterých lze velmi rychle identifikovat, provedení, umístění i odolnost stroje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IP XY – třída krytí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IM – dříve jen IM XN (písmeno číslicové), nyní IM </a:t>
            </a:r>
            <a:r>
              <a:rPr lang="cs-CZ" dirty="0" err="1"/>
              <a:t>xxxx</a:t>
            </a:r>
            <a:endParaRPr lang="cs-CZ" dirty="0"/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IC – dle způsobů chlazení IC a(x) b (y) c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9172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/>
          <a:lstStyle/>
          <a:p>
            <a:r>
              <a:rPr lang="cs-CZ" dirty="0"/>
              <a:t>Rozdělení strojů dle krytí - IP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7499" y="1041764"/>
            <a:ext cx="7772400" cy="515312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Ve formátu IP XY kde: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1800" dirty="0"/>
              <a:t>Viz normy: ČSN EN 60034-5, 35 0001 IEC 34-5 (ČSN EN 60529)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7</a:t>
            </a:fld>
            <a:endParaRPr lang="cs-CZ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2731A03F-0943-4C45-9051-F79E1ACB7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258" y="1348830"/>
            <a:ext cx="3634241" cy="4160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84683AB7-3B09-4367-815B-C5832689E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36502" y="984708"/>
            <a:ext cx="3383397" cy="471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47663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/>
          <a:lstStyle/>
          <a:p>
            <a:r>
              <a:rPr lang="cs-CZ" dirty="0"/>
              <a:t>Rozdělení strojů dle krytí - IP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7499" y="1041764"/>
            <a:ext cx="7772400" cy="515312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Ve formátu IP XY kde: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1800" dirty="0"/>
              <a:t>Viz normy: ČSN EN 60034-5, 35 0001 IEC 34-5 (ČSN EN 60529)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8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FDDF9A2C-939B-43E2-9BDA-168A4732A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396" y="1041763"/>
            <a:ext cx="4715956" cy="461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242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484632"/>
            <a:ext cx="8423854" cy="784128"/>
          </a:xfrm>
        </p:spPr>
        <p:txBody>
          <a:bodyPr>
            <a:normAutofit/>
          </a:bodyPr>
          <a:lstStyle/>
          <a:p>
            <a:r>
              <a:rPr lang="cs-CZ" sz="2400" dirty="0"/>
              <a:t>Označení provedení elektrických stroj - dle tvaru (montáže a pracovní polohy) - IM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9</a:t>
            </a:fld>
            <a:endParaRPr lang="cs-CZ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7317411-8635-46F3-9105-F02E5C4A6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347" y="1340768"/>
            <a:ext cx="7930469" cy="17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48BF6B0A-A74F-4414-8FDA-965D995E4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594" y="3086852"/>
            <a:ext cx="8808059" cy="201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96B07163-413E-4C5F-B844-B620FCABEC2A}"/>
              </a:ext>
            </a:extLst>
          </p:cNvPr>
          <p:cNvSpPr/>
          <p:nvPr/>
        </p:nvSpPr>
        <p:spPr>
          <a:xfrm>
            <a:off x="180594" y="5194066"/>
            <a:ext cx="79304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cs-CZ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Viz norma: ČSN EN 600034-7</a:t>
            </a:r>
          </a:p>
        </p:txBody>
      </p:sp>
    </p:spTree>
    <p:extLst>
      <p:ext uri="{BB962C8B-B14F-4D97-AF65-F5344CB8AC3E}">
        <p14:creationId xmlns:p14="http://schemas.microsoft.com/office/powerpoint/2010/main" val="1399880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484632"/>
            <a:ext cx="8423854" cy="856136"/>
          </a:xfrm>
        </p:spPr>
        <p:txBody>
          <a:bodyPr>
            <a:normAutofit/>
          </a:bodyPr>
          <a:lstStyle/>
          <a:p>
            <a:r>
              <a:rPr lang="cs-CZ" sz="2400" dirty="0"/>
              <a:t>Označení provedení elektrických stroj - dle tvaru (montáže a pracovní polohy) - IM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10</a:t>
            </a:fld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96B07163-413E-4C5F-B844-B620FCABEC2A}"/>
              </a:ext>
            </a:extLst>
          </p:cNvPr>
          <p:cNvSpPr/>
          <p:nvPr/>
        </p:nvSpPr>
        <p:spPr>
          <a:xfrm>
            <a:off x="467544" y="1484784"/>
            <a:ext cx="7930468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V případě písmeno číslicového značení: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IM </a:t>
            </a:r>
            <a:r>
              <a:rPr lang="cs-CZ" dirty="0" err="1"/>
              <a:t>xx</a:t>
            </a:r>
            <a:r>
              <a:rPr lang="cs-CZ" dirty="0"/>
              <a:t> (např IM B3), IM mezinárodní značení pro tvar motoru. Písmeno B (horizontální) nebo V (vertikální) pozice hřídele.</a:t>
            </a:r>
          </a:p>
          <a:p>
            <a:pPr indent="-28575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Základní rozdělení: 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patkový stroj (upevňovací šrouby jsou kolmo na osu motoru) 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přírubový stroj (upevňovací šrouby jsou rovnoběžně s osou motoru) (IM B3 - patkový, IM B5 - přírubový) </a:t>
            </a:r>
          </a:p>
          <a:p>
            <a:pPr indent="-28575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Další konstrukční možnosti tvaru motoru: 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poloha hřídele (horizontální, vertikální, obecná) </a:t>
            </a:r>
          </a:p>
          <a:p>
            <a:pPr marL="742950" lvl="1" indent="-28575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u patkového stroje způsob upevnění motoru (vodorovně, kolmo, …)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Viz norma: ČSN EN 600034-7</a:t>
            </a:r>
          </a:p>
        </p:txBody>
      </p:sp>
    </p:spTree>
    <p:extLst>
      <p:ext uri="{BB962C8B-B14F-4D97-AF65-F5344CB8AC3E}">
        <p14:creationId xmlns:p14="http://schemas.microsoft.com/office/powerpoint/2010/main" val="210411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484632"/>
            <a:ext cx="8423854" cy="640112"/>
          </a:xfrm>
        </p:spPr>
        <p:txBody>
          <a:bodyPr>
            <a:normAutofit fontScale="90000"/>
          </a:bodyPr>
          <a:lstStyle/>
          <a:p>
            <a:r>
              <a:rPr lang="cs-CZ" sz="4400" dirty="0"/>
              <a:t>Dle tvaru - ČSN EN 600034-7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11</a:t>
            </a:fld>
            <a:endParaRPr lang="cs-CZ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FE26236-7F1D-4301-96D8-34CA62B22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2094" y="1124744"/>
            <a:ext cx="6699811" cy="4922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02161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484632"/>
            <a:ext cx="8423854" cy="640112"/>
          </a:xfrm>
        </p:spPr>
        <p:txBody>
          <a:bodyPr>
            <a:normAutofit fontScale="90000"/>
          </a:bodyPr>
          <a:lstStyle/>
          <a:p>
            <a:r>
              <a:rPr lang="cs-CZ" sz="4400" dirty="0"/>
              <a:t>Dle tvaru - ČSN EN 600034-7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12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C31FCF6-9DE3-4EFF-B92D-6247C635C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1125488"/>
            <a:ext cx="4410871" cy="478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892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Rozdělení strojů dle způsobů chlazení- IC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84784"/>
            <a:ext cx="7772400" cy="5153126"/>
          </a:xfrm>
        </p:spPr>
        <p:txBody>
          <a:bodyPr>
            <a:normAutofit/>
          </a:bodyPr>
          <a:lstStyle/>
          <a:p>
            <a:pPr algn="l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IC kód, dle ČSN EN 60034-6, (35 0006)-(nahrazuje ČSN 35 0006)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Mezinárodní značení International </a:t>
            </a:r>
            <a:r>
              <a:rPr lang="cs-CZ" dirty="0" err="1"/>
              <a:t>Cooling</a:t>
            </a:r>
            <a:r>
              <a:rPr lang="cs-CZ" dirty="0"/>
              <a:t> IC a (X) b (Y) c: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i="1" dirty="0"/>
              <a:t>S přirozeným chlazením </a:t>
            </a:r>
            <a:br>
              <a:rPr lang="cs-CZ" i="1" dirty="0"/>
            </a:br>
            <a:r>
              <a:rPr lang="cs-CZ" dirty="0"/>
              <a:t>- chlazení je zde pouze konvekcí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i="1" dirty="0"/>
              <a:t>S vlastním chlazením </a:t>
            </a:r>
            <a:br>
              <a:rPr lang="cs-CZ" i="1" dirty="0"/>
            </a:br>
            <a:r>
              <a:rPr lang="cs-CZ" dirty="0"/>
              <a:t>- na hřídeli motoru je ventilátor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i="1" dirty="0"/>
              <a:t>S přirozeným vlastním chlazením</a:t>
            </a:r>
            <a:r>
              <a:rPr lang="cs-CZ" dirty="0"/>
              <a:t> </a:t>
            </a:r>
            <a:br>
              <a:rPr lang="cs-CZ" dirty="0"/>
            </a:br>
            <a:r>
              <a:rPr lang="cs-CZ" dirty="0"/>
              <a:t>- vnitřní konvekcí, vnější s ventilátorem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i="1" dirty="0"/>
              <a:t>S cizím chlazením</a:t>
            </a:r>
            <a:r>
              <a:rPr lang="cs-CZ" dirty="0"/>
              <a:t> </a:t>
            </a:r>
            <a:br>
              <a:rPr lang="cs-CZ" dirty="0"/>
            </a:br>
            <a:r>
              <a:rPr lang="cs-CZ" dirty="0"/>
              <a:t>- ventilace je od cizího zdroje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1800" dirty="0"/>
              <a:t>Viz norma: ČSN EN 60034-6</a:t>
            </a: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8840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Rozdělení strojů dle způsobů chlazení- IC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84784"/>
            <a:ext cx="7772400" cy="5153126"/>
          </a:xfrm>
        </p:spPr>
        <p:txBody>
          <a:bodyPr>
            <a:normAutofit/>
          </a:bodyPr>
          <a:lstStyle/>
          <a:p>
            <a:pPr algn="l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Chlazení motoru - IC </a:t>
            </a:r>
            <a:r>
              <a:rPr lang="cs-CZ" dirty="0" err="1"/>
              <a:t>xy</a:t>
            </a:r>
            <a:r>
              <a:rPr lang="cs-CZ" dirty="0"/>
              <a:t> </a:t>
            </a:r>
            <a:r>
              <a:rPr lang="cs-CZ" dirty="0" err="1"/>
              <a:t>xy</a:t>
            </a:r>
            <a:r>
              <a:rPr lang="cs-CZ" dirty="0"/>
              <a:t> (např. IC 411) </a:t>
            </a:r>
          </a:p>
          <a:p>
            <a:pPr marL="676702" lvl="1" indent="-2857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IC mezinárodní označení pro chlazení motoru </a:t>
            </a:r>
            <a:br>
              <a:rPr lang="cs-CZ" dirty="0"/>
            </a:br>
            <a:r>
              <a:rPr lang="cs-CZ" dirty="0"/>
              <a:t>x - číslo bližší konstrukční specifikace chlazení motoru </a:t>
            </a:r>
            <a:br>
              <a:rPr lang="cs-CZ" dirty="0"/>
            </a:br>
            <a:r>
              <a:rPr lang="cs-CZ" dirty="0"/>
              <a:t>y - písmeno druh primárního (sekundárního chladiva (pro vzduch A, se písmeno neuvádí) </a:t>
            </a:r>
          </a:p>
          <a:p>
            <a:pPr marL="285750" indent="-285750" algn="l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Příklady: </a:t>
            </a:r>
            <a:br>
              <a:rPr lang="cs-CZ" dirty="0"/>
            </a:br>
            <a:r>
              <a:rPr lang="cs-CZ" sz="1600" dirty="0"/>
              <a:t>1. písmeno - uspořádání chladícího okruhu	0 - volný průchod 							4 - povrchové chlazení </a:t>
            </a:r>
            <a:br>
              <a:rPr lang="cs-CZ" sz="1600" dirty="0"/>
            </a:br>
            <a:r>
              <a:rPr lang="cs-CZ" sz="1600" dirty="0"/>
              <a:t>2. písmeno - proudění primárního chladiva 	0 - bez ventilátoru 							1 - vlastní chlazení 							6 - nezávislý ventilátor </a:t>
            </a:r>
            <a:br>
              <a:rPr lang="cs-CZ" sz="1600" dirty="0"/>
            </a:br>
            <a:r>
              <a:rPr lang="cs-CZ" sz="1600" dirty="0"/>
              <a:t>3. písmeno - proudění sek. chladiva 		0 - bez ventilátoru </a:t>
            </a:r>
            <a:br>
              <a:rPr lang="cs-CZ" sz="1600" dirty="0"/>
            </a:br>
            <a:r>
              <a:rPr lang="cs-CZ" sz="1600" dirty="0"/>
              <a:t>					1 - vlastní chlazení 							6 - nezávislý ventilátor 						8 - vlastní pohyb</a:t>
            </a:r>
          </a:p>
          <a:p>
            <a:pPr marL="0" indent="0" algn="l">
              <a:spcAft>
                <a:spcPts val="1200"/>
              </a:spcAft>
              <a:buNone/>
            </a:pPr>
            <a:r>
              <a:rPr lang="cs-CZ" sz="1600" dirty="0"/>
              <a:t>Reference: Indukční stroje 1 konstrukce. Matyáš Bařtipán 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5477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0152"/>
          </a:xfrm>
        </p:spPr>
        <p:txBody>
          <a:bodyPr/>
          <a:lstStyle/>
          <a:p>
            <a:r>
              <a:rPr lang="cs-CZ" dirty="0"/>
              <a:t>Konstrukční materiály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84784"/>
            <a:ext cx="7772400" cy="3672408"/>
          </a:xfrm>
        </p:spPr>
        <p:txBody>
          <a:bodyPr>
            <a:normAutofit/>
          </a:bodyPr>
          <a:lstStyle/>
          <a:p>
            <a:pPr algn="l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Vlastnosti konstrukčních materiálů ovlivňují provozuschopnost a životnost elektrického stroje.</a:t>
            </a:r>
          </a:p>
          <a:p>
            <a:pPr algn="l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Zpravidla je nutné brát do úvahy více vlastností současně.</a:t>
            </a:r>
          </a:p>
          <a:p>
            <a:pPr algn="l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Důležité kombinace vlastností jsou např.:</a:t>
            </a:r>
          </a:p>
          <a:p>
            <a:pPr marL="676702" lvl="1" indent="-2857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pevnost X hustota</a:t>
            </a:r>
          </a:p>
          <a:p>
            <a:pPr marL="676702" lvl="1" indent="-2857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tuhost X pevnost</a:t>
            </a:r>
          </a:p>
          <a:p>
            <a:pPr marL="676702" lvl="1" indent="-2857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pevnost X cena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3080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22960" y="578441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Materiály pro výrobu elektrických strojů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604819" y="1876956"/>
            <a:ext cx="7934363" cy="2492990"/>
          </a:xfrm>
        </p:spPr>
        <p:txBody>
          <a:bodyPr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Aktivní materiály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dirty="0"/>
              <a:t>Izolační materiály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Konstrukční materiály</a:t>
            </a:r>
          </a:p>
          <a:p>
            <a:pPr lvl="0"/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16</a:t>
            </a:fld>
            <a:endParaRPr lang="cs-CZ"/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03B6FBA8-4DC6-4F7D-99B3-C6E0CDB0CC89}"/>
              </a:ext>
            </a:extLst>
          </p:cNvPr>
          <p:cNvGrpSpPr/>
          <p:nvPr/>
        </p:nvGrpSpPr>
        <p:grpSpPr>
          <a:xfrm>
            <a:off x="4572000" y="1386122"/>
            <a:ext cx="3885323" cy="4358167"/>
            <a:chOff x="4762549" y="2476042"/>
            <a:chExt cx="3165243" cy="3710821"/>
          </a:xfrm>
        </p:grpSpPr>
        <p:pic>
          <p:nvPicPr>
            <p:cNvPr id="6" name="Obrázek 5">
              <a:extLst>
                <a:ext uri="{FF2B5EF4-FFF2-40B4-BE49-F238E27FC236}">
                  <a16:creationId xmlns:a16="http://schemas.microsoft.com/office/drawing/2014/main" id="{E6758734-0498-4D26-B9C2-776C56504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62549" y="4265634"/>
              <a:ext cx="3165243" cy="1921229"/>
            </a:xfrm>
            <a:prstGeom prst="rect">
              <a:avLst/>
            </a:prstGeom>
          </p:spPr>
        </p:pic>
        <p:pic>
          <p:nvPicPr>
            <p:cNvPr id="5" name="Obrázek 4">
              <a:extLst>
                <a:ext uri="{FF2B5EF4-FFF2-40B4-BE49-F238E27FC236}">
                  <a16:creationId xmlns:a16="http://schemas.microsoft.com/office/drawing/2014/main" id="{6E9630CF-8EFE-4D66-AE32-55CF7FB13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15244" y="2476042"/>
              <a:ext cx="1912548" cy="1677774"/>
            </a:xfrm>
            <a:prstGeom prst="rect">
              <a:avLst/>
            </a:prstGeom>
          </p:spPr>
        </p:pic>
        <p:pic>
          <p:nvPicPr>
            <p:cNvPr id="7" name="Obrázek 6">
              <a:extLst>
                <a:ext uri="{FF2B5EF4-FFF2-40B4-BE49-F238E27FC236}">
                  <a16:creationId xmlns:a16="http://schemas.microsoft.com/office/drawing/2014/main" id="{CAA9E063-1AD2-42E6-9994-58A088138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62549" y="2480052"/>
              <a:ext cx="1121414" cy="1677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5896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5298" y="485392"/>
            <a:ext cx="7772400" cy="742499"/>
          </a:xfrm>
        </p:spPr>
        <p:txBody>
          <a:bodyPr>
            <a:normAutofit/>
          </a:bodyPr>
          <a:lstStyle/>
          <a:p>
            <a:pPr lvl="0"/>
            <a:r>
              <a:rPr lang="cs-CZ" dirty="0"/>
              <a:t>Aktivní materiály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53768" y="1061370"/>
            <a:ext cx="7772400" cy="553998"/>
          </a:xfrm>
        </p:spPr>
        <p:txBody>
          <a:bodyPr/>
          <a:lstStyle/>
          <a:p>
            <a:r>
              <a:rPr lang="cs-CZ" dirty="0"/>
              <a:t>Vinutí - vodiče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17</a:t>
            </a:fld>
            <a:endParaRPr lang="cs-CZ"/>
          </a:p>
        </p:txBody>
      </p:sp>
      <p:pic>
        <p:nvPicPr>
          <p:cNvPr id="5" name="Zástupný symbol pro obsah 4" descr="AM_vinuti_vsypavane+kle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5298" y="1472547"/>
            <a:ext cx="3232654" cy="2420888"/>
          </a:xfrm>
          <a:prstGeom prst="rect">
            <a:avLst/>
          </a:prstGeom>
        </p:spPr>
      </p:pic>
      <p:pic>
        <p:nvPicPr>
          <p:cNvPr id="8" name="Picture 6" descr="http://www.startery-alternatory.cz/fotocache/bigorig/139010%20BOS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13" y="3900072"/>
            <a:ext cx="2886058" cy="2839509"/>
          </a:xfrm>
          <a:prstGeom prst="rect">
            <a:avLst/>
          </a:prstGeom>
          <a:noFill/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45" y="3338353"/>
            <a:ext cx="3374357" cy="2536411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5049" y="3453876"/>
            <a:ext cx="2196316" cy="2420888"/>
          </a:xfrm>
          <a:prstGeom prst="rect">
            <a:avLst/>
          </a:prstGeom>
        </p:spPr>
      </p:pic>
      <p:pic>
        <p:nvPicPr>
          <p:cNvPr id="7" name="Picture 2" descr="https://encrypted-tbn3.gstatic.com/images?q=tbn:ANd9GcTOUOkAVuo_M3NaAdrsL0Npv-Sfu6xMPBQRI4B-7c8qVBIYoxp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66085" y="836711"/>
            <a:ext cx="2226721" cy="2327935"/>
          </a:xfrm>
          <a:prstGeom prst="rect">
            <a:avLst/>
          </a:prstGeom>
          <a:noFill/>
        </p:spPr>
      </p:pic>
      <p:pic>
        <p:nvPicPr>
          <p:cNvPr id="12" name="Picture 2" descr="C:\Documents and Settings\vkindl\My Documents\FEL\LITVINOV\foto\P1030779.JPG">
            <a:extLst>
              <a:ext uri="{FF2B5EF4-FFF2-40B4-BE49-F238E27FC236}">
                <a16:creationId xmlns:a16="http://schemas.microsoft.com/office/drawing/2014/main" id="{293FE503-E783-47F0-ACBD-96BEEFC9F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392" y="843445"/>
            <a:ext cx="3103913" cy="232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1121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6480720" cy="620688"/>
          </a:xfrm>
        </p:spPr>
        <p:txBody>
          <a:bodyPr>
            <a:normAutofit/>
          </a:bodyPr>
          <a:lstStyle/>
          <a:p>
            <a:r>
              <a:rPr lang="cs-CZ" dirty="0"/>
              <a:t>Elektrické obvody elektrických strojů 	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>
              <a:solidFill>
                <a:srgbClr val="FF0000"/>
              </a:solidFill>
            </a:endParaRPr>
          </a:p>
          <a:p>
            <a:endParaRPr lang="cs-CZ" dirty="0">
              <a:solidFill>
                <a:srgbClr val="FF0000"/>
              </a:solidFill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18</a:t>
            </a:fld>
            <a:endParaRPr lang="cs-CZ"/>
          </a:p>
        </p:txBody>
      </p:sp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249588"/>
              </p:ext>
            </p:extLst>
          </p:nvPr>
        </p:nvGraphicFramePr>
        <p:xfrm>
          <a:off x="520372" y="1241376"/>
          <a:ext cx="8018809" cy="4530817"/>
        </p:xfrm>
        <a:graphic>
          <a:graphicData uri="http://schemas.openxmlformats.org/drawingml/2006/table">
            <a:tbl>
              <a:tblPr/>
              <a:tblGrid>
                <a:gridCol w="1127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4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7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01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87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185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Materiál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Měrný el. odpor při 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T = 20 </a:t>
                      </a:r>
                      <a:r>
                        <a:rPr lang="cs-CZ" sz="2000" baseline="30000" dirty="0" err="1"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cs-CZ" sz="2000" dirty="0" err="1">
                          <a:latin typeface="Times New Roman"/>
                          <a:ea typeface="Times New Roman"/>
                        </a:rPr>
                        <a:t>C</a:t>
                      </a:r>
                      <a:endParaRPr lang="cs-CZ" sz="2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 [</a:t>
                      </a: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Ω</a:t>
                      </a: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.mm</a:t>
                      </a:r>
                      <a:r>
                        <a:rPr lang="cs-CZ" sz="2000" baseline="30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/m ]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latin typeface="Times New Roman"/>
                          <a:ea typeface="Times New Roman"/>
                        </a:rPr>
                        <a:t>Délka</a:t>
                      </a: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000" dirty="0" err="1">
                          <a:latin typeface="Times New Roman"/>
                          <a:ea typeface="Times New Roman"/>
                        </a:rPr>
                        <a:t>vodiče</a:t>
                      </a: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[m] </a:t>
                      </a:r>
                      <a:r>
                        <a:rPr lang="en-US" sz="2000" dirty="0" err="1">
                          <a:latin typeface="Times New Roman"/>
                          <a:ea typeface="Times New Roman"/>
                        </a:rPr>
                        <a:t>při</a:t>
                      </a: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000" i="1" dirty="0">
                          <a:latin typeface="Times New Roman"/>
                          <a:ea typeface="Times New Roman"/>
                        </a:rPr>
                        <a:t>S = 1 mm</a:t>
                      </a:r>
                      <a:r>
                        <a:rPr lang="en-US" sz="2000" i="1" baseline="30000" dirty="0"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en-US" sz="2000" i="1" dirty="0">
                          <a:latin typeface="Times New Roman"/>
                          <a:ea typeface="Times New Roman"/>
                        </a:rPr>
                        <a:t>,</a:t>
                      </a: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000" dirty="0" err="1">
                          <a:latin typeface="Times New Roman"/>
                          <a:ea typeface="Times New Roman"/>
                        </a:rPr>
                        <a:t>kdy</a:t>
                      </a: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000" dirty="0" err="1">
                          <a:latin typeface="Times New Roman"/>
                          <a:ea typeface="Times New Roman"/>
                        </a:rPr>
                        <a:t>má</a:t>
                      </a: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2000" dirty="0" err="1">
                          <a:latin typeface="Times New Roman"/>
                          <a:ea typeface="Times New Roman"/>
                        </a:rPr>
                        <a:t>odpor</a:t>
                      </a: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 1Ω</a:t>
                      </a:r>
                      <a:endParaRPr lang="cs-CZ" sz="2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Times New Roman"/>
                        </a:rPr>
                        <a:t>1/ρ</a:t>
                      </a:r>
                      <a:endParaRPr lang="cs-CZ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Měrná hmotnost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      [kg/m</a:t>
                      </a:r>
                      <a:r>
                        <a:rPr lang="cs-CZ" sz="2000" baseline="30000" dirty="0"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]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Měrná tepelná vodivost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      [W/</a:t>
                      </a:r>
                      <a:r>
                        <a:rPr lang="cs-CZ" sz="2000" dirty="0" err="1">
                          <a:latin typeface="Times New Roman"/>
                          <a:ea typeface="Times New Roman"/>
                        </a:rPr>
                        <a:t>m</a:t>
                      </a:r>
                      <a:r>
                        <a:rPr lang="cs-CZ" sz="2000" baseline="30000" dirty="0" err="1">
                          <a:latin typeface="Times New Roman"/>
                          <a:ea typeface="Times New Roman"/>
                        </a:rPr>
                        <a:t>o</a:t>
                      </a:r>
                      <a:r>
                        <a:rPr lang="cs-CZ" sz="2000" dirty="0" err="1">
                          <a:latin typeface="Times New Roman"/>
                          <a:ea typeface="Times New Roman"/>
                        </a:rPr>
                        <a:t>C</a:t>
                      </a: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]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7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Měď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0,0175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57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8 900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385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7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Hliník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0,0287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2 700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220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7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Mosaz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0,065 ÷ 0,08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15 ÷13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8 500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260 ÷ 270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7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Bronz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0,17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8 800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140 ÷ 190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7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Stříbro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0,016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59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10 500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460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870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Ocel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0,12 ÷ 0,2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8 ÷ 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>
                          <a:latin typeface="Times New Roman"/>
                          <a:ea typeface="Times New Roman"/>
                        </a:rPr>
                        <a:t>7 800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latin typeface="Times New Roman"/>
                          <a:ea typeface="Times New Roman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1280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7772400" cy="548680"/>
          </a:xfrm>
        </p:spPr>
        <p:txBody>
          <a:bodyPr>
            <a:normAutofit/>
          </a:bodyPr>
          <a:lstStyle/>
          <a:p>
            <a:r>
              <a:rPr lang="cs-CZ" dirty="0"/>
              <a:t>Elektrické obvody elektrických strojů 	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>
              <a:solidFill>
                <a:srgbClr val="FF0000"/>
              </a:solidFill>
            </a:endParaRPr>
          </a:p>
          <a:p>
            <a:endParaRPr lang="cs-CZ" dirty="0">
              <a:solidFill>
                <a:srgbClr val="FF0000"/>
              </a:solidFill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19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187" y="1495128"/>
            <a:ext cx="7477626" cy="4576413"/>
          </a:xfrm>
          <a:prstGeom prst="rect">
            <a:avLst/>
          </a:prstGeom>
        </p:spPr>
      </p:pic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41225B2A-37F8-4086-8689-9181C2F23D2D}"/>
              </a:ext>
            </a:extLst>
          </p:cNvPr>
          <p:cNvSpPr txBox="1">
            <a:spLocks/>
          </p:cNvSpPr>
          <p:nvPr/>
        </p:nvSpPr>
        <p:spPr>
          <a:xfrm>
            <a:off x="604819" y="1097360"/>
            <a:ext cx="77724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eaLnBrk="1" hangingPunct="1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0952" eaLnBrk="1" hangingPunct="1">
              <a:defRPr>
                <a:latin typeface="+mn-lt"/>
                <a:ea typeface="+mn-ea"/>
                <a:cs typeface="+mn-cs"/>
              </a:defRPr>
            </a:lvl2pPr>
            <a:lvl3pPr marL="781903" eaLnBrk="1" hangingPunct="1">
              <a:defRPr>
                <a:latin typeface="+mn-lt"/>
                <a:ea typeface="+mn-ea"/>
                <a:cs typeface="+mn-cs"/>
              </a:defRPr>
            </a:lvl3pPr>
            <a:lvl4pPr marL="1172855" eaLnBrk="1" hangingPunct="1">
              <a:defRPr>
                <a:latin typeface="+mn-lt"/>
                <a:ea typeface="+mn-ea"/>
                <a:cs typeface="+mn-cs"/>
              </a:defRPr>
            </a:lvl4pPr>
            <a:lvl5pPr marL="1563807" eaLnBrk="1" hangingPunct="1">
              <a:defRPr>
                <a:latin typeface="+mn-lt"/>
                <a:ea typeface="+mn-ea"/>
                <a:cs typeface="+mn-cs"/>
              </a:defRPr>
            </a:lvl5pPr>
            <a:lvl6pPr marL="1954759" eaLnBrk="1" hangingPunct="1">
              <a:defRPr>
                <a:latin typeface="+mn-lt"/>
                <a:ea typeface="+mn-ea"/>
                <a:cs typeface="+mn-cs"/>
              </a:defRPr>
            </a:lvl6pPr>
            <a:lvl7pPr marL="2345710" eaLnBrk="1" hangingPunct="1">
              <a:defRPr>
                <a:latin typeface="+mn-lt"/>
                <a:ea typeface="+mn-ea"/>
                <a:cs typeface="+mn-cs"/>
              </a:defRPr>
            </a:lvl7pPr>
            <a:lvl8pPr marL="2736662" eaLnBrk="1" hangingPunct="1">
              <a:defRPr>
                <a:latin typeface="+mn-lt"/>
                <a:ea typeface="+mn-ea"/>
                <a:cs typeface="+mn-cs"/>
              </a:defRPr>
            </a:lvl8pPr>
            <a:lvl9pPr marL="3127614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cs-CZ" kern="0" dirty="0"/>
              <a:t>Rozměry pásových vodičů dle ČSN resp. EN</a:t>
            </a:r>
          </a:p>
          <a:p>
            <a:endParaRPr lang="cs-CZ" kern="0" dirty="0"/>
          </a:p>
        </p:txBody>
      </p:sp>
    </p:spTree>
    <p:extLst>
      <p:ext uri="{BB962C8B-B14F-4D97-AF65-F5344CB8AC3E}">
        <p14:creationId xmlns:p14="http://schemas.microsoft.com/office/powerpoint/2010/main" val="787817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6563" y="620688"/>
            <a:ext cx="7934363" cy="460575"/>
          </a:xfrm>
        </p:spPr>
        <p:txBody>
          <a:bodyPr>
            <a:normAutofit/>
          </a:bodyPr>
          <a:lstStyle/>
          <a:p>
            <a:pPr lvl="0"/>
            <a:r>
              <a:rPr lang="cs-CZ" dirty="0"/>
              <a:t>Aktivní materiály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604818" y="1321586"/>
            <a:ext cx="7934363" cy="276999"/>
          </a:xfrm>
        </p:spPr>
        <p:txBody>
          <a:bodyPr/>
          <a:lstStyle/>
          <a:p>
            <a:r>
              <a:rPr lang="cs-CZ" dirty="0"/>
              <a:t>Magnetické materiály</a:t>
            </a:r>
          </a:p>
          <a:p>
            <a:pPr lvl="1"/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20</a:t>
            </a:fld>
            <a:endParaRPr lang="cs-CZ"/>
          </a:p>
        </p:txBody>
      </p:sp>
      <p:pic>
        <p:nvPicPr>
          <p:cNvPr id="5" name="Picture 2" descr="http://www.electronics-tutorials.ws/electromagnetism/mag2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189719"/>
            <a:ext cx="3967361" cy="2478561"/>
          </a:xfrm>
          <a:prstGeom prst="rect">
            <a:avLst/>
          </a:prstGeom>
          <a:noFill/>
        </p:spPr>
      </p:pic>
      <p:pic>
        <p:nvPicPr>
          <p:cNvPr id="1026" name="Picture 2" descr="B-H curve for magnetic materials. (a) Considering the arctangent function to construct B-H curve for the analytical expression. (b) B-H curve for three different materials.">
            <a:extLst>
              <a:ext uri="{FF2B5EF4-FFF2-40B4-BE49-F238E27FC236}">
                <a16:creationId xmlns:a16="http://schemas.microsoft.com/office/drawing/2014/main" id="{F0599E57-C308-46E6-AA76-3C4053337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638" y="1988840"/>
            <a:ext cx="4242162" cy="319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7716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9806" y="657895"/>
            <a:ext cx="7934363" cy="460575"/>
          </a:xfrm>
        </p:spPr>
        <p:txBody>
          <a:bodyPr>
            <a:normAutofit/>
          </a:bodyPr>
          <a:lstStyle/>
          <a:p>
            <a:pPr lvl="0"/>
            <a:r>
              <a:rPr lang="cs-CZ" dirty="0"/>
              <a:t>Aktivní materiály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492200" y="1246438"/>
            <a:ext cx="7934363" cy="276999"/>
          </a:xfrm>
        </p:spPr>
        <p:txBody>
          <a:bodyPr/>
          <a:lstStyle/>
          <a:p>
            <a:r>
              <a:rPr lang="cs-CZ" dirty="0"/>
              <a:t>Magnetické materiály</a:t>
            </a:r>
          </a:p>
          <a:p>
            <a:pPr lvl="1"/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21</a:t>
            </a:fld>
            <a:endParaRPr lang="cs-CZ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4080" y="3755454"/>
            <a:ext cx="4709049" cy="2319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22223"/>
            <a:ext cx="4094659" cy="1785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674850"/>
            <a:ext cx="4281993" cy="2042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http://en.partzsch.de/files/Komponenten/Blechpakete/Blechpakete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5094" y="1739854"/>
            <a:ext cx="2154381" cy="1912173"/>
          </a:xfrm>
          <a:prstGeom prst="rect">
            <a:avLst/>
          </a:prstGeom>
          <a:noFill/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497AFE8-8BC0-4D82-B0CD-1BFFD48E31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009" y="1522515"/>
            <a:ext cx="2295525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6545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0985" y="847855"/>
            <a:ext cx="7934363" cy="460575"/>
          </a:xfrm>
        </p:spPr>
        <p:txBody>
          <a:bodyPr/>
          <a:lstStyle/>
          <a:p>
            <a:r>
              <a:rPr lang="cs-CZ" dirty="0"/>
              <a:t>Aktivní materiály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580985" y="1403604"/>
            <a:ext cx="7772400" cy="4050792"/>
          </a:xfrm>
        </p:spPr>
        <p:txBody>
          <a:bodyPr/>
          <a:lstStyle/>
          <a:p>
            <a:r>
              <a:rPr lang="cs-CZ" dirty="0"/>
              <a:t>Magnetické materiály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22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146" y="2495885"/>
            <a:ext cx="3479514" cy="2330618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146" y="4887974"/>
            <a:ext cx="3479514" cy="1165958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CE32B041-B9B8-46F7-9781-EA90558ED8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0336" y="103778"/>
            <a:ext cx="3471133" cy="2330618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1AD4942D-0334-4F8F-8829-6431C9AC1C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339" y="2000539"/>
            <a:ext cx="4890291" cy="405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76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655067"/>
            <a:ext cx="3886200" cy="613693"/>
          </a:xfrm>
        </p:spPr>
        <p:txBody>
          <a:bodyPr/>
          <a:lstStyle/>
          <a:p>
            <a:r>
              <a:rPr lang="cs-CZ" dirty="0"/>
              <a:t>Aktivní materiály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457309" y="1194037"/>
            <a:ext cx="7934363" cy="276999"/>
          </a:xfrm>
        </p:spPr>
        <p:txBody>
          <a:bodyPr/>
          <a:lstStyle/>
          <a:p>
            <a:r>
              <a:rPr lang="cs-CZ" dirty="0"/>
              <a:t>Magnetické materiály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23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67" y="1471036"/>
            <a:ext cx="4552553" cy="437673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783" y="0"/>
            <a:ext cx="4081676" cy="608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9776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7909" y="404487"/>
            <a:ext cx="7772400" cy="764704"/>
          </a:xfrm>
        </p:spPr>
        <p:txBody>
          <a:bodyPr>
            <a:normAutofit/>
          </a:bodyPr>
          <a:lstStyle/>
          <a:p>
            <a:pPr lvl="0"/>
            <a:r>
              <a:rPr lang="cs-CZ" sz="3600" dirty="0"/>
              <a:t>Izolační materiály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24</a:t>
            </a:fld>
            <a:endParaRPr lang="cs-CZ"/>
          </a:p>
        </p:txBody>
      </p:sp>
      <p:grpSp>
        <p:nvGrpSpPr>
          <p:cNvPr id="6" name="Skupina 5">
            <a:extLst>
              <a:ext uri="{FF2B5EF4-FFF2-40B4-BE49-F238E27FC236}">
                <a16:creationId xmlns:a16="http://schemas.microsoft.com/office/drawing/2014/main" id="{33FA592B-A9D3-4103-83A8-919486D2D966}"/>
              </a:ext>
            </a:extLst>
          </p:cNvPr>
          <p:cNvGrpSpPr/>
          <p:nvPr/>
        </p:nvGrpSpPr>
        <p:grpSpPr>
          <a:xfrm>
            <a:off x="539552" y="980728"/>
            <a:ext cx="7698630" cy="5112568"/>
            <a:chOff x="394781" y="1006674"/>
            <a:chExt cx="7920653" cy="5126146"/>
          </a:xfrm>
        </p:grpSpPr>
        <p:pic>
          <p:nvPicPr>
            <p:cNvPr id="5" name="Picture 2" descr="http://www.portalymest.cz/obrazky/vinuti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5536" y="1006674"/>
              <a:ext cx="3600400" cy="2690471"/>
            </a:xfrm>
            <a:prstGeom prst="rect">
              <a:avLst/>
            </a:prstGeom>
            <a:noFill/>
          </p:spPr>
        </p:pic>
        <p:pic>
          <p:nvPicPr>
            <p:cNvPr id="10" name="Obrázek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4781" y="3726018"/>
              <a:ext cx="3601155" cy="2406802"/>
            </a:xfrm>
            <a:prstGeom prst="rect">
              <a:avLst/>
            </a:prstGeom>
          </p:spPr>
        </p:pic>
        <p:pic>
          <p:nvPicPr>
            <p:cNvPr id="11" name="Obrázek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19684" y="1006674"/>
              <a:ext cx="4095750" cy="2486025"/>
            </a:xfrm>
            <a:prstGeom prst="rect">
              <a:avLst/>
            </a:prstGeom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60701" y="3514052"/>
              <a:ext cx="2814783" cy="26187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8978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712120"/>
          </a:xfrm>
        </p:spPr>
        <p:txBody>
          <a:bodyPr>
            <a:normAutofit/>
          </a:bodyPr>
          <a:lstStyle/>
          <a:p>
            <a:r>
              <a:rPr lang="cs-CZ" dirty="0"/>
              <a:t>Co znamená "třída izolace"?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685800" y="1484784"/>
            <a:ext cx="7772400" cy="4687416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Třída izolace elektromotorů se značí písmeny A, E, B, F, H přičemž udává horní hranici oteplení, kterému je schopný motor odolávat. Motory jsou při klasickém zatížení konstruovány na okolní teplotu do cca 40°C, kdy samotný motor (vinutí motoru) je odolný proti vlastnímu oteplení až do následujících hodnot: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třída Izolace A</a:t>
            </a:r>
            <a:r>
              <a:rPr lang="cs-CZ" dirty="0"/>
              <a:t>: maximální teplota vinutí 105°C (okolní teplota 40°C, povolený nárůst teploty  60°C, teplotní rezerva: 5°C)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třída Izolace E</a:t>
            </a:r>
            <a:r>
              <a:rPr lang="cs-CZ" dirty="0"/>
              <a:t>: maximální teplota vinutí 120°C (okolní teplota 40°C, povolený nárůst teploty  75°C, teplotní rezerva: 5°C) 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třída Izolace B</a:t>
            </a:r>
            <a:r>
              <a:rPr lang="cs-CZ" dirty="0"/>
              <a:t>: maximální teplota vinutí 130°C (okolní teplota 40°C, povolený nárůst teploty  80°C, teplotní rezerva: 10°C) 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třída Izolace F</a:t>
            </a:r>
            <a:r>
              <a:rPr lang="cs-CZ" dirty="0"/>
              <a:t>: maximální teplota vinutí 155°C (okolní teplota 40°C, povolený nárůst teploty  105°C, teplotní rezerva: 10°C)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b="1" dirty="0"/>
              <a:t>třída Izolace H</a:t>
            </a:r>
            <a:r>
              <a:rPr lang="cs-CZ" dirty="0"/>
              <a:t>: maximální teplota vinutí 180°C (okolní teplota 40°C, povolený nárůst teploty  125°C, teplotní rezerva: 15°C)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06112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4818" y="777109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Teplotní parametry izolace vinutí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604818" y="1412776"/>
            <a:ext cx="7934363" cy="108012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7200" dirty="0"/>
              <a:t>Dovolené teploty a oteplení strojů</a:t>
            </a:r>
          </a:p>
          <a:p>
            <a:pPr lvl="1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7200" dirty="0"/>
              <a:t>Tepelná třída izolace izolačních systémů strojů je dána ČSN 33 0050 (IEC 60085)  a musí být vyjádřena písmeny A, E, B, F, H </a:t>
            </a:r>
          </a:p>
          <a:p>
            <a:endParaRPr lang="cs-CZ" sz="7200" dirty="0"/>
          </a:p>
          <a:p>
            <a:endParaRPr lang="cs-CZ" sz="7200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26</a:t>
            </a:fld>
            <a:endParaRPr lang="cs-CZ"/>
          </a:p>
        </p:txBody>
      </p:sp>
      <p:pic>
        <p:nvPicPr>
          <p:cNvPr id="5" name="Obrázek 4"/>
          <p:cNvPicPr/>
          <p:nvPr/>
        </p:nvPicPr>
        <p:blipFill>
          <a:blip r:embed="rId2"/>
          <a:stretch>
            <a:fillRect/>
          </a:stretch>
        </p:blipFill>
        <p:spPr>
          <a:xfrm>
            <a:off x="899592" y="2564904"/>
            <a:ext cx="7128792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794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9268" y="692696"/>
            <a:ext cx="7934363" cy="460575"/>
          </a:xfrm>
        </p:spPr>
        <p:txBody>
          <a:bodyPr>
            <a:normAutofit/>
          </a:bodyPr>
          <a:lstStyle/>
          <a:p>
            <a:r>
              <a:rPr lang="cs-CZ" dirty="0"/>
              <a:t>Konstrukční materiály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579269" y="1432404"/>
            <a:ext cx="3776708" cy="3076715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Válcované ocele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Kalitelné ocele 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Nemagnetické ocele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Šedá litina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Ocelolitina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Hliníkové slitiny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Bronzy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Plast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27</a:t>
            </a:fld>
            <a:endParaRPr lang="cs-CZ"/>
          </a:p>
        </p:txBody>
      </p: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40051269-A1B8-4888-B114-A5292DA570C8}"/>
              </a:ext>
            </a:extLst>
          </p:cNvPr>
          <p:cNvGrpSpPr/>
          <p:nvPr/>
        </p:nvGrpSpPr>
        <p:grpSpPr>
          <a:xfrm>
            <a:off x="2843808" y="1340768"/>
            <a:ext cx="6201991" cy="4608512"/>
            <a:chOff x="2627783" y="1243380"/>
            <a:chExt cx="6486891" cy="4783112"/>
          </a:xfrm>
        </p:grpSpPr>
        <p:pic>
          <p:nvPicPr>
            <p:cNvPr id="5" name="Picture 10" descr="https://upload.wikimedia.org/wikipedia/commons/thumb/3/3a/Silniki_by_Zureks.jpg/350px-Silniki_by_Zureks.jpg">
              <a:extLst>
                <a:ext uri="{FF2B5EF4-FFF2-40B4-BE49-F238E27FC236}">
                  <a16:creationId xmlns:a16="http://schemas.microsoft.com/office/drawing/2014/main" id="{C31C0F03-73B1-4AD4-9218-EED547B231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8872" y="2941576"/>
              <a:ext cx="2380491" cy="15167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http://www.xeria.cz/images/galerie/transform/02.JPG">
              <a:extLst>
                <a:ext uri="{FF2B5EF4-FFF2-40B4-BE49-F238E27FC236}">
                  <a16:creationId xmlns:a16="http://schemas.microsoft.com/office/drawing/2014/main" id="{FBA5F861-E07B-40D8-9CA2-F3F76D6F8F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7" y="1243380"/>
              <a:ext cx="2598252" cy="14609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Obrázek 6">
              <a:extLst>
                <a:ext uri="{FF2B5EF4-FFF2-40B4-BE49-F238E27FC236}">
                  <a16:creationId xmlns:a16="http://schemas.microsoft.com/office/drawing/2014/main" id="{E2ADF821-DDD3-4E4C-B1B9-9B8C68593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03967" y="1243380"/>
              <a:ext cx="2007949" cy="3004141"/>
            </a:xfrm>
            <a:prstGeom prst="rect">
              <a:avLst/>
            </a:prstGeom>
          </p:spPr>
        </p:pic>
        <p:pic>
          <p:nvPicPr>
            <p:cNvPr id="8" name="Obrázek 7">
              <a:extLst>
                <a:ext uri="{FF2B5EF4-FFF2-40B4-BE49-F238E27FC236}">
                  <a16:creationId xmlns:a16="http://schemas.microsoft.com/office/drawing/2014/main" id="{03BE137F-1D7C-4BC6-ABB6-6AB9C72CA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5610" y="4313091"/>
              <a:ext cx="3319064" cy="1713401"/>
            </a:xfrm>
            <a:prstGeom prst="rect">
              <a:avLst/>
            </a:prstGeom>
          </p:spPr>
        </p:pic>
        <p:pic>
          <p:nvPicPr>
            <p:cNvPr id="9" name="Picture 8" descr="https://www.elektrahk.cz/jpg/6010_64.jpg">
              <a:extLst>
                <a:ext uri="{FF2B5EF4-FFF2-40B4-BE49-F238E27FC236}">
                  <a16:creationId xmlns:a16="http://schemas.microsoft.com/office/drawing/2014/main" id="{2A795F38-2211-4017-AB3A-926BD3C7D6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3" y="1254330"/>
              <a:ext cx="1497817" cy="15091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id="{10491380-8C8F-4FAA-9600-B5125083F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27783" y="4509120"/>
              <a:ext cx="3075895" cy="1517372"/>
            </a:xfrm>
            <a:prstGeom prst="rect">
              <a:avLst/>
            </a:prstGeom>
          </p:spPr>
        </p:pic>
        <p:pic>
          <p:nvPicPr>
            <p:cNvPr id="13" name="Obrázek 12">
              <a:extLst>
                <a:ext uri="{FF2B5EF4-FFF2-40B4-BE49-F238E27FC236}">
                  <a16:creationId xmlns:a16="http://schemas.microsoft.com/office/drawing/2014/main" id="{B705AA01-81D7-4494-BBEC-A70C01B57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91651" y="2858973"/>
              <a:ext cx="1930027" cy="14044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1508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BB0CA7B1-8E94-40DB-919A-D6919B0B3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1722" y="2179166"/>
            <a:ext cx="2022595" cy="206761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39" y="480313"/>
            <a:ext cx="7772400" cy="460575"/>
          </a:xfrm>
        </p:spPr>
        <p:txBody>
          <a:bodyPr/>
          <a:lstStyle/>
          <a:p>
            <a:r>
              <a:rPr lang="cs-CZ" dirty="0"/>
              <a:t>Rozdělení el. strojů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84784"/>
            <a:ext cx="7772400" cy="403244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Stroje netočivé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Transformátory, 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autotransformátory, 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tlumivky, 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natáčivé boostery, </a:t>
            </a:r>
          </a:p>
          <a:p>
            <a:pPr marL="676702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dirty="0"/>
              <a:t>lineární motory.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28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A22874D-F988-4EA9-B12B-1F52B54A3C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174" y="241687"/>
            <a:ext cx="2736304" cy="1826483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7A236DE7-CE33-4FEC-B696-5CB6A63E0B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838" y="298266"/>
            <a:ext cx="1762324" cy="196691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77FDF1B1-0E19-427B-9259-40F1487CFA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326" y="2240127"/>
            <a:ext cx="1201122" cy="900842"/>
          </a:xfrm>
          <a:prstGeom prst="rect">
            <a:avLst/>
          </a:prstGeom>
        </p:spPr>
      </p:pic>
      <p:pic>
        <p:nvPicPr>
          <p:cNvPr id="1026" name="Picture 2" descr="Bakalářská práce booster">
            <a:extLst>
              <a:ext uri="{FF2B5EF4-FFF2-40B4-BE49-F238E27FC236}">
                <a16:creationId xmlns:a16="http://schemas.microsoft.com/office/drawing/2014/main" id="{D55245BA-E35B-428B-97B2-362EFA909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838" y="2401586"/>
            <a:ext cx="1469603" cy="169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90D8DEB-E28D-441A-8EED-0EDDBB0644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0838" y="4311186"/>
            <a:ext cx="2227627" cy="1694614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B656F2D9-7EE2-4790-A74D-659AE6D693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8976" y="3349494"/>
            <a:ext cx="1726105" cy="971465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B6ECC4F4-95AD-4C3E-B057-7C1CAE2186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55279" y="4946470"/>
            <a:ext cx="1541018" cy="1071195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6A6980E7-4B81-4EF9-AECF-3FE6CA4CBC2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486" y="4469505"/>
            <a:ext cx="2022595" cy="96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29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73205"/>
            <a:ext cx="7772400" cy="460575"/>
          </a:xfrm>
        </p:spPr>
        <p:txBody>
          <a:bodyPr/>
          <a:lstStyle/>
          <a:p>
            <a:r>
              <a:rPr lang="cs-CZ" dirty="0"/>
              <a:t>Rozdělení el. strojů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131074"/>
            <a:ext cx="7772400" cy="5373216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cs-CZ" sz="1600" dirty="0"/>
              <a:t>Stroje točivé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1600" dirty="0"/>
              <a:t>Dělení dle napájecího signálu</a:t>
            </a:r>
          </a:p>
          <a:p>
            <a:pPr marL="1067653" lvl="2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1600" dirty="0"/>
              <a:t>Stejnosměrné</a:t>
            </a:r>
          </a:p>
          <a:p>
            <a:pPr marL="1067653" lvl="2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sz="1600" dirty="0"/>
              <a:t>Střídavé</a:t>
            </a:r>
          </a:p>
          <a:p>
            <a:pPr marL="1458605" lvl="3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cs-CZ" sz="1600" dirty="0"/>
              <a:t>Sinusové</a:t>
            </a:r>
          </a:p>
          <a:p>
            <a:pPr lvl="4">
              <a:spcAft>
                <a:spcPts val="1200"/>
              </a:spcAft>
            </a:pPr>
            <a:r>
              <a:rPr lang="cs-CZ" sz="1600" dirty="0"/>
              <a:t>Asynchronní</a:t>
            </a:r>
          </a:p>
          <a:p>
            <a:pPr lvl="4">
              <a:spcAft>
                <a:spcPts val="1200"/>
              </a:spcAft>
            </a:pPr>
            <a:r>
              <a:rPr lang="cs-CZ" sz="1600" dirty="0"/>
              <a:t>Synchronní</a:t>
            </a:r>
          </a:p>
          <a:p>
            <a:pPr lvl="5">
              <a:spcAft>
                <a:spcPts val="1200"/>
              </a:spcAft>
            </a:pPr>
            <a:r>
              <a:rPr lang="cs-CZ" sz="1600" dirty="0"/>
              <a:t>S hladkým rotorem</a:t>
            </a:r>
          </a:p>
          <a:p>
            <a:pPr lvl="5">
              <a:spcAft>
                <a:spcPts val="1200"/>
              </a:spcAft>
            </a:pPr>
            <a:r>
              <a:rPr lang="cs-CZ" sz="1600" dirty="0"/>
              <a:t>S vyniklými póly</a:t>
            </a:r>
          </a:p>
          <a:p>
            <a:pPr lvl="5">
              <a:spcAft>
                <a:spcPts val="1200"/>
              </a:spcAft>
            </a:pPr>
            <a:r>
              <a:rPr lang="cs-CZ" sz="1600" dirty="0"/>
              <a:t>PMSM</a:t>
            </a:r>
          </a:p>
          <a:p>
            <a:pPr lvl="5">
              <a:spcAft>
                <a:spcPts val="1200"/>
              </a:spcAft>
            </a:pPr>
            <a:r>
              <a:rPr lang="cs-CZ" sz="1600" dirty="0"/>
              <a:t>SynRM</a:t>
            </a:r>
          </a:p>
          <a:p>
            <a:pPr marL="1458605" lvl="3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cs-CZ" sz="1600" dirty="0"/>
              <a:t>Pulzní - spínané</a:t>
            </a:r>
          </a:p>
          <a:p>
            <a:pPr lvl="3">
              <a:buFont typeface="Wingdings" panose="05000000000000000000" pitchFamily="2" charset="2"/>
              <a:buChar char="Ø"/>
            </a:pPr>
            <a:endParaRPr lang="cs-CZ" dirty="0"/>
          </a:p>
          <a:p>
            <a:pPr lvl="1">
              <a:buFont typeface="Wingdings" panose="05000000000000000000" pitchFamily="2" charset="2"/>
              <a:buChar char="Ø"/>
            </a:pPr>
            <a:endParaRPr lang="cs-CZ" dirty="0"/>
          </a:p>
          <a:p>
            <a:pPr lvl="1"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29</a:t>
            </a:fld>
            <a:endParaRPr lang="cs-CZ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CC81BADD-AEFD-4112-917E-F01083FBE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069" y="3555162"/>
            <a:ext cx="2368275" cy="1735529"/>
          </a:xfrm>
          <a:prstGeom prst="rect">
            <a:avLst/>
          </a:prstGeom>
        </p:spPr>
      </p:pic>
      <p:pic>
        <p:nvPicPr>
          <p:cNvPr id="9" name="Picture 2" descr="C:\Documents and Settings\vkindl\My Documents\FEL\LITVINOV\foto\P1030768.JPG">
            <a:extLst>
              <a:ext uri="{FF2B5EF4-FFF2-40B4-BE49-F238E27FC236}">
                <a16:creationId xmlns:a16="http://schemas.microsoft.com/office/drawing/2014/main" id="{AE2EB855-4054-4BDE-9E25-885E2786A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903" y="1990621"/>
            <a:ext cx="2348097" cy="1761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ABB 005">
            <a:extLst>
              <a:ext uri="{FF2B5EF4-FFF2-40B4-BE49-F238E27FC236}">
                <a16:creationId xmlns:a16="http://schemas.microsoft.com/office/drawing/2014/main" id="{74F82611-35EC-46D7-91BD-A198D81E8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826" y="1701031"/>
            <a:ext cx="2307845" cy="172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ABB 001">
            <a:extLst>
              <a:ext uri="{FF2B5EF4-FFF2-40B4-BE49-F238E27FC236}">
                <a16:creationId xmlns:a16="http://schemas.microsoft.com/office/drawing/2014/main" id="{CFF58AAD-DCA9-4FF4-AB16-1EA77BC43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344" y="15387"/>
            <a:ext cx="2470944" cy="1853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C310C386-0FD4-46F4-9B34-47EEEBA58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069" y="49016"/>
            <a:ext cx="1914534" cy="1547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40E6E06A-4918-4167-A09B-71A5C635FC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605" y="3873719"/>
            <a:ext cx="2400683" cy="185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6045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497523"/>
            <a:ext cx="7772400" cy="460575"/>
          </a:xfrm>
        </p:spPr>
        <p:txBody>
          <a:bodyPr/>
          <a:lstStyle/>
          <a:p>
            <a:r>
              <a:rPr lang="cs-CZ" dirty="0"/>
              <a:t>Rozdělení el. strojů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30</a:t>
            </a:fld>
            <a:endParaRPr lang="cs-CZ"/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270D8F1B-5F67-442F-9514-9DF97433A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131074"/>
            <a:ext cx="7772400" cy="5373216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cs-CZ" sz="1600" dirty="0"/>
              <a:t>Základní části el. strojů s PM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cs-CZ" dirty="0"/>
          </a:p>
          <a:p>
            <a:pPr lvl="1"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14F1E9FA-9928-4DEE-8934-A35E2B38D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7156"/>
            <a:ext cx="9144000" cy="459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3236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620688"/>
            <a:ext cx="7772400" cy="460575"/>
          </a:xfrm>
        </p:spPr>
        <p:txBody>
          <a:bodyPr/>
          <a:lstStyle/>
          <a:p>
            <a:r>
              <a:rPr lang="cs-CZ" dirty="0"/>
              <a:t>Rozdělení el. strojů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31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E52B0A1-5748-4E8C-8728-E5D5F64F4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55" y="1315467"/>
            <a:ext cx="3015176" cy="301517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FEE3308-ADCC-4481-AF2F-90F232A0B5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925" y="2068100"/>
            <a:ext cx="4628073" cy="394109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DADD5F6E-D81C-40D2-8AE7-C68280C215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095765"/>
            <a:ext cx="1913428" cy="1913428"/>
          </a:xfrm>
          <a:prstGeom prst="rect">
            <a:avLst/>
          </a:prstGeom>
        </p:spPr>
      </p:pic>
      <p:sp>
        <p:nvSpPr>
          <p:cNvPr id="7" name="Zástupný symbol pro obsah 2">
            <a:extLst>
              <a:ext uri="{FF2B5EF4-FFF2-40B4-BE49-F238E27FC236}">
                <a16:creationId xmlns:a16="http://schemas.microsoft.com/office/drawing/2014/main" id="{58C1566B-E1AE-4180-A41F-C14084FF6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131074"/>
            <a:ext cx="4534272" cy="569734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cs-CZ" sz="1600" dirty="0"/>
              <a:t>Základní části reluktančních el. strojů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cs-CZ" dirty="0"/>
          </a:p>
          <a:p>
            <a:pPr lvl="1"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159070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238" y="595524"/>
            <a:ext cx="7772400" cy="1000152"/>
          </a:xfrm>
        </p:spPr>
        <p:txBody>
          <a:bodyPr>
            <a:normAutofit/>
          </a:bodyPr>
          <a:lstStyle/>
          <a:p>
            <a:r>
              <a:rPr lang="cs-CZ" dirty="0"/>
              <a:t>Uspořádání trakčních pohonů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32</a:t>
            </a:fld>
            <a:endParaRPr lang="cs-CZ"/>
          </a:p>
        </p:txBody>
      </p:sp>
      <p:pic>
        <p:nvPicPr>
          <p:cNvPr id="2050" name="Obrázek 29" descr="Picture of Sacramento-CAF-truck.jpg">
            <a:extLst>
              <a:ext uri="{FF2B5EF4-FFF2-40B4-BE49-F238E27FC236}">
                <a16:creationId xmlns:a16="http://schemas.microsoft.com/office/drawing/2014/main" id="{8F2A58C5-313C-432E-92C3-CCDCCA7C8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0" b="6804"/>
          <a:stretch>
            <a:fillRect/>
          </a:stretch>
        </p:blipFill>
        <p:spPr bwMode="auto">
          <a:xfrm>
            <a:off x="4642696" y="1257105"/>
            <a:ext cx="3651520" cy="249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Obrázek 30" descr="Výsledek obrázku pro podvozek tramvají T3">
            <a:extLst>
              <a:ext uri="{FF2B5EF4-FFF2-40B4-BE49-F238E27FC236}">
                <a16:creationId xmlns:a16="http://schemas.microsoft.com/office/drawing/2014/main" id="{DA8F3B69-067F-4390-B215-88E7B8A73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9" t="15450" r="2586" b="14551"/>
          <a:stretch>
            <a:fillRect/>
          </a:stretch>
        </p:blipFill>
        <p:spPr bwMode="auto">
          <a:xfrm>
            <a:off x="653231" y="1257105"/>
            <a:ext cx="3623355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Komplettrtadsatz">
            <a:extLst>
              <a:ext uri="{FF2B5EF4-FFF2-40B4-BE49-F238E27FC236}">
                <a16:creationId xmlns:a16="http://schemas.microsoft.com/office/drawing/2014/main" id="{4E9C560D-9154-4A52-AA93-DC31AF02B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028" y="3965031"/>
            <a:ext cx="3850714" cy="184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Obrázek 32">
            <a:extLst>
              <a:ext uri="{FF2B5EF4-FFF2-40B4-BE49-F238E27FC236}">
                <a16:creationId xmlns:a16="http://schemas.microsoft.com/office/drawing/2014/main" id="{2AFAD56C-9033-47A5-BD74-1AFE6D3F3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1"/>
          <a:stretch>
            <a:fillRect/>
          </a:stretch>
        </p:blipFill>
        <p:spPr bwMode="auto">
          <a:xfrm>
            <a:off x="647238" y="3506842"/>
            <a:ext cx="3600077" cy="2298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98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480" y="679195"/>
            <a:ext cx="7772400" cy="609549"/>
          </a:xfrm>
        </p:spPr>
        <p:txBody>
          <a:bodyPr>
            <a:normAutofit/>
          </a:bodyPr>
          <a:lstStyle/>
          <a:p>
            <a:r>
              <a:rPr lang="cs-CZ" dirty="0"/>
              <a:t>Uspořádání trakčních pohonů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33</a:t>
            </a:fld>
            <a:endParaRPr lang="cs-CZ"/>
          </a:p>
        </p:txBody>
      </p:sp>
      <p:pic>
        <p:nvPicPr>
          <p:cNvPr id="3074" name="Obrázek 37" descr="http://img15.rajce.idnes.cz/d1502/9/9924/9924892_af88946375f34c0eb35924588c5b59b2/images/Podvozky_pro_tramvaj.jpg?ver=2">
            <a:extLst>
              <a:ext uri="{FF2B5EF4-FFF2-40B4-BE49-F238E27FC236}">
                <a16:creationId xmlns:a16="http://schemas.microsoft.com/office/drawing/2014/main" id="{D966259E-F8A3-4D05-8153-715A37082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5" t="22299" r="9909" b="10530"/>
          <a:stretch>
            <a:fillRect/>
          </a:stretch>
        </p:blipFill>
        <p:spPr bwMode="auto">
          <a:xfrm>
            <a:off x="811584" y="1412540"/>
            <a:ext cx="3492537" cy="201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Obrázek 4" descr="Výsledek obrázku pro combino siemens bogie">
            <a:extLst>
              <a:ext uri="{FF2B5EF4-FFF2-40B4-BE49-F238E27FC236}">
                <a16:creationId xmlns:a16="http://schemas.microsoft.com/office/drawing/2014/main" id="{01B644BD-E413-47F6-9E6C-92BD00C6F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91" t="38052" r="15181" b="21677"/>
          <a:stretch>
            <a:fillRect/>
          </a:stretch>
        </p:blipFill>
        <p:spPr bwMode="auto">
          <a:xfrm>
            <a:off x="4561625" y="1412540"/>
            <a:ext cx="4040054" cy="1686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Obrázek 12" descr="Výsledek obrázku pro končar bogie">
            <a:extLst>
              <a:ext uri="{FF2B5EF4-FFF2-40B4-BE49-F238E27FC236}">
                <a16:creationId xmlns:a16="http://schemas.microsoft.com/office/drawing/2014/main" id="{A5412C01-C5AA-45F7-B1E6-B4E7EF25A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5" t="6158" r="992"/>
          <a:stretch>
            <a:fillRect/>
          </a:stretch>
        </p:blipFill>
        <p:spPr bwMode="auto">
          <a:xfrm>
            <a:off x="4828488" y="3759016"/>
            <a:ext cx="3773191" cy="2132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Obrázek 5" descr="http://server2.docfoc.com/uploads/Y2015/10/25/c9SmrP2uBM/1.jpg">
            <a:extLst>
              <a:ext uri="{FF2B5EF4-FFF2-40B4-BE49-F238E27FC236}">
                <a16:creationId xmlns:a16="http://schemas.microsoft.com/office/drawing/2014/main" id="{6DCB050A-F044-4A0C-A1F7-4A6AF335B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3" t="26535" r="18605" b="48396"/>
          <a:stretch>
            <a:fillRect/>
          </a:stretch>
        </p:blipFill>
        <p:spPr bwMode="auto">
          <a:xfrm>
            <a:off x="817276" y="3875392"/>
            <a:ext cx="3880967" cy="201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2217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623620"/>
            <a:ext cx="7772400" cy="717145"/>
          </a:xfrm>
        </p:spPr>
        <p:txBody>
          <a:bodyPr>
            <a:normAutofit/>
          </a:bodyPr>
          <a:lstStyle/>
          <a:p>
            <a:r>
              <a:rPr lang="cs-CZ" dirty="0"/>
              <a:t>Uspořádání trakčních pohonů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34</a:t>
            </a:fld>
            <a:endParaRPr lang="cs-CZ"/>
          </a:p>
        </p:txBody>
      </p:sp>
      <p:pic>
        <p:nvPicPr>
          <p:cNvPr id="4098" name="Obrázek 1">
            <a:extLst>
              <a:ext uri="{FF2B5EF4-FFF2-40B4-BE49-F238E27FC236}">
                <a16:creationId xmlns:a16="http://schemas.microsoft.com/office/drawing/2014/main" id="{33F0C3B9-F904-49C6-A85D-33D19DC72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067094"/>
            <a:ext cx="4589608" cy="1944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CC47B41F-D013-4419-8E1A-1A94D18B9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848" y="134076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pic>
        <p:nvPicPr>
          <p:cNvPr id="4099" name="Picture 3">
            <a:extLst>
              <a:ext uri="{FF2B5EF4-FFF2-40B4-BE49-F238E27FC236}">
                <a16:creationId xmlns:a16="http://schemas.microsoft.com/office/drawing/2014/main" id="{DDFD3389-A8D3-47C7-909B-3B6E3FB79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24432"/>
            <a:ext cx="3416424" cy="4600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17D15357-3594-4504-8EF6-09786B7C6F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6790" y="1380884"/>
            <a:ext cx="4038170" cy="248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9396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772400" cy="769221"/>
          </a:xfrm>
        </p:spPr>
        <p:txBody>
          <a:bodyPr>
            <a:normAutofit/>
          </a:bodyPr>
          <a:lstStyle/>
          <a:p>
            <a:r>
              <a:rPr lang="cs-CZ" dirty="0"/>
              <a:t>Druhy zatížení elektromotorů</a:t>
            </a:r>
          </a:p>
        </p:txBody>
      </p:sp>
      <p:sp>
        <p:nvSpPr>
          <p:cNvPr id="11" name="Zástupný symbol pro obsah 10">
            <a:extLst>
              <a:ext uri="{FF2B5EF4-FFF2-40B4-BE49-F238E27FC236}">
                <a16:creationId xmlns:a16="http://schemas.microsoft.com/office/drawing/2014/main" id="{65F9A341-FE6F-4469-975F-3C14DAC050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124744"/>
            <a:ext cx="7772400" cy="5047456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Druh zatížení neboli způsob provozu elektromotorů je označován velkým písmenem S doplněným příslušným číslem 1 až 10. Motory EMP jsou standardně konstruovány pro zatížení S1 (trvalý chod). Na přání zákazníka je možné zkonstruovat motor i pro jiné zatížení. </a:t>
            </a:r>
          </a:p>
          <a:p>
            <a:r>
              <a:rPr lang="cs-CZ" dirty="0"/>
              <a:t>Druhy zatížení:</a:t>
            </a:r>
          </a:p>
          <a:p>
            <a:r>
              <a:rPr lang="cs-CZ" dirty="0"/>
              <a:t>    </a:t>
            </a:r>
            <a:r>
              <a:rPr lang="cs-CZ" b="1" dirty="0"/>
              <a:t>S1 (trvalý chod): </a:t>
            </a:r>
            <a:r>
              <a:rPr lang="cs-CZ" dirty="0"/>
              <a:t>konstantní zatížení, díky kterému je dosaženo konstantní a stálé teploty motoru.</a:t>
            </a:r>
          </a:p>
          <a:p>
            <a:r>
              <a:rPr lang="cs-CZ" dirty="0"/>
              <a:t>    </a:t>
            </a:r>
            <a:r>
              <a:rPr lang="cs-CZ" b="1" dirty="0"/>
              <a:t>S2 (krátkodobý chod): </a:t>
            </a:r>
            <a:r>
              <a:rPr lang="cs-CZ" dirty="0"/>
              <a:t>konstantní zatížení po dobu kratší než je nezbytně nutná k dosažení konstantní ustálené teploty motoru. Následně následuje odpojení motoru  </a:t>
            </a:r>
          </a:p>
          <a:p>
            <a:r>
              <a:rPr lang="cs-CZ" dirty="0"/>
              <a:t>    </a:t>
            </a:r>
            <a:r>
              <a:rPr lang="cs-CZ" b="1" dirty="0"/>
              <a:t>S3 (přerušovaný chod) </a:t>
            </a:r>
            <a:r>
              <a:rPr lang="cs-CZ" dirty="0"/>
              <a:t>- střídání konstantního zatížení a času odpojení přičemž při zatížení nedojde k ustálení teploty motoru.</a:t>
            </a:r>
          </a:p>
          <a:p>
            <a:r>
              <a:rPr lang="cs-CZ" dirty="0"/>
              <a:t>    </a:t>
            </a:r>
            <a:r>
              <a:rPr lang="cs-CZ" b="1" dirty="0"/>
              <a:t>S4 (přerušovaný chod s rozběhem)</a:t>
            </a:r>
          </a:p>
          <a:p>
            <a:r>
              <a:rPr lang="cs-CZ" dirty="0"/>
              <a:t>    </a:t>
            </a:r>
            <a:r>
              <a:rPr lang="cs-CZ" b="1" dirty="0"/>
              <a:t>S5 (přerušovaný chod s elektrickým brzděním)</a:t>
            </a:r>
          </a:p>
          <a:p>
            <a:r>
              <a:rPr lang="cs-CZ" dirty="0"/>
              <a:t>    </a:t>
            </a:r>
            <a:r>
              <a:rPr lang="cs-CZ" b="1" dirty="0"/>
              <a:t>S6 (přerušované zatížení): </a:t>
            </a:r>
            <a:r>
              <a:rPr lang="cs-CZ" dirty="0"/>
              <a:t>střídání konstantního zatížení a chodu naprázdno (bez zatížení)</a:t>
            </a:r>
          </a:p>
          <a:p>
            <a:r>
              <a:rPr lang="cs-CZ" dirty="0"/>
              <a:t>    </a:t>
            </a:r>
            <a:r>
              <a:rPr lang="cs-CZ" b="1" dirty="0"/>
              <a:t>S7 (přerušované pravidelné zatížení s elektrickým brzdění)</a:t>
            </a:r>
          </a:p>
          <a:p>
            <a:r>
              <a:rPr lang="cs-CZ" dirty="0"/>
              <a:t>    </a:t>
            </a:r>
            <a:r>
              <a:rPr lang="cs-CZ" b="1" dirty="0"/>
              <a:t>S8 (přerušované pravidelné zatížení se změnami otáček spojenými se změnami zatížení )</a:t>
            </a:r>
          </a:p>
          <a:p>
            <a:r>
              <a:rPr lang="cs-CZ" b="1" dirty="0"/>
              <a:t>    S9 (nepravidelné zatížení a změny otáček)</a:t>
            </a:r>
          </a:p>
          <a:p>
            <a:r>
              <a:rPr lang="cs-CZ" b="1" dirty="0"/>
              <a:t>    S10 (zatížení s nespojitými konstantními zatíženími)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46383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683409"/>
            <a:ext cx="7772400" cy="712120"/>
          </a:xfrm>
        </p:spPr>
        <p:txBody>
          <a:bodyPr>
            <a:normAutofit/>
          </a:bodyPr>
          <a:lstStyle/>
          <a:p>
            <a:r>
              <a:rPr lang="cs-CZ" dirty="0"/>
              <a:t>Reference</a:t>
            </a:r>
          </a:p>
        </p:txBody>
      </p:sp>
      <p:sp>
        <p:nvSpPr>
          <p:cNvPr id="15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415502"/>
            <a:ext cx="7886700" cy="4940849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[1]</a:t>
            </a:r>
            <a:r>
              <a:rPr lang="cs-CZ" dirty="0"/>
              <a:t> </a:t>
            </a:r>
            <a:r>
              <a:rPr lang="cs-CZ" dirty="0" err="1"/>
              <a:t>Mechanical</a:t>
            </a:r>
            <a:r>
              <a:rPr lang="cs-CZ" dirty="0"/>
              <a:t> Design </a:t>
            </a:r>
            <a:r>
              <a:rPr lang="cs-CZ" dirty="0" err="1"/>
              <a:t>of</a:t>
            </a:r>
            <a:r>
              <a:rPr lang="cs-CZ" dirty="0"/>
              <a:t> Electric Motors, </a:t>
            </a:r>
            <a:r>
              <a:rPr lang="cs-CZ" dirty="0" err="1"/>
              <a:t>Wei</a:t>
            </a:r>
            <a:r>
              <a:rPr lang="cs-CZ" dirty="0"/>
              <a:t> Tong, 2014</a:t>
            </a:r>
          </a:p>
          <a:p>
            <a:pPr>
              <a:spcAft>
                <a:spcPts val="1200"/>
              </a:spcAft>
            </a:pPr>
            <a:r>
              <a:rPr lang="en-US" dirty="0"/>
              <a:t>[</a:t>
            </a:r>
            <a:r>
              <a:rPr lang="cs-CZ" dirty="0"/>
              <a:t>2</a:t>
            </a:r>
            <a:r>
              <a:rPr lang="en-US" dirty="0"/>
              <a:t>]</a:t>
            </a:r>
            <a:r>
              <a:rPr lang="cs-CZ" dirty="0"/>
              <a:t> Přehled konstrukce elektrických strojů, Červený, 2012</a:t>
            </a:r>
          </a:p>
          <a:p>
            <a:pPr>
              <a:spcAft>
                <a:spcPts val="1200"/>
              </a:spcAft>
            </a:pPr>
            <a:r>
              <a:rPr lang="en-US" dirty="0"/>
              <a:t>[3]</a:t>
            </a:r>
            <a:r>
              <a:rPr lang="cs-CZ" dirty="0"/>
              <a:t> </a:t>
            </a:r>
            <a:r>
              <a:rPr lang="cs-CZ" dirty="0" err="1"/>
              <a:t>Materials</a:t>
            </a:r>
            <a:r>
              <a:rPr lang="cs-CZ" dirty="0"/>
              <a:t> </a:t>
            </a:r>
            <a:r>
              <a:rPr lang="cs-CZ" dirty="0" err="1"/>
              <a:t>Selection</a:t>
            </a:r>
            <a:r>
              <a:rPr lang="cs-CZ" dirty="0"/>
              <a:t> in </a:t>
            </a:r>
            <a:r>
              <a:rPr lang="cs-CZ" dirty="0" err="1"/>
              <a:t>Mechanical</a:t>
            </a:r>
            <a:r>
              <a:rPr lang="cs-CZ" dirty="0"/>
              <a:t> Design, </a:t>
            </a:r>
            <a:r>
              <a:rPr lang="cs-CZ" dirty="0" err="1"/>
              <a:t>Ashby</a:t>
            </a:r>
            <a:r>
              <a:rPr lang="cs-CZ" dirty="0"/>
              <a:t> 1992</a:t>
            </a:r>
          </a:p>
          <a:p>
            <a:pPr>
              <a:spcAft>
                <a:spcPts val="1200"/>
              </a:spcAft>
            </a:pPr>
            <a:r>
              <a:rPr lang="en-US" dirty="0"/>
              <a:t>[</a:t>
            </a:r>
            <a:r>
              <a:rPr lang="cs-CZ" dirty="0"/>
              <a:t>4</a:t>
            </a:r>
            <a:r>
              <a:rPr lang="en-US" dirty="0"/>
              <a:t>]</a:t>
            </a:r>
            <a:r>
              <a:rPr lang="cs-CZ" dirty="0"/>
              <a:t> </a:t>
            </a:r>
            <a:r>
              <a:rPr lang="en-US" dirty="0"/>
              <a:t>Overview of Different Concepts of Traction Drives with regard to High-Speed PMSM</a:t>
            </a:r>
            <a:r>
              <a:rPr lang="cs-CZ" dirty="0"/>
              <a:t>, Veg, 2017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60127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30870"/>
          </a:xfrm>
        </p:spPr>
        <p:txBody>
          <a:bodyPr>
            <a:normAutofit/>
          </a:bodyPr>
          <a:lstStyle/>
          <a:p>
            <a:r>
              <a:rPr lang="cs-CZ" dirty="0"/>
              <a:t>Sebehodnotící otázky</a:t>
            </a:r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4C0DD0D4-1811-43D8-9080-55127CEBD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484784"/>
            <a:ext cx="7772400" cy="5153126"/>
          </a:xfrm>
        </p:spPr>
        <p:txBody>
          <a:bodyPr>
            <a:normAutofit/>
          </a:bodyPr>
          <a:lstStyle/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Jaké jsou stupně a rozdělení krytí IP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Jaké jsou základní rozdělení uspořádání elektrických strojů (IM)</a:t>
            </a:r>
          </a:p>
          <a:p>
            <a:pPr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Jaké je rozdělení chlazení elektrických strojů(4 druhy)? (IC)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Jaké je dělení materiálů použitých v elektrickém stroji a jaké jsou nejčastěji používané materiály?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dirty="0"/>
              <a:t>Jaké je základní dělení strojů?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5D406C68-BF99-47B0-9F86-47F1FD942D4D}" type="slidenum">
              <a:rPr lang="cs-CZ" smtClean="0"/>
              <a:pPr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0254754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 - šablon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6D60D2E6321EA41A3D2727E1AE5970B" ma:contentTypeVersion="12" ma:contentTypeDescription="Vytvoří nový dokument" ma:contentTypeScope="" ma:versionID="eeca67589dd619b833af7f197ab8bf91">
  <xsd:schema xmlns:xsd="http://www.w3.org/2001/XMLSchema" xmlns:xs="http://www.w3.org/2001/XMLSchema" xmlns:p="http://schemas.microsoft.com/office/2006/metadata/properties" xmlns:ns2="bbfb10b4-afb9-422f-9ddb-6ac1294eb5ee" xmlns:ns3="20bdc523-560b-48ac-8188-a314ced965bb" targetNamespace="http://schemas.microsoft.com/office/2006/metadata/properties" ma:root="true" ma:fieldsID="ff55dce993952e71f1307ced975b55c0" ns2:_="" ns3:_="">
    <xsd:import namespace="bbfb10b4-afb9-422f-9ddb-6ac1294eb5ee"/>
    <xsd:import namespace="20bdc523-560b-48ac-8188-a314ced965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fb10b4-afb9-422f-9ddb-6ac1294eb5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bdc523-560b-48ac-8188-a314ced965b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980903-245C-446F-BDC5-BCA9508FF7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fb10b4-afb9-422f-9ddb-6ac1294eb5ee"/>
    <ds:schemaRef ds:uri="20bdc523-560b-48ac-8188-a314ced965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7DC1848-7395-4E5A-A51F-3F5ABBA29EE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603C2CE-9C9D-4417-A3AF-CB67D9FE96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 - šablona</Template>
  <TotalTime>6236</TotalTime>
  <Words>2001</Words>
  <Application>Microsoft Office PowerPoint</Application>
  <PresentationFormat>Předvádění na obrazovce (4:3)</PresentationFormat>
  <Paragraphs>325</Paragraphs>
  <Slides>37</Slides>
  <Notes>21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43" baseType="lpstr">
      <vt:lpstr>Arial</vt:lpstr>
      <vt:lpstr>Calibri</vt:lpstr>
      <vt:lpstr>Courier New</vt:lpstr>
      <vt:lpstr>Times New Roman</vt:lpstr>
      <vt:lpstr>Wingdings</vt:lpstr>
      <vt:lpstr>Prezentace - šablona</vt:lpstr>
      <vt:lpstr>Prezentace aplikace PowerPoint</vt:lpstr>
      <vt:lpstr>KEV/KPES – Cíle předmětu?</vt:lpstr>
      <vt:lpstr>KEV/KPES – co nás čeká?</vt:lpstr>
      <vt:lpstr>KEV/KPES – požadavky na studenta</vt:lpstr>
      <vt:lpstr>Studijní materiály</vt:lpstr>
      <vt:lpstr>Konstrukční uspořádání elektrických strojů</vt:lpstr>
      <vt:lpstr>Rozdělení strojů dle krytí - IP</vt:lpstr>
      <vt:lpstr>Rozdělení strojů dle krytí - IP</vt:lpstr>
      <vt:lpstr>Označení provedení elektrických stroj - dle tvaru (montáže a pracovní polohy) - IM</vt:lpstr>
      <vt:lpstr>Označení provedení elektrických stroj - dle tvaru (montáže a pracovní polohy) - IM</vt:lpstr>
      <vt:lpstr>Dle tvaru - ČSN EN 600034-7</vt:lpstr>
      <vt:lpstr>Dle tvaru - ČSN EN 600034-7</vt:lpstr>
      <vt:lpstr>Rozdělení strojů dle způsobů chlazení- IC</vt:lpstr>
      <vt:lpstr>Rozdělení strojů dle způsobů chlazení- IC</vt:lpstr>
      <vt:lpstr>Konstrukční materiály</vt:lpstr>
      <vt:lpstr>Materiály pro výrobu elektrických strojů</vt:lpstr>
      <vt:lpstr>Aktivní materiály</vt:lpstr>
      <vt:lpstr>Elektrické obvody elektrických strojů  </vt:lpstr>
      <vt:lpstr>Elektrické obvody elektrických strojů  </vt:lpstr>
      <vt:lpstr>Aktivní materiály</vt:lpstr>
      <vt:lpstr>Aktivní materiály</vt:lpstr>
      <vt:lpstr>Aktivní materiály</vt:lpstr>
      <vt:lpstr>Aktivní materiály</vt:lpstr>
      <vt:lpstr>Izolační materiály</vt:lpstr>
      <vt:lpstr>Co znamená "třída izolace"?</vt:lpstr>
      <vt:lpstr>Teplotní parametry izolace vinutí</vt:lpstr>
      <vt:lpstr>Konstrukční materiály</vt:lpstr>
      <vt:lpstr>Rozdělení el. strojů</vt:lpstr>
      <vt:lpstr>Rozdělení el. strojů</vt:lpstr>
      <vt:lpstr>Rozdělení el. strojů</vt:lpstr>
      <vt:lpstr>Rozdělení el. strojů</vt:lpstr>
      <vt:lpstr>Uspořádání trakčních pohonů</vt:lpstr>
      <vt:lpstr>Uspořádání trakčních pohonů</vt:lpstr>
      <vt:lpstr>Uspořádání trakčních pohonů</vt:lpstr>
      <vt:lpstr>Druhy zatížení elektromotorů</vt:lpstr>
      <vt:lpstr>Reference</vt:lpstr>
      <vt:lpstr>Sebehodnotící otázky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Stavba Elektrických Strojů 1</dc:title>
  <dc:creator>Rumix</dc:creator>
  <cp:lastModifiedBy>Lukas Veg</cp:lastModifiedBy>
  <cp:revision>298</cp:revision>
  <dcterms:created xsi:type="dcterms:W3CDTF">2011-09-16T14:26:25Z</dcterms:created>
  <dcterms:modified xsi:type="dcterms:W3CDTF">2021-09-21T11:55:18Z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0x01010006D60D2E6321EA41A3D2727E1AE5970B</vt:lpwstr>
  </property>
</Properties>
</file>