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5274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3439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046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252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686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6356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776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20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223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552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552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D2FE7-9ACD-4100-B039-E8346C5AB46F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555BA-D42F-40C4-9022-1F8ADFDF4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39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/>
              <a:t>Upper</a:t>
            </a:r>
            <a:r>
              <a:rPr lang="cs-CZ" dirty="0"/>
              <a:t> limb </a:t>
            </a:r>
            <a:r>
              <a:rPr lang="cs-CZ" dirty="0" err="1"/>
              <a:t>massage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861048"/>
            <a:ext cx="6400800" cy="1752600"/>
          </a:xfrm>
        </p:spPr>
        <p:txBody>
          <a:bodyPr>
            <a:normAutofit/>
          </a:bodyPr>
          <a:lstStyle/>
          <a:p>
            <a:r>
              <a:rPr lang="cs-CZ" sz="2400" dirty="0"/>
              <a:t>Mgr. Iva </a:t>
            </a:r>
            <a:r>
              <a:rPr lang="cs-CZ" sz="2400" dirty="0" err="1"/>
              <a:t>Hereitová</a:t>
            </a:r>
            <a:r>
              <a:rPr lang="cs-CZ" sz="2400" dirty="0"/>
              <a:t> </a:t>
            </a:r>
          </a:p>
          <a:p>
            <a:r>
              <a:rPr lang="cs-CZ" sz="2400" dirty="0"/>
              <a:t>FZS ZČU</a:t>
            </a:r>
          </a:p>
        </p:txBody>
      </p:sp>
      <p:pic>
        <p:nvPicPr>
          <p:cNvPr id="13" name="Obrázek 12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800" y="689668"/>
            <a:ext cx="3840480" cy="85344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Obdélník 10"/>
          <p:cNvSpPr/>
          <p:nvPr/>
        </p:nvSpPr>
        <p:spPr>
          <a:xfrm>
            <a:off x="2411760" y="5408512"/>
            <a:ext cx="4572000" cy="4348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210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54960" cy="1143000"/>
          </a:xfrm>
        </p:spPr>
        <p:txBody>
          <a:bodyPr>
            <a:normAutofit/>
          </a:bodyPr>
          <a:lstStyle/>
          <a:p>
            <a:r>
              <a:rPr lang="cs-CZ" sz="2800" dirty="0" err="1"/>
              <a:t>Stripping</a:t>
            </a:r>
            <a:r>
              <a:rPr lang="cs-CZ" sz="2800" dirty="0"/>
              <a:t> </a:t>
            </a:r>
            <a:r>
              <a:rPr lang="cs-CZ" sz="2800" dirty="0" err="1"/>
              <a:t>massage</a:t>
            </a:r>
            <a:r>
              <a:rPr lang="cs-CZ" sz="2800" dirty="0"/>
              <a:t> M. Triceps </a:t>
            </a:r>
            <a:r>
              <a:rPr lang="cs-CZ" sz="2800" dirty="0" err="1"/>
              <a:t>brachi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M. biceps </a:t>
            </a:r>
            <a:r>
              <a:rPr lang="cs-CZ" sz="2800" dirty="0" err="1"/>
              <a:t>brachii</a:t>
            </a:r>
            <a:r>
              <a:rPr lang="cs-CZ" sz="2800" dirty="0"/>
              <a:t>  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4303895"/>
            <a:ext cx="3312368" cy="2282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48680"/>
            <a:ext cx="2180654" cy="3254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988840"/>
            <a:ext cx="3312368" cy="2051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2880320" cy="3985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8124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Stripping massage of the extensors</a:t>
            </a:r>
            <a:r>
              <a:rPr lang="cs-CZ" sz="2800" dirty="0"/>
              <a:t>, </a:t>
            </a:r>
            <a:r>
              <a:rPr lang="cs-CZ" sz="2800" dirty="0" err="1"/>
              <a:t>flexors</a:t>
            </a:r>
            <a:r>
              <a:rPr lang="cs-CZ" sz="2800" dirty="0"/>
              <a:t> and </a:t>
            </a:r>
            <a:r>
              <a:rPr lang="cs-CZ" sz="2800" dirty="0" err="1"/>
              <a:t>pronator</a:t>
            </a:r>
            <a:r>
              <a:rPr lang="cs-CZ" sz="2800" dirty="0"/>
              <a:t> </a:t>
            </a:r>
            <a:r>
              <a:rPr lang="cs-CZ" sz="2800" dirty="0" err="1"/>
              <a:t>teres</a:t>
            </a:r>
            <a:r>
              <a:rPr lang="en-US" sz="2800" dirty="0"/>
              <a:t> using the thumb</a:t>
            </a:r>
            <a:endParaRPr lang="cs-CZ" sz="2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259322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492896"/>
            <a:ext cx="3645208" cy="2385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988840"/>
            <a:ext cx="1890251" cy="433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0216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Stretching the flexor retinaculum using the thumb and elbow</a:t>
            </a:r>
            <a:endParaRPr lang="cs-CZ" sz="28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44824"/>
            <a:ext cx="28511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9483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Stripping massage of the muscles of the </a:t>
            </a:r>
            <a:r>
              <a:rPr lang="en-US" sz="2800" dirty="0" err="1"/>
              <a:t>thenar</a:t>
            </a:r>
            <a:r>
              <a:rPr lang="en-US" sz="2800" dirty="0"/>
              <a:t> eminence</a:t>
            </a:r>
            <a:endParaRPr lang="cs-CZ" sz="28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3609455" cy="291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88396"/>
            <a:ext cx="2598796" cy="3642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412776"/>
            <a:ext cx="2478211" cy="3151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6398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Stripping massage of dorsal interosseous muscles</a:t>
            </a:r>
            <a:endParaRPr lang="cs-CZ" sz="28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386559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132856"/>
            <a:ext cx="3835717" cy="4079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740279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69</Words>
  <Application>Microsoft Office PowerPoint</Application>
  <PresentationFormat>Předvádění na obrazovce (4:3)</PresentationFormat>
  <Paragraphs>9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Motiv systému Office</vt:lpstr>
      <vt:lpstr>Upper limb massage</vt:lpstr>
      <vt:lpstr>Stripping massage M. Triceps brachi M. biceps brachii   </vt:lpstr>
      <vt:lpstr>Stripping massage of the extensors, flexors and pronator teres using the thumb</vt:lpstr>
      <vt:lpstr>Stretching the flexor retinaculum using the thumb and elbow</vt:lpstr>
      <vt:lpstr>Stripping massage of the muscles of the thenar eminence</vt:lpstr>
      <vt:lpstr>Stripping massage of dorsal interosseous muscles</vt:lpstr>
    </vt:vector>
  </TitlesOfParts>
  <Company>Západočeská Univerzita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Iva VLČKOVÁ</dc:creator>
  <cp:lastModifiedBy>martin.buk@tiscali.cz</cp:lastModifiedBy>
  <cp:revision>5</cp:revision>
  <dcterms:created xsi:type="dcterms:W3CDTF">2021-01-12T09:48:24Z</dcterms:created>
  <dcterms:modified xsi:type="dcterms:W3CDTF">2023-02-26T17:33:35Z</dcterms:modified>
</cp:coreProperties>
</file>