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2" r:id="rId3"/>
    <p:sldId id="265" r:id="rId4"/>
    <p:sldId id="266" r:id="rId5"/>
    <p:sldId id="267" r:id="rId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83" d="100"/>
          <a:sy n="83" d="100"/>
        </p:scale>
        <p:origin x="1445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Zaoblený obdélní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Zaoblený obdélní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Zaoblený obdélní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Obdélní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élní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Zaoblený obdélní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Testy</a:t>
            </a:r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1763688" y="3861048"/>
            <a:ext cx="5148064" cy="826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ESF II projekt Západočeské univerzity v Plzni</a:t>
            </a:r>
            <a:endParaRPr lang="cs-CZ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</a:t>
            </a:r>
            <a:r>
              <a:rPr lang="cs-CZ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č. CZ.02.2.69/0.0/0.0/18_056/0013239</a:t>
            </a:r>
            <a:endParaRPr lang="cs-C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Obrázek 10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997" y="5301208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4800" dirty="0"/>
              <a:t>I</a:t>
            </a:r>
            <a:r>
              <a:rPr lang="cs-CZ" sz="4800" dirty="0" smtClean="0"/>
              <a:t>. </a:t>
            </a:r>
            <a:r>
              <a:rPr lang="cs-CZ" sz="4800" b="1" dirty="0" smtClean="0"/>
              <a:t>Testové </a:t>
            </a:r>
            <a:r>
              <a:rPr lang="cs-CZ" sz="4800" b="1" dirty="0"/>
              <a:t>metody</a:t>
            </a:r>
          </a:p>
          <a:p>
            <a:pPr marL="571500" indent="-571500"/>
            <a:r>
              <a:rPr lang="cs-CZ" sz="4800" dirty="0" smtClean="0"/>
              <a:t>Výkonové </a:t>
            </a:r>
            <a:r>
              <a:rPr lang="cs-CZ" sz="4800" dirty="0"/>
              <a:t>testy</a:t>
            </a:r>
          </a:p>
          <a:p>
            <a:r>
              <a:rPr lang="cs-CZ" sz="4800" dirty="0" smtClean="0"/>
              <a:t>   Testy </a:t>
            </a:r>
            <a:r>
              <a:rPr lang="cs-CZ" sz="4800" dirty="0"/>
              <a:t>osobnosti</a:t>
            </a:r>
          </a:p>
          <a:p>
            <a:pPr>
              <a:buNone/>
            </a:pPr>
            <a:r>
              <a:rPr lang="cs-CZ" sz="4800" dirty="0" smtClean="0"/>
              <a:t>II</a:t>
            </a:r>
            <a:r>
              <a:rPr lang="cs-CZ" sz="4800" b="1" dirty="0" smtClean="0"/>
              <a:t>.  </a:t>
            </a:r>
            <a:r>
              <a:rPr lang="cs-CZ" sz="4800" b="1" dirty="0"/>
              <a:t>Přístrojové metody</a:t>
            </a:r>
          </a:p>
          <a:p>
            <a:endParaRPr lang="cs-CZ" sz="4800" dirty="0"/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122" y="5229200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Výkonové testy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dirty="0" smtClean="0"/>
              <a:t>a) </a:t>
            </a:r>
            <a:r>
              <a:rPr lang="cs-CZ" u="sng" dirty="0" smtClean="0"/>
              <a:t>testy inteligence</a:t>
            </a:r>
          </a:p>
          <a:p>
            <a:pPr lvl="0"/>
            <a:r>
              <a:rPr lang="cs-CZ" dirty="0" smtClean="0"/>
              <a:t>jednodimenzionální testy inteligence</a:t>
            </a:r>
          </a:p>
          <a:p>
            <a:pPr lvl="0"/>
            <a:r>
              <a:rPr lang="cs-CZ" dirty="0" smtClean="0"/>
              <a:t>komplexní testy inteligence</a:t>
            </a:r>
          </a:p>
          <a:p>
            <a:pPr>
              <a:buNone/>
            </a:pPr>
            <a:r>
              <a:rPr lang="cs-CZ" dirty="0" smtClean="0"/>
              <a:t>b) </a:t>
            </a:r>
            <a:r>
              <a:rPr lang="cs-CZ" u="sng" dirty="0" smtClean="0"/>
              <a:t>testy speciálních schopností a jednotlivých psychických funkcí</a:t>
            </a:r>
          </a:p>
          <a:p>
            <a:pPr lvl="0"/>
            <a:r>
              <a:rPr lang="cs-CZ" dirty="0" smtClean="0"/>
              <a:t>testy paměti</a:t>
            </a:r>
          </a:p>
          <a:p>
            <a:pPr lvl="0"/>
            <a:r>
              <a:rPr lang="cs-CZ" dirty="0" smtClean="0"/>
              <a:t>zkoušky kreativity</a:t>
            </a:r>
          </a:p>
          <a:p>
            <a:pPr lvl="0"/>
            <a:r>
              <a:rPr lang="cs-CZ" dirty="0" smtClean="0"/>
              <a:t>zkoušky parciálních a kombinovaných schopností</a:t>
            </a:r>
          </a:p>
          <a:p>
            <a:pPr lvl="0"/>
            <a:r>
              <a:rPr lang="cs-CZ" dirty="0" smtClean="0"/>
              <a:t>testy technických schopností</a:t>
            </a:r>
          </a:p>
          <a:p>
            <a:pPr lvl="0"/>
            <a:r>
              <a:rPr lang="cs-CZ" dirty="0" smtClean="0"/>
              <a:t>zkoušky verbálních a matematických schopností</a:t>
            </a:r>
          </a:p>
          <a:p>
            <a:pPr lvl="0"/>
            <a:r>
              <a:rPr lang="cs-CZ" dirty="0" smtClean="0"/>
              <a:t>testy uměleckých schopností</a:t>
            </a:r>
          </a:p>
          <a:p>
            <a:pPr lvl="0"/>
            <a:r>
              <a:rPr lang="cs-CZ" dirty="0" smtClean="0"/>
              <a:t>testy </a:t>
            </a:r>
            <a:r>
              <a:rPr lang="cs-CZ" dirty="0" err="1" smtClean="0"/>
              <a:t>organicity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Testy osobnosti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dirty="0" smtClean="0"/>
              <a:t>a) </a:t>
            </a:r>
            <a:r>
              <a:rPr lang="cs-CZ" u="sng" dirty="0" smtClean="0"/>
              <a:t>projektivní testy</a:t>
            </a:r>
          </a:p>
          <a:p>
            <a:pPr lvl="0"/>
            <a:r>
              <a:rPr lang="cs-CZ" dirty="0" smtClean="0"/>
              <a:t>verbální</a:t>
            </a:r>
          </a:p>
          <a:p>
            <a:pPr lvl="0"/>
            <a:r>
              <a:rPr lang="cs-CZ" dirty="0" smtClean="0"/>
              <a:t>grafické</a:t>
            </a:r>
          </a:p>
          <a:p>
            <a:pPr lvl="0"/>
            <a:r>
              <a:rPr lang="cs-CZ" dirty="0" smtClean="0"/>
              <a:t>testy volby</a:t>
            </a:r>
          </a:p>
          <a:p>
            <a:pPr>
              <a:buNone/>
            </a:pPr>
            <a:r>
              <a:rPr lang="cs-CZ" dirty="0" smtClean="0"/>
              <a:t>b) </a:t>
            </a:r>
            <a:r>
              <a:rPr lang="cs-CZ" u="sng" dirty="0" smtClean="0"/>
              <a:t>objektivní testy osobnosti</a:t>
            </a:r>
          </a:p>
          <a:p>
            <a:pPr>
              <a:buNone/>
            </a:pPr>
            <a:r>
              <a:rPr lang="cs-CZ" dirty="0" smtClean="0"/>
              <a:t>c) dotazníky</a:t>
            </a:r>
          </a:p>
          <a:p>
            <a:pPr lvl="0"/>
            <a:r>
              <a:rPr lang="cs-CZ" dirty="0" smtClean="0"/>
              <a:t>jednorozměrné</a:t>
            </a:r>
          </a:p>
          <a:p>
            <a:pPr lvl="0"/>
            <a:r>
              <a:rPr lang="cs-CZ" dirty="0" smtClean="0"/>
              <a:t>vícerozměrné</a:t>
            </a:r>
          </a:p>
          <a:p>
            <a:pPr>
              <a:buNone/>
            </a:pPr>
            <a:r>
              <a:rPr lang="cs-CZ" dirty="0" smtClean="0"/>
              <a:t>d) </a:t>
            </a:r>
            <a:r>
              <a:rPr lang="cs-CZ" u="sng" dirty="0" smtClean="0"/>
              <a:t>posuzovací stupnice</a:t>
            </a:r>
          </a:p>
          <a:p>
            <a:pPr lvl="0"/>
            <a:r>
              <a:rPr lang="cs-CZ" dirty="0" err="1" smtClean="0"/>
              <a:t>sebeposuzovací</a:t>
            </a:r>
            <a:r>
              <a:rPr lang="cs-CZ" dirty="0" smtClean="0"/>
              <a:t> stupnice</a:t>
            </a:r>
          </a:p>
          <a:p>
            <a:pPr lvl="0"/>
            <a:r>
              <a:rPr lang="cs-CZ" dirty="0" smtClean="0"/>
              <a:t>objektivní posuzovací stupnice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Objektivita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 Výkonové zkoušky (zejména konvergentně koncipované úkoly) jsou vždy objektivní.</a:t>
            </a:r>
          </a:p>
          <a:p>
            <a:r>
              <a:rPr lang="cs-CZ" dirty="0" smtClean="0"/>
              <a:t>Pokud dotyčný správnou odpověď nezná, neuvede ji.</a:t>
            </a:r>
          </a:p>
          <a:p>
            <a:r>
              <a:rPr lang="cs-CZ" dirty="0" smtClean="0"/>
              <a:t>Testy osobnosti mohou být objektivní i subjektivní. … Subjektivní jsou zejména různé dotazníky a </a:t>
            </a:r>
            <a:r>
              <a:rPr lang="cs-CZ" dirty="0" err="1" smtClean="0"/>
              <a:t>sebeposuzovací</a:t>
            </a:r>
            <a:r>
              <a:rPr lang="cs-CZ" dirty="0" smtClean="0"/>
              <a:t> stupnice. Objektivní testy osobnosti prošly procesem standardizace. </a:t>
            </a:r>
          </a:p>
          <a:p>
            <a:r>
              <a:rPr lang="cs-CZ" dirty="0" smtClean="0"/>
              <a:t>Projektivní metody jsou objektivní pro vyšetřovaného, ale mohou být zatíženy subjektivitou osoby, která test vyhodnocuje.   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mění">
  <a:themeElements>
    <a:clrScheme name="Jmění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Jmění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Jmění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394</TotalTime>
  <Words>158</Words>
  <Application>Microsoft Office PowerPoint</Application>
  <PresentationFormat>Předvádění na obrazovce (4:3)</PresentationFormat>
  <Paragraphs>36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2" baseType="lpstr">
      <vt:lpstr>Arial</vt:lpstr>
      <vt:lpstr>Calibri</vt:lpstr>
      <vt:lpstr>Franklin Gothic Book</vt:lpstr>
      <vt:lpstr>Perpetua</vt:lpstr>
      <vt:lpstr>Times New Roman</vt:lpstr>
      <vt:lpstr>Wingdings 2</vt:lpstr>
      <vt:lpstr>Jmění</vt:lpstr>
      <vt:lpstr>Testy</vt:lpstr>
      <vt:lpstr>Prezentace aplikace PowerPoint</vt:lpstr>
      <vt:lpstr>Výkonové testy</vt:lpstr>
      <vt:lpstr>Testy osobnosti</vt:lpstr>
      <vt:lpstr>Objektivita</vt:lpstr>
    </vt:vector>
  </TitlesOfParts>
  <Company>ZCU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Psychodiagnostika</dc:title>
  <dc:creator>lovasov</dc:creator>
  <cp:lastModifiedBy>martin.buk@tiscali.cz</cp:lastModifiedBy>
  <cp:revision>32</cp:revision>
  <dcterms:created xsi:type="dcterms:W3CDTF">2015-02-25T07:51:27Z</dcterms:created>
  <dcterms:modified xsi:type="dcterms:W3CDTF">2023-02-16T10:47:51Z</dcterms:modified>
</cp:coreProperties>
</file>