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0" r:id="rId4"/>
  </p:sldMasterIdLst>
  <p:notesMasterIdLst>
    <p:notesMasterId r:id="rId42"/>
  </p:notesMasterIdLst>
  <p:handoutMasterIdLst>
    <p:handoutMasterId r:id="rId43"/>
  </p:handoutMasterIdLst>
  <p:sldIdLst>
    <p:sldId id="386" r:id="rId5"/>
    <p:sldId id="384" r:id="rId6"/>
    <p:sldId id="385" r:id="rId7"/>
    <p:sldId id="387" r:id="rId8"/>
    <p:sldId id="388" r:id="rId9"/>
    <p:sldId id="390" r:id="rId10"/>
    <p:sldId id="389" r:id="rId11"/>
    <p:sldId id="382" r:id="rId12"/>
    <p:sldId id="391" r:id="rId13"/>
    <p:sldId id="392" r:id="rId14"/>
    <p:sldId id="398" r:id="rId15"/>
    <p:sldId id="393" r:id="rId16"/>
    <p:sldId id="383" r:id="rId17"/>
    <p:sldId id="394" r:id="rId18"/>
    <p:sldId id="370" r:id="rId19"/>
    <p:sldId id="395" r:id="rId20"/>
    <p:sldId id="312" r:id="rId21"/>
    <p:sldId id="371" r:id="rId22"/>
    <p:sldId id="374" r:id="rId23"/>
    <p:sldId id="376" r:id="rId24"/>
    <p:sldId id="377" r:id="rId25"/>
    <p:sldId id="378" r:id="rId26"/>
    <p:sldId id="379" r:id="rId27"/>
    <p:sldId id="271" r:id="rId28"/>
    <p:sldId id="396" r:id="rId29"/>
    <p:sldId id="316" r:id="rId30"/>
    <p:sldId id="275" r:id="rId31"/>
    <p:sldId id="315" r:id="rId32"/>
    <p:sldId id="314" r:id="rId33"/>
    <p:sldId id="397" r:id="rId34"/>
    <p:sldId id="319" r:id="rId35"/>
    <p:sldId id="320" r:id="rId36"/>
    <p:sldId id="321" r:id="rId37"/>
    <p:sldId id="381" r:id="rId38"/>
    <p:sldId id="380" r:id="rId39"/>
    <p:sldId id="368" r:id="rId40"/>
    <p:sldId id="362" r:id="rId4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27" autoAdjust="0"/>
    <p:restoredTop sz="73533" autoAdjust="0"/>
  </p:normalViewPr>
  <p:slideViewPr>
    <p:cSldViewPr>
      <p:cViewPr varScale="1">
        <p:scale>
          <a:sx n="114" d="100"/>
          <a:sy n="114" d="100"/>
        </p:scale>
        <p:origin x="165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109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kas Veg" userId="d3bbb49e-65aa-4d0f-afcd-e617f54b6be1" providerId="ADAL" clId="{1B92172D-5A49-46E5-8706-4BAC1D2CC346}"/>
    <pc:docChg chg="undo custSel addSld delSld modSld">
      <pc:chgData name="Lukas Veg" userId="d3bbb49e-65aa-4d0f-afcd-e617f54b6be1" providerId="ADAL" clId="{1B92172D-5A49-46E5-8706-4BAC1D2CC346}" dt="2021-10-25T10:37:39.999" v="87" actId="1076"/>
      <pc:docMkLst>
        <pc:docMk/>
      </pc:docMkLst>
      <pc:sldChg chg="modSp mod">
        <pc:chgData name="Lukas Veg" userId="d3bbb49e-65aa-4d0f-afcd-e617f54b6be1" providerId="ADAL" clId="{1B92172D-5A49-46E5-8706-4BAC1D2CC346}" dt="2021-10-25T10:29:07.496" v="5" actId="1035"/>
        <pc:sldMkLst>
          <pc:docMk/>
          <pc:sldMk cId="4281471933" sldId="271"/>
        </pc:sldMkLst>
        <pc:picChg chg="mod">
          <ac:chgData name="Lukas Veg" userId="d3bbb49e-65aa-4d0f-afcd-e617f54b6be1" providerId="ADAL" clId="{1B92172D-5A49-46E5-8706-4BAC1D2CC346}" dt="2021-10-25T10:29:07.496" v="5" actId="1035"/>
          <ac:picMkLst>
            <pc:docMk/>
            <pc:sldMk cId="4281471933" sldId="271"/>
            <ac:picMk id="7" creationId="{42E7C77C-A7E1-4A30-8291-21D84F8CF98D}"/>
          </ac:picMkLst>
        </pc:picChg>
      </pc:sldChg>
      <pc:sldChg chg="modSp add del mod">
        <pc:chgData name="Lukas Veg" userId="d3bbb49e-65aa-4d0f-afcd-e617f54b6be1" providerId="ADAL" clId="{1B92172D-5A49-46E5-8706-4BAC1D2CC346}" dt="2021-10-25T10:31:13.251" v="35" actId="27636"/>
        <pc:sldMkLst>
          <pc:docMk/>
          <pc:sldMk cId="1030624554" sldId="312"/>
        </pc:sldMkLst>
        <pc:spChg chg="mod">
          <ac:chgData name="Lukas Veg" userId="d3bbb49e-65aa-4d0f-afcd-e617f54b6be1" providerId="ADAL" clId="{1B92172D-5A49-46E5-8706-4BAC1D2CC346}" dt="2021-10-25T10:31:13.251" v="35" actId="27636"/>
          <ac:spMkLst>
            <pc:docMk/>
            <pc:sldMk cId="1030624554" sldId="312"/>
            <ac:spMk id="3" creationId="{00000000-0000-0000-0000-000000000000}"/>
          </ac:spMkLst>
        </pc:spChg>
      </pc:sldChg>
      <pc:sldChg chg="delSp modSp mod">
        <pc:chgData name="Lukas Veg" userId="d3bbb49e-65aa-4d0f-afcd-e617f54b6be1" providerId="ADAL" clId="{1B92172D-5A49-46E5-8706-4BAC1D2CC346}" dt="2021-10-25T10:37:34.724" v="85" actId="1076"/>
        <pc:sldMkLst>
          <pc:docMk/>
          <pc:sldMk cId="589853493" sldId="320"/>
        </pc:sldMkLst>
        <pc:spChg chg="del">
          <ac:chgData name="Lukas Veg" userId="d3bbb49e-65aa-4d0f-afcd-e617f54b6be1" providerId="ADAL" clId="{1B92172D-5A49-46E5-8706-4BAC1D2CC346}" dt="2021-10-25T10:37:33.120" v="84" actId="478"/>
          <ac:spMkLst>
            <pc:docMk/>
            <pc:sldMk cId="589853493" sldId="320"/>
            <ac:spMk id="3" creationId="{00000000-0000-0000-0000-000000000000}"/>
          </ac:spMkLst>
        </pc:spChg>
        <pc:picChg chg="mod">
          <ac:chgData name="Lukas Veg" userId="d3bbb49e-65aa-4d0f-afcd-e617f54b6be1" providerId="ADAL" clId="{1B92172D-5A49-46E5-8706-4BAC1D2CC346}" dt="2021-10-25T10:37:34.724" v="85" actId="1076"/>
          <ac:picMkLst>
            <pc:docMk/>
            <pc:sldMk cId="589853493" sldId="320"/>
            <ac:picMk id="5" creationId="{00000000-0000-0000-0000-000000000000}"/>
          </ac:picMkLst>
        </pc:picChg>
      </pc:sldChg>
      <pc:sldChg chg="modSp mod">
        <pc:chgData name="Lukas Veg" userId="d3bbb49e-65aa-4d0f-afcd-e617f54b6be1" providerId="ADAL" clId="{1B92172D-5A49-46E5-8706-4BAC1D2CC346}" dt="2021-10-25T10:37:39.999" v="87" actId="1076"/>
        <pc:sldMkLst>
          <pc:docMk/>
          <pc:sldMk cId="391834411" sldId="321"/>
        </pc:sldMkLst>
        <pc:picChg chg="mod">
          <ac:chgData name="Lukas Veg" userId="d3bbb49e-65aa-4d0f-afcd-e617f54b6be1" providerId="ADAL" clId="{1B92172D-5A49-46E5-8706-4BAC1D2CC346}" dt="2021-10-25T10:37:39.999" v="87" actId="1076"/>
          <ac:picMkLst>
            <pc:docMk/>
            <pc:sldMk cId="391834411" sldId="321"/>
            <ac:picMk id="6" creationId="{00000000-0000-0000-0000-000000000000}"/>
          </ac:picMkLst>
        </pc:picChg>
      </pc:sldChg>
      <pc:sldChg chg="modSp mod">
        <pc:chgData name="Lukas Veg" userId="d3bbb49e-65aa-4d0f-afcd-e617f54b6be1" providerId="ADAL" clId="{1B92172D-5A49-46E5-8706-4BAC1D2CC346}" dt="2021-10-25T10:36:40.015" v="81" actId="20577"/>
        <pc:sldMkLst>
          <pc:docMk/>
          <pc:sldMk cId="1377631858" sldId="368"/>
        </pc:sldMkLst>
        <pc:spChg chg="mod">
          <ac:chgData name="Lukas Veg" userId="d3bbb49e-65aa-4d0f-afcd-e617f54b6be1" providerId="ADAL" clId="{1B92172D-5A49-46E5-8706-4BAC1D2CC346}" dt="2021-10-25T10:36:40.015" v="81" actId="20577"/>
          <ac:spMkLst>
            <pc:docMk/>
            <pc:sldMk cId="1377631858" sldId="368"/>
            <ac:spMk id="15" creationId="{00000000-0000-0000-0000-000000000000}"/>
          </ac:spMkLst>
        </pc:spChg>
      </pc:sldChg>
      <pc:sldChg chg="modSp add del mod">
        <pc:chgData name="Lukas Veg" userId="d3bbb49e-65aa-4d0f-afcd-e617f54b6be1" providerId="ADAL" clId="{1B92172D-5A49-46E5-8706-4BAC1D2CC346}" dt="2021-10-25T10:36:02.796" v="74" actId="47"/>
        <pc:sldMkLst>
          <pc:docMk/>
          <pc:sldMk cId="654104486" sldId="371"/>
        </pc:sldMkLst>
        <pc:spChg chg="mod">
          <ac:chgData name="Lukas Veg" userId="d3bbb49e-65aa-4d0f-afcd-e617f54b6be1" providerId="ADAL" clId="{1B92172D-5A49-46E5-8706-4BAC1D2CC346}" dt="2021-10-25T10:35:37.795" v="70" actId="1076"/>
          <ac:spMkLst>
            <pc:docMk/>
            <pc:sldMk cId="654104486" sldId="371"/>
            <ac:spMk id="3" creationId="{00000000-0000-0000-0000-000000000000}"/>
          </ac:spMkLst>
        </pc:spChg>
      </pc:sldChg>
      <pc:sldChg chg="del">
        <pc:chgData name="Lukas Veg" userId="d3bbb49e-65aa-4d0f-afcd-e617f54b6be1" providerId="ADAL" clId="{1B92172D-5A49-46E5-8706-4BAC1D2CC346}" dt="2021-10-25T10:35:41.346" v="71" actId="47"/>
        <pc:sldMkLst>
          <pc:docMk/>
          <pc:sldMk cId="712844836" sldId="372"/>
        </pc:sldMkLst>
      </pc:sldChg>
      <pc:sldChg chg="del">
        <pc:chgData name="Lukas Veg" userId="d3bbb49e-65aa-4d0f-afcd-e617f54b6be1" providerId="ADAL" clId="{1B92172D-5A49-46E5-8706-4BAC1D2CC346}" dt="2021-10-25T10:35:53.985" v="72" actId="47"/>
        <pc:sldMkLst>
          <pc:docMk/>
          <pc:sldMk cId="2904021215" sldId="373"/>
        </pc:sldMkLst>
      </pc:sldChg>
      <pc:sldChg chg="modSp mod">
        <pc:chgData name="Lukas Veg" userId="d3bbb49e-65aa-4d0f-afcd-e617f54b6be1" providerId="ADAL" clId="{1B92172D-5A49-46E5-8706-4BAC1D2CC346}" dt="2021-10-25T10:37:12.437" v="82" actId="1076"/>
        <pc:sldMkLst>
          <pc:docMk/>
          <pc:sldMk cId="3694710562" sldId="391"/>
        </pc:sldMkLst>
        <pc:picChg chg="mod">
          <ac:chgData name="Lukas Veg" userId="d3bbb49e-65aa-4d0f-afcd-e617f54b6be1" providerId="ADAL" clId="{1B92172D-5A49-46E5-8706-4BAC1D2CC346}" dt="2021-10-25T10:37:12.437" v="82" actId="1076"/>
          <ac:picMkLst>
            <pc:docMk/>
            <pc:sldMk cId="3694710562" sldId="391"/>
            <ac:picMk id="8" creationId="{B6CCB281-B437-448E-B9B3-FBAA321381CD}"/>
          </ac:picMkLst>
        </pc:picChg>
      </pc:sldChg>
      <pc:sldChg chg="modSp mod">
        <pc:chgData name="Lukas Veg" userId="d3bbb49e-65aa-4d0f-afcd-e617f54b6be1" providerId="ADAL" clId="{1B92172D-5A49-46E5-8706-4BAC1D2CC346}" dt="2021-10-25T10:28:44.046" v="1" actId="1076"/>
        <pc:sldMkLst>
          <pc:docMk/>
          <pc:sldMk cId="585924373" sldId="392"/>
        </pc:sldMkLst>
        <pc:picChg chg="mod">
          <ac:chgData name="Lukas Veg" userId="d3bbb49e-65aa-4d0f-afcd-e617f54b6be1" providerId="ADAL" clId="{1B92172D-5A49-46E5-8706-4BAC1D2CC346}" dt="2021-10-25T10:28:44.046" v="1" actId="1076"/>
          <ac:picMkLst>
            <pc:docMk/>
            <pc:sldMk cId="585924373" sldId="392"/>
            <ac:picMk id="5" creationId="{41E1321A-F54E-42DB-9A8B-10D3CC6BC8D4}"/>
          </ac:picMkLst>
        </pc:picChg>
      </pc:sldChg>
    </pc:docChg>
  </pc:docChgLst>
  <pc:docChgLst>
    <pc:chgData name="Roman Pechanek" userId="d0747c9f-e6ff-426e-93c8-a166d128b69a" providerId="ADAL" clId="{9D20A5D8-82D1-4BD1-BA3B-590E693F656C}"/>
    <pc:docChg chg="undo custSel addSld delSld modSld sldOrd modMainMaster">
      <pc:chgData name="Roman Pechanek" userId="d0747c9f-e6ff-426e-93c8-a166d128b69a" providerId="ADAL" clId="{9D20A5D8-82D1-4BD1-BA3B-590E693F656C}" dt="2021-02-09T19:38:11.872" v="1525" actId="1076"/>
      <pc:docMkLst>
        <pc:docMk/>
      </pc:docMkLst>
      <pc:sldChg chg="modSp del">
        <pc:chgData name="Roman Pechanek" userId="d0747c9f-e6ff-426e-93c8-a166d128b69a" providerId="ADAL" clId="{9D20A5D8-82D1-4BD1-BA3B-590E693F656C}" dt="2021-02-09T17:45:38.408" v="24" actId="47"/>
        <pc:sldMkLst>
          <pc:docMk/>
          <pc:sldMk cId="0" sldId="256"/>
        </pc:sldMkLst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0" sldId="256"/>
            <ac:spMk id="2" creationId="{00000000-0000-0000-0000-000000000000}"/>
          </ac:spMkLst>
        </pc:spChg>
      </pc:sldChg>
      <pc:sldChg chg="addSp delSp modSp mod">
        <pc:chgData name="Roman Pechanek" userId="d0747c9f-e6ff-426e-93c8-a166d128b69a" providerId="ADAL" clId="{9D20A5D8-82D1-4BD1-BA3B-590E693F656C}" dt="2021-02-09T18:43:23.473" v="1058" actId="1076"/>
        <pc:sldMkLst>
          <pc:docMk/>
          <pc:sldMk cId="4281471933" sldId="271"/>
        </pc:sldMkLst>
        <pc:spChg chg="mod">
          <ac:chgData name="Roman Pechanek" userId="d0747c9f-e6ff-426e-93c8-a166d128b69a" providerId="ADAL" clId="{9D20A5D8-82D1-4BD1-BA3B-590E693F656C}" dt="2021-02-09T18:42:33.753" v="1033" actId="20577"/>
          <ac:spMkLst>
            <pc:docMk/>
            <pc:sldMk cId="4281471933" sldId="271"/>
            <ac:spMk id="2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8:42:49.308" v="1051" actId="20577"/>
          <ac:spMkLst>
            <pc:docMk/>
            <pc:sldMk cId="4281471933" sldId="271"/>
            <ac:spMk id="3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4281471933" sldId="271"/>
            <ac:spMk id="4" creationId="{00000000-0000-0000-0000-000000000000}"/>
          </ac:spMkLst>
        </pc:spChg>
        <pc:picChg chg="del mod">
          <ac:chgData name="Roman Pechanek" userId="d0747c9f-e6ff-426e-93c8-a166d128b69a" providerId="ADAL" clId="{9D20A5D8-82D1-4BD1-BA3B-590E693F656C}" dt="2021-02-09T18:43:18.039" v="1055" actId="478"/>
          <ac:picMkLst>
            <pc:docMk/>
            <pc:sldMk cId="4281471933" sldId="271"/>
            <ac:picMk id="5" creationId="{00000000-0000-0000-0000-000000000000}"/>
          </ac:picMkLst>
        </pc:picChg>
        <pc:picChg chg="add mod">
          <ac:chgData name="Roman Pechanek" userId="d0747c9f-e6ff-426e-93c8-a166d128b69a" providerId="ADAL" clId="{9D20A5D8-82D1-4BD1-BA3B-590E693F656C}" dt="2021-02-09T18:43:23.473" v="1058" actId="1076"/>
          <ac:picMkLst>
            <pc:docMk/>
            <pc:sldMk cId="4281471933" sldId="271"/>
            <ac:picMk id="7" creationId="{42E7C77C-A7E1-4A30-8291-21D84F8CF98D}"/>
          </ac:picMkLst>
        </pc:picChg>
      </pc:sldChg>
      <pc:sldChg chg="addSp delSp modSp mod">
        <pc:chgData name="Roman Pechanek" userId="d0747c9f-e6ff-426e-93c8-a166d128b69a" providerId="ADAL" clId="{9D20A5D8-82D1-4BD1-BA3B-590E693F656C}" dt="2021-02-09T18:50:17.011" v="1168" actId="1076"/>
        <pc:sldMkLst>
          <pc:docMk/>
          <pc:sldMk cId="1918439344" sldId="275"/>
        </pc:sldMkLst>
        <pc:spChg chg="del mod">
          <ac:chgData name="Roman Pechanek" userId="d0747c9f-e6ff-426e-93c8-a166d128b69a" providerId="ADAL" clId="{9D20A5D8-82D1-4BD1-BA3B-590E693F656C}" dt="2021-02-09T18:47:35.832" v="1124" actId="478"/>
          <ac:spMkLst>
            <pc:docMk/>
            <pc:sldMk cId="1918439344" sldId="275"/>
            <ac:spMk id="2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1918439344" sldId="275"/>
            <ac:spMk id="3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1918439344" sldId="275"/>
            <ac:spMk id="4" creationId="{00000000-0000-0000-0000-000000000000}"/>
          </ac:spMkLst>
        </pc:spChg>
        <pc:spChg chg="add mod">
          <ac:chgData name="Roman Pechanek" userId="d0747c9f-e6ff-426e-93c8-a166d128b69a" providerId="ADAL" clId="{9D20A5D8-82D1-4BD1-BA3B-590E693F656C}" dt="2021-02-09T18:47:33.132" v="1123"/>
          <ac:spMkLst>
            <pc:docMk/>
            <pc:sldMk cId="1918439344" sldId="275"/>
            <ac:spMk id="7" creationId="{D7B28FC0-8768-47C9-BA52-DC5888ED789F}"/>
          </ac:spMkLst>
        </pc:spChg>
        <pc:spChg chg="add del mod">
          <ac:chgData name="Roman Pechanek" userId="d0747c9f-e6ff-426e-93c8-a166d128b69a" providerId="ADAL" clId="{9D20A5D8-82D1-4BD1-BA3B-590E693F656C}" dt="2021-02-09T18:47:37.539" v="1125" actId="478"/>
          <ac:spMkLst>
            <pc:docMk/>
            <pc:sldMk cId="1918439344" sldId="275"/>
            <ac:spMk id="8" creationId="{397B861D-A8B2-4B09-AD16-2C6A95CB7558}"/>
          </ac:spMkLst>
        </pc:spChg>
        <pc:grpChg chg="add mod">
          <ac:chgData name="Roman Pechanek" userId="d0747c9f-e6ff-426e-93c8-a166d128b69a" providerId="ADAL" clId="{9D20A5D8-82D1-4BD1-BA3B-590E693F656C}" dt="2021-02-09T18:50:11.078" v="1166" actId="1076"/>
          <ac:grpSpMkLst>
            <pc:docMk/>
            <pc:sldMk cId="1918439344" sldId="275"/>
            <ac:grpSpMk id="10" creationId="{D4C71BA9-62F8-4C94-BEEB-288C41B4956A}"/>
          </ac:grpSpMkLst>
        </pc:grpChg>
        <pc:picChg chg="mod">
          <ac:chgData name="Roman Pechanek" userId="d0747c9f-e6ff-426e-93c8-a166d128b69a" providerId="ADAL" clId="{9D20A5D8-82D1-4BD1-BA3B-590E693F656C}" dt="2021-02-09T18:50:13.756" v="1167" actId="1076"/>
          <ac:picMkLst>
            <pc:docMk/>
            <pc:sldMk cId="1918439344" sldId="275"/>
            <ac:picMk id="5" creationId="{00000000-0000-0000-0000-000000000000}"/>
          </ac:picMkLst>
        </pc:picChg>
        <pc:picChg chg="mod">
          <ac:chgData name="Roman Pechanek" userId="d0747c9f-e6ff-426e-93c8-a166d128b69a" providerId="ADAL" clId="{9D20A5D8-82D1-4BD1-BA3B-590E693F656C}" dt="2021-02-09T18:50:17.011" v="1168" actId="1076"/>
          <ac:picMkLst>
            <pc:docMk/>
            <pc:sldMk cId="1918439344" sldId="275"/>
            <ac:picMk id="9" creationId="{00000000-0000-0000-0000-000000000000}"/>
          </ac:picMkLst>
        </pc:picChg>
      </pc:sldChg>
      <pc:sldChg chg="modSp mod">
        <pc:chgData name="Roman Pechanek" userId="d0747c9f-e6ff-426e-93c8-a166d128b69a" providerId="ADAL" clId="{9D20A5D8-82D1-4BD1-BA3B-590E693F656C}" dt="2021-02-09T18:41:38.452" v="1015"/>
        <pc:sldMkLst>
          <pc:docMk/>
          <pc:sldMk cId="1030624554" sldId="312"/>
        </pc:sldMkLst>
        <pc:spChg chg="mod">
          <ac:chgData name="Roman Pechanek" userId="d0747c9f-e6ff-426e-93c8-a166d128b69a" providerId="ADAL" clId="{9D20A5D8-82D1-4BD1-BA3B-590E693F656C}" dt="2021-02-09T18:41:38.452" v="1015"/>
          <ac:spMkLst>
            <pc:docMk/>
            <pc:sldMk cId="1030624554" sldId="312"/>
            <ac:spMk id="2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06.223" v="6" actId="27636"/>
          <ac:spMkLst>
            <pc:docMk/>
            <pc:sldMk cId="1030624554" sldId="312"/>
            <ac:spMk id="3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1030624554" sldId="312"/>
            <ac:spMk id="4" creationId="{00000000-0000-0000-0000-000000000000}"/>
          </ac:spMkLst>
        </pc:spChg>
      </pc:sldChg>
      <pc:sldChg chg="addSp delSp modSp mod">
        <pc:chgData name="Roman Pechanek" userId="d0747c9f-e6ff-426e-93c8-a166d128b69a" providerId="ADAL" clId="{9D20A5D8-82D1-4BD1-BA3B-590E693F656C}" dt="2021-02-09T18:55:21.730" v="1233" actId="1076"/>
        <pc:sldMkLst>
          <pc:docMk/>
          <pc:sldMk cId="2720074776" sldId="314"/>
        </pc:sldMkLst>
        <pc:spChg chg="del">
          <ac:chgData name="Roman Pechanek" userId="d0747c9f-e6ff-426e-93c8-a166d128b69a" providerId="ADAL" clId="{9D20A5D8-82D1-4BD1-BA3B-590E693F656C}" dt="2021-02-09T18:52:14.948" v="1189" actId="478"/>
          <ac:spMkLst>
            <pc:docMk/>
            <pc:sldMk cId="2720074776" sldId="314"/>
            <ac:spMk id="2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2720074776" sldId="314"/>
            <ac:spMk id="3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2720074776" sldId="314"/>
            <ac:spMk id="4" creationId="{00000000-0000-0000-0000-000000000000}"/>
          </ac:spMkLst>
        </pc:spChg>
        <pc:spChg chg="add del mod">
          <ac:chgData name="Roman Pechanek" userId="d0747c9f-e6ff-426e-93c8-a166d128b69a" providerId="ADAL" clId="{9D20A5D8-82D1-4BD1-BA3B-590E693F656C}" dt="2021-02-09T18:52:28.647" v="1195" actId="478"/>
          <ac:spMkLst>
            <pc:docMk/>
            <pc:sldMk cId="2720074776" sldId="314"/>
            <ac:spMk id="6" creationId="{F1B8512D-459B-4BC0-B436-A3451F76290C}"/>
          </ac:spMkLst>
        </pc:spChg>
        <pc:spChg chg="add del mod">
          <ac:chgData name="Roman Pechanek" userId="d0747c9f-e6ff-426e-93c8-a166d128b69a" providerId="ADAL" clId="{9D20A5D8-82D1-4BD1-BA3B-590E693F656C}" dt="2021-02-09T18:52:22.088" v="1191" actId="478"/>
          <ac:spMkLst>
            <pc:docMk/>
            <pc:sldMk cId="2720074776" sldId="314"/>
            <ac:spMk id="11" creationId="{59A00B21-D08D-4B95-B064-33B4609E7226}"/>
          </ac:spMkLst>
        </pc:spChg>
        <pc:spChg chg="add mod">
          <ac:chgData name="Roman Pechanek" userId="d0747c9f-e6ff-426e-93c8-a166d128b69a" providerId="ADAL" clId="{9D20A5D8-82D1-4BD1-BA3B-590E693F656C}" dt="2021-02-09T18:52:22.390" v="1192"/>
          <ac:spMkLst>
            <pc:docMk/>
            <pc:sldMk cId="2720074776" sldId="314"/>
            <ac:spMk id="12" creationId="{0278FF62-4177-4C52-9C2A-9F1D7E84DE5D}"/>
          </ac:spMkLst>
        </pc:spChg>
        <pc:picChg chg="add del mod">
          <ac:chgData name="Roman Pechanek" userId="d0747c9f-e6ff-426e-93c8-a166d128b69a" providerId="ADAL" clId="{9D20A5D8-82D1-4BD1-BA3B-590E693F656C}" dt="2021-02-09T18:55:10.332" v="1229" actId="478"/>
          <ac:picMkLst>
            <pc:docMk/>
            <pc:sldMk cId="2720074776" sldId="314"/>
            <ac:picMk id="7" creationId="{70894AEE-7DB2-4E3A-8895-DA0D8B8879E9}"/>
          </ac:picMkLst>
        </pc:picChg>
        <pc:picChg chg="del">
          <ac:chgData name="Roman Pechanek" userId="d0747c9f-e6ff-426e-93c8-a166d128b69a" providerId="ADAL" clId="{9D20A5D8-82D1-4BD1-BA3B-590E693F656C}" dt="2021-02-09T18:49:09.590" v="1150" actId="21"/>
          <ac:picMkLst>
            <pc:docMk/>
            <pc:sldMk cId="2720074776" sldId="314"/>
            <ac:picMk id="8" creationId="{00000000-0000-0000-0000-000000000000}"/>
          </ac:picMkLst>
        </pc:picChg>
        <pc:picChg chg="del">
          <ac:chgData name="Roman Pechanek" userId="d0747c9f-e6ff-426e-93c8-a166d128b69a" providerId="ADAL" clId="{9D20A5D8-82D1-4BD1-BA3B-590E693F656C}" dt="2021-02-09T18:49:09.590" v="1150" actId="21"/>
          <ac:picMkLst>
            <pc:docMk/>
            <pc:sldMk cId="2720074776" sldId="314"/>
            <ac:picMk id="9" creationId="{00000000-0000-0000-0000-000000000000}"/>
          </ac:picMkLst>
        </pc:picChg>
        <pc:picChg chg="add del mod">
          <ac:chgData name="Roman Pechanek" userId="d0747c9f-e6ff-426e-93c8-a166d128b69a" providerId="ADAL" clId="{9D20A5D8-82D1-4BD1-BA3B-590E693F656C}" dt="2021-02-09T18:55:21.730" v="1233" actId="1076"/>
          <ac:picMkLst>
            <pc:docMk/>
            <pc:sldMk cId="2720074776" sldId="314"/>
            <ac:picMk id="10" creationId="{DE253CCE-6D24-4FC7-A4A8-6A8031F3EE21}"/>
          </ac:picMkLst>
        </pc:picChg>
      </pc:sldChg>
      <pc:sldChg chg="addSp delSp modSp mod">
        <pc:chgData name="Roman Pechanek" userId="d0747c9f-e6ff-426e-93c8-a166d128b69a" providerId="ADAL" clId="{9D20A5D8-82D1-4BD1-BA3B-590E693F656C}" dt="2021-02-09T19:00:30.186" v="1252" actId="1076"/>
        <pc:sldMkLst>
          <pc:docMk/>
          <pc:sldMk cId="4232388974" sldId="315"/>
        </pc:sldMkLst>
        <pc:spChg chg="del mod">
          <ac:chgData name="Roman Pechanek" userId="d0747c9f-e6ff-426e-93c8-a166d128b69a" providerId="ADAL" clId="{9D20A5D8-82D1-4BD1-BA3B-590E693F656C}" dt="2021-02-09T18:48:24.533" v="1138" actId="478"/>
          <ac:spMkLst>
            <pc:docMk/>
            <pc:sldMk cId="4232388974" sldId="315"/>
            <ac:spMk id="2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4232388974" sldId="315"/>
            <ac:spMk id="3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4232388974" sldId="315"/>
            <ac:spMk id="4" creationId="{00000000-0000-0000-0000-000000000000}"/>
          </ac:spMkLst>
        </pc:spChg>
        <pc:spChg chg="add del mod">
          <ac:chgData name="Roman Pechanek" userId="d0747c9f-e6ff-426e-93c8-a166d128b69a" providerId="ADAL" clId="{9D20A5D8-82D1-4BD1-BA3B-590E693F656C}" dt="2021-02-09T18:48:27.790" v="1140" actId="478"/>
          <ac:spMkLst>
            <pc:docMk/>
            <pc:sldMk cId="4232388974" sldId="315"/>
            <ac:spMk id="9" creationId="{D899190D-3D4F-47EB-9E84-12A655E08DBA}"/>
          </ac:spMkLst>
        </pc:spChg>
        <pc:spChg chg="add mod">
          <ac:chgData name="Roman Pechanek" userId="d0747c9f-e6ff-426e-93c8-a166d128b69a" providerId="ADAL" clId="{9D20A5D8-82D1-4BD1-BA3B-590E693F656C}" dt="2021-02-09T18:48:25.669" v="1139"/>
          <ac:spMkLst>
            <pc:docMk/>
            <pc:sldMk cId="4232388974" sldId="315"/>
            <ac:spMk id="10" creationId="{F1A16070-4BDA-4D21-93A2-62326D729AB8}"/>
          </ac:spMkLst>
        </pc:spChg>
        <pc:grpChg chg="add mod">
          <ac:chgData name="Roman Pechanek" userId="d0747c9f-e6ff-426e-93c8-a166d128b69a" providerId="ADAL" clId="{9D20A5D8-82D1-4BD1-BA3B-590E693F656C}" dt="2021-02-09T19:00:30.186" v="1252" actId="1076"/>
          <ac:grpSpMkLst>
            <pc:docMk/>
            <pc:sldMk cId="4232388974" sldId="315"/>
            <ac:grpSpMk id="11" creationId="{C6635BB5-52EB-4759-AB04-62D5EA7F1F00}"/>
          </ac:grpSpMkLst>
        </pc:grpChg>
        <pc:picChg chg="mod">
          <ac:chgData name="Roman Pechanek" userId="d0747c9f-e6ff-426e-93c8-a166d128b69a" providerId="ADAL" clId="{9D20A5D8-82D1-4BD1-BA3B-590E693F656C}" dt="2021-02-09T18:48:54.635" v="1148" actId="164"/>
          <ac:picMkLst>
            <pc:docMk/>
            <pc:sldMk cId="4232388974" sldId="315"/>
            <ac:picMk id="6" creationId="{00000000-0000-0000-0000-000000000000}"/>
          </ac:picMkLst>
        </pc:picChg>
        <pc:picChg chg="mod">
          <ac:chgData name="Roman Pechanek" userId="d0747c9f-e6ff-426e-93c8-a166d128b69a" providerId="ADAL" clId="{9D20A5D8-82D1-4BD1-BA3B-590E693F656C}" dt="2021-02-09T18:48:54.635" v="1148" actId="164"/>
          <ac:picMkLst>
            <pc:docMk/>
            <pc:sldMk cId="4232388974" sldId="315"/>
            <ac:picMk id="7" creationId="{00000000-0000-0000-0000-000000000000}"/>
          </ac:picMkLst>
        </pc:picChg>
        <pc:picChg chg="add mod">
          <ac:chgData name="Roman Pechanek" userId="d0747c9f-e6ff-426e-93c8-a166d128b69a" providerId="ADAL" clId="{9D20A5D8-82D1-4BD1-BA3B-590E693F656C}" dt="2021-02-09T18:48:03.360" v="1132" actId="571"/>
          <ac:picMkLst>
            <pc:docMk/>
            <pc:sldMk cId="4232388974" sldId="315"/>
            <ac:picMk id="8" creationId="{35225928-8EDB-4BC0-A70B-DA43EE7B2289}"/>
          </ac:picMkLst>
        </pc:picChg>
        <pc:picChg chg="add del mod">
          <ac:chgData name="Roman Pechanek" userId="d0747c9f-e6ff-426e-93c8-a166d128b69a" providerId="ADAL" clId="{9D20A5D8-82D1-4BD1-BA3B-590E693F656C}" dt="2021-02-09T18:49:23.922" v="1154" actId="21"/>
          <ac:picMkLst>
            <pc:docMk/>
            <pc:sldMk cId="4232388974" sldId="315"/>
            <ac:picMk id="12" creationId="{70A40F6C-1263-4C3E-8337-2E396CD7E338}"/>
          </ac:picMkLst>
        </pc:picChg>
        <pc:picChg chg="add mod">
          <ac:chgData name="Roman Pechanek" userId="d0747c9f-e6ff-426e-93c8-a166d128b69a" providerId="ADAL" clId="{9D20A5D8-82D1-4BD1-BA3B-590E693F656C}" dt="2021-02-09T19:00:27.390" v="1251" actId="1076"/>
          <ac:picMkLst>
            <pc:docMk/>
            <pc:sldMk cId="4232388974" sldId="315"/>
            <ac:picMk id="13" creationId="{22F43D81-055F-41AC-9D06-6F702AD3C8CC}"/>
          </ac:picMkLst>
        </pc:picChg>
        <pc:picChg chg="add del mod">
          <ac:chgData name="Roman Pechanek" userId="d0747c9f-e6ff-426e-93c8-a166d128b69a" providerId="ADAL" clId="{9D20A5D8-82D1-4BD1-BA3B-590E693F656C}" dt="2021-02-09T18:49:22.316" v="1153" actId="478"/>
          <ac:picMkLst>
            <pc:docMk/>
            <pc:sldMk cId="4232388974" sldId="315"/>
            <ac:picMk id="14" creationId="{CD15E6D7-7323-46AA-AACA-82F301686E4B}"/>
          </ac:picMkLst>
        </pc:picChg>
      </pc:sldChg>
      <pc:sldChg chg="addSp modSp mod">
        <pc:chgData name="Roman Pechanek" userId="d0747c9f-e6ff-426e-93c8-a166d128b69a" providerId="ADAL" clId="{9D20A5D8-82D1-4BD1-BA3B-590E693F656C}" dt="2021-02-09T19:27:58.926" v="1514" actId="12"/>
        <pc:sldMkLst>
          <pc:docMk/>
          <pc:sldMk cId="1592756032" sldId="316"/>
        </pc:sldMkLst>
        <pc:spChg chg="mod">
          <ac:chgData name="Roman Pechanek" userId="d0747c9f-e6ff-426e-93c8-a166d128b69a" providerId="ADAL" clId="{9D20A5D8-82D1-4BD1-BA3B-590E693F656C}" dt="2021-02-09T18:44:29.747" v="1099" actId="14100"/>
          <ac:spMkLst>
            <pc:docMk/>
            <pc:sldMk cId="1592756032" sldId="316"/>
            <ac:spMk id="2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1592756032" sldId="316"/>
            <ac:spMk id="3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1592756032" sldId="316"/>
            <ac:spMk id="4" creationId="{00000000-0000-0000-0000-000000000000}"/>
          </ac:spMkLst>
        </pc:spChg>
        <pc:spChg chg="add mod">
          <ac:chgData name="Roman Pechanek" userId="d0747c9f-e6ff-426e-93c8-a166d128b69a" providerId="ADAL" clId="{9D20A5D8-82D1-4BD1-BA3B-590E693F656C}" dt="2021-02-09T19:27:58.926" v="1514" actId="12"/>
          <ac:spMkLst>
            <pc:docMk/>
            <pc:sldMk cId="1592756032" sldId="316"/>
            <ac:spMk id="9" creationId="{E3D8C129-48B0-4C8A-80E2-A61EAFE93185}"/>
          </ac:spMkLst>
        </pc:spChg>
        <pc:grpChg chg="add mod">
          <ac:chgData name="Roman Pechanek" userId="d0747c9f-e6ff-426e-93c8-a166d128b69a" providerId="ADAL" clId="{9D20A5D8-82D1-4BD1-BA3B-590E693F656C}" dt="2021-02-09T19:26:47.291" v="1497" actId="1076"/>
          <ac:grpSpMkLst>
            <pc:docMk/>
            <pc:sldMk cId="1592756032" sldId="316"/>
            <ac:grpSpMk id="5" creationId="{39A57E5F-EE59-43B4-BFE9-A42EC9A7A6E6}"/>
          </ac:grpSpMkLst>
        </pc:grpChg>
        <pc:picChg chg="mod">
          <ac:chgData name="Roman Pechanek" userId="d0747c9f-e6ff-426e-93c8-a166d128b69a" providerId="ADAL" clId="{9D20A5D8-82D1-4BD1-BA3B-590E693F656C}" dt="2021-02-09T18:49:58.780" v="1164" actId="164"/>
          <ac:picMkLst>
            <pc:docMk/>
            <pc:sldMk cId="1592756032" sldId="316"/>
            <ac:picMk id="6" creationId="{00000000-0000-0000-0000-000000000000}"/>
          </ac:picMkLst>
        </pc:picChg>
        <pc:picChg chg="mod">
          <ac:chgData name="Roman Pechanek" userId="d0747c9f-e6ff-426e-93c8-a166d128b69a" providerId="ADAL" clId="{9D20A5D8-82D1-4BD1-BA3B-590E693F656C}" dt="2021-02-09T18:49:58.780" v="1164" actId="164"/>
          <ac:picMkLst>
            <pc:docMk/>
            <pc:sldMk cId="1592756032" sldId="316"/>
            <ac:picMk id="7" creationId="{00000000-0000-0000-0000-000000000000}"/>
          </ac:picMkLst>
        </pc:picChg>
      </pc:sldChg>
      <pc:sldChg chg="addSp delSp modSp mod">
        <pc:chgData name="Roman Pechanek" userId="d0747c9f-e6ff-426e-93c8-a166d128b69a" providerId="ADAL" clId="{9D20A5D8-82D1-4BD1-BA3B-590E693F656C}" dt="2021-02-09T19:04:41.544" v="1301" actId="164"/>
        <pc:sldMkLst>
          <pc:docMk/>
          <pc:sldMk cId="2063385350" sldId="319"/>
        </pc:sldMkLst>
        <pc:spChg chg="mod">
          <ac:chgData name="Roman Pechanek" userId="d0747c9f-e6ff-426e-93c8-a166d128b69a" providerId="ADAL" clId="{9D20A5D8-82D1-4BD1-BA3B-590E693F656C}" dt="2021-02-09T19:00:55.269" v="1258" actId="27636"/>
          <ac:spMkLst>
            <pc:docMk/>
            <pc:sldMk cId="2063385350" sldId="319"/>
            <ac:spMk id="2" creationId="{00000000-0000-0000-0000-000000000000}"/>
          </ac:spMkLst>
        </pc:spChg>
        <pc:spChg chg="del mod">
          <ac:chgData name="Roman Pechanek" userId="d0747c9f-e6ff-426e-93c8-a166d128b69a" providerId="ADAL" clId="{9D20A5D8-82D1-4BD1-BA3B-590E693F656C}" dt="2021-02-09T19:00:42.019" v="1254" actId="478"/>
          <ac:spMkLst>
            <pc:docMk/>
            <pc:sldMk cId="2063385350" sldId="319"/>
            <ac:spMk id="3" creationId="{00000000-0000-0000-0000-000000000000}"/>
          </ac:spMkLst>
        </pc:spChg>
        <pc:spChg chg="add del mod">
          <ac:chgData name="Roman Pechanek" userId="d0747c9f-e6ff-426e-93c8-a166d128b69a" providerId="ADAL" clId="{9D20A5D8-82D1-4BD1-BA3B-590E693F656C}" dt="2021-02-09T19:00:57.003" v="1259" actId="478"/>
          <ac:spMkLst>
            <pc:docMk/>
            <pc:sldMk cId="2063385350" sldId="319"/>
            <ac:spMk id="7" creationId="{A7C31219-7AD5-414E-A4FA-6C8EC200B629}"/>
          </ac:spMkLst>
        </pc:spChg>
        <pc:grpChg chg="add mod">
          <ac:chgData name="Roman Pechanek" userId="d0747c9f-e6ff-426e-93c8-a166d128b69a" providerId="ADAL" clId="{9D20A5D8-82D1-4BD1-BA3B-590E693F656C}" dt="2021-02-09T19:04:41.544" v="1301" actId="164"/>
          <ac:grpSpMkLst>
            <pc:docMk/>
            <pc:sldMk cId="2063385350" sldId="319"/>
            <ac:grpSpMk id="13" creationId="{6EEA56BB-23A8-40AC-96F3-533EC6D0F352}"/>
          </ac:grpSpMkLst>
        </pc:grpChg>
        <pc:picChg chg="del">
          <ac:chgData name="Roman Pechanek" userId="d0747c9f-e6ff-426e-93c8-a166d128b69a" providerId="ADAL" clId="{9D20A5D8-82D1-4BD1-BA3B-590E693F656C}" dt="2021-02-09T18:51:40.083" v="1178" actId="21"/>
          <ac:picMkLst>
            <pc:docMk/>
            <pc:sldMk cId="2063385350" sldId="319"/>
            <ac:picMk id="6" creationId="{00000000-0000-0000-0000-000000000000}"/>
          </ac:picMkLst>
        </pc:picChg>
        <pc:picChg chg="add del mod">
          <ac:chgData name="Roman Pechanek" userId="d0747c9f-e6ff-426e-93c8-a166d128b69a" providerId="ADAL" clId="{9D20A5D8-82D1-4BD1-BA3B-590E693F656C}" dt="2021-02-09T19:03:28.654" v="1281" actId="478"/>
          <ac:picMkLst>
            <pc:docMk/>
            <pc:sldMk cId="2063385350" sldId="319"/>
            <ac:picMk id="9" creationId="{3888F976-2757-42AA-A8C9-6B51C9EC3133}"/>
          </ac:picMkLst>
        </pc:picChg>
        <pc:picChg chg="mod">
          <ac:chgData name="Roman Pechanek" userId="d0747c9f-e6ff-426e-93c8-a166d128b69a" providerId="ADAL" clId="{9D20A5D8-82D1-4BD1-BA3B-590E693F656C}" dt="2021-02-09T19:04:41.544" v="1301" actId="164"/>
          <ac:picMkLst>
            <pc:docMk/>
            <pc:sldMk cId="2063385350" sldId="319"/>
            <ac:picMk id="10" creationId="{00000000-0000-0000-0000-000000000000}"/>
          </ac:picMkLst>
        </pc:picChg>
        <pc:picChg chg="add del mod">
          <ac:chgData name="Roman Pechanek" userId="d0747c9f-e6ff-426e-93c8-a166d128b69a" providerId="ADAL" clId="{9D20A5D8-82D1-4BD1-BA3B-590E693F656C}" dt="2021-02-09T19:02:08.260" v="1274" actId="478"/>
          <ac:picMkLst>
            <pc:docMk/>
            <pc:sldMk cId="2063385350" sldId="319"/>
            <ac:picMk id="11" creationId="{16DC5AC7-1F59-40FE-9CFA-9723BFA5155A}"/>
          </ac:picMkLst>
        </pc:picChg>
        <pc:picChg chg="add mod">
          <ac:chgData name="Roman Pechanek" userId="d0747c9f-e6ff-426e-93c8-a166d128b69a" providerId="ADAL" clId="{9D20A5D8-82D1-4BD1-BA3B-590E693F656C}" dt="2021-02-09T19:04:41.544" v="1301" actId="164"/>
          <ac:picMkLst>
            <pc:docMk/>
            <pc:sldMk cId="2063385350" sldId="319"/>
            <ac:picMk id="12" creationId="{569AB2D3-1A5B-4B92-9C1A-96A878D34828}"/>
          </ac:picMkLst>
        </pc:picChg>
        <pc:picChg chg="add mod">
          <ac:chgData name="Roman Pechanek" userId="d0747c9f-e6ff-426e-93c8-a166d128b69a" providerId="ADAL" clId="{9D20A5D8-82D1-4BD1-BA3B-590E693F656C}" dt="2021-02-09T19:04:41.544" v="1301" actId="164"/>
          <ac:picMkLst>
            <pc:docMk/>
            <pc:sldMk cId="2063385350" sldId="319"/>
            <ac:picMk id="8194" creationId="{79CB541A-CD9F-43D9-BCAD-386D8E50E06D}"/>
          </ac:picMkLst>
        </pc:picChg>
        <pc:picChg chg="add del mod">
          <ac:chgData name="Roman Pechanek" userId="d0747c9f-e6ff-426e-93c8-a166d128b69a" providerId="ADAL" clId="{9D20A5D8-82D1-4BD1-BA3B-590E693F656C}" dt="2021-02-09T19:04:32.930" v="1300" actId="478"/>
          <ac:picMkLst>
            <pc:docMk/>
            <pc:sldMk cId="2063385350" sldId="319"/>
            <ac:picMk id="8196" creationId="{DF199CD0-6A5C-41AD-A949-C7955D2BEBCB}"/>
          </ac:picMkLst>
        </pc:picChg>
      </pc:sldChg>
      <pc:sldChg chg="modSp mod">
        <pc:chgData name="Roman Pechanek" userId="d0747c9f-e6ff-426e-93c8-a166d128b69a" providerId="ADAL" clId="{9D20A5D8-82D1-4BD1-BA3B-590E693F656C}" dt="2021-02-09T19:04:53.243" v="1303" actId="1076"/>
        <pc:sldMkLst>
          <pc:docMk/>
          <pc:sldMk cId="589853493" sldId="320"/>
        </pc:sldMkLst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589853493" sldId="320"/>
            <ac:spMk id="3" creationId="{00000000-0000-0000-0000-000000000000}"/>
          </ac:spMkLst>
        </pc:spChg>
        <pc:picChg chg="mod">
          <ac:chgData name="Roman Pechanek" userId="d0747c9f-e6ff-426e-93c8-a166d128b69a" providerId="ADAL" clId="{9D20A5D8-82D1-4BD1-BA3B-590E693F656C}" dt="2021-02-09T19:04:53.243" v="1303" actId="1076"/>
          <ac:picMkLst>
            <pc:docMk/>
            <pc:sldMk cId="589853493" sldId="320"/>
            <ac:picMk id="5" creationId="{00000000-0000-0000-0000-000000000000}"/>
          </ac:picMkLst>
        </pc:picChg>
      </pc:sldChg>
      <pc:sldChg chg="modSp mod">
        <pc:chgData name="Roman Pechanek" userId="d0747c9f-e6ff-426e-93c8-a166d128b69a" providerId="ADAL" clId="{9D20A5D8-82D1-4BD1-BA3B-590E693F656C}" dt="2021-02-09T19:04:57.575" v="1304" actId="1076"/>
        <pc:sldMkLst>
          <pc:docMk/>
          <pc:sldMk cId="391834411" sldId="321"/>
        </pc:sldMkLst>
        <pc:spChg chg="mod">
          <ac:chgData name="Roman Pechanek" userId="d0747c9f-e6ff-426e-93c8-a166d128b69a" providerId="ADAL" clId="{9D20A5D8-82D1-4BD1-BA3B-590E693F656C}" dt="2021-02-09T19:04:57.575" v="1304" actId="1076"/>
          <ac:spMkLst>
            <pc:docMk/>
            <pc:sldMk cId="391834411" sldId="321"/>
            <ac:spMk id="2" creationId="{00000000-0000-0000-0000-000000000000}"/>
          </ac:spMkLst>
        </pc:spChg>
      </pc:sldChg>
      <pc:sldChg chg="addSp delSp modSp del mod">
        <pc:chgData name="Roman Pechanek" userId="d0747c9f-e6ff-426e-93c8-a166d128b69a" providerId="ADAL" clId="{9D20A5D8-82D1-4BD1-BA3B-590E693F656C}" dt="2021-02-09T19:24:18.345" v="1417" actId="47"/>
        <pc:sldMkLst>
          <pc:docMk/>
          <pc:sldMk cId="3059488504" sldId="322"/>
        </pc:sldMkLst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3059488504" sldId="322"/>
            <ac:spMk id="2" creationId="{00000000-0000-0000-0000-000000000000}"/>
          </ac:spMkLst>
        </pc:spChg>
        <pc:picChg chg="del mod">
          <ac:chgData name="Roman Pechanek" userId="d0747c9f-e6ff-426e-93c8-a166d128b69a" providerId="ADAL" clId="{9D20A5D8-82D1-4BD1-BA3B-590E693F656C}" dt="2021-02-09T19:24:09.535" v="1414" actId="21"/>
          <ac:picMkLst>
            <pc:docMk/>
            <pc:sldMk cId="3059488504" sldId="322"/>
            <ac:picMk id="5" creationId="{00000000-0000-0000-0000-000000000000}"/>
          </ac:picMkLst>
        </pc:picChg>
        <pc:picChg chg="add del mod">
          <ac:chgData name="Roman Pechanek" userId="d0747c9f-e6ff-426e-93c8-a166d128b69a" providerId="ADAL" clId="{9D20A5D8-82D1-4BD1-BA3B-590E693F656C}" dt="2021-02-09T19:12:49.624" v="1333" actId="478"/>
          <ac:picMkLst>
            <pc:docMk/>
            <pc:sldMk cId="3059488504" sldId="322"/>
            <ac:picMk id="6" creationId="{02FB430F-26DE-41F2-8620-4B2CED19FE54}"/>
          </ac:picMkLst>
        </pc:picChg>
      </pc:sldChg>
      <pc:sldChg chg="modSp del">
        <pc:chgData name="Roman Pechanek" userId="d0747c9f-e6ff-426e-93c8-a166d128b69a" providerId="ADAL" clId="{9D20A5D8-82D1-4BD1-BA3B-590E693F656C}" dt="2021-02-09T19:04:44.804" v="1302" actId="47"/>
        <pc:sldMkLst>
          <pc:docMk/>
          <pc:sldMk cId="3161962871" sldId="328"/>
        </pc:sldMkLst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3161962871" sldId="328"/>
            <ac:spMk id="2" creationId="{00000000-0000-0000-0000-000000000000}"/>
          </ac:spMkLst>
        </pc:spChg>
        <pc:picChg chg="mod">
          <ac:chgData name="Roman Pechanek" userId="d0747c9f-e6ff-426e-93c8-a166d128b69a" providerId="ADAL" clId="{9D20A5D8-82D1-4BD1-BA3B-590E693F656C}" dt="2021-02-09T17:45:05.973" v="0"/>
          <ac:picMkLst>
            <pc:docMk/>
            <pc:sldMk cId="3161962871" sldId="328"/>
            <ac:picMk id="5" creationId="{00000000-0000-0000-0000-000000000000}"/>
          </ac:picMkLst>
        </pc:picChg>
      </pc:sldChg>
      <pc:sldChg chg="modSp del mod">
        <pc:chgData name="Roman Pechanek" userId="d0747c9f-e6ff-426e-93c8-a166d128b69a" providerId="ADAL" clId="{9D20A5D8-82D1-4BD1-BA3B-590E693F656C}" dt="2021-02-09T17:48:59.326" v="52" actId="47"/>
        <pc:sldMkLst>
          <pc:docMk/>
          <pc:sldMk cId="4029172395" sldId="351"/>
        </pc:sldMkLst>
        <pc:spChg chg="mod">
          <ac:chgData name="Roman Pechanek" userId="d0747c9f-e6ff-426e-93c8-a166d128b69a" providerId="ADAL" clId="{9D20A5D8-82D1-4BD1-BA3B-590E693F656C}" dt="2021-02-09T17:45:06.134" v="1" actId="27636"/>
          <ac:spMkLst>
            <pc:docMk/>
            <pc:sldMk cId="4029172395" sldId="351"/>
            <ac:spMk id="2" creationId="{98A36E47-3670-401E-82F8-A5A7601756EA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4029172395" sldId="351"/>
            <ac:spMk id="4" creationId="{10FFE349-3A5E-4249-944C-2B42A5777CBE}"/>
          </ac:spMkLst>
        </pc:spChg>
      </pc:sldChg>
      <pc:sldChg chg="addSp modSp mod">
        <pc:chgData name="Roman Pechanek" userId="d0747c9f-e6ff-426e-93c8-a166d128b69a" providerId="ADAL" clId="{9D20A5D8-82D1-4BD1-BA3B-590E693F656C}" dt="2021-02-09T19:38:11.872" v="1525" actId="1076"/>
        <pc:sldMkLst>
          <pc:docMk/>
          <pc:sldMk cId="1100254754" sldId="362"/>
        </pc:sldMkLst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1100254754" sldId="362"/>
            <ac:spMk id="4" creationId="{00000000-0000-0000-0000-000000000000}"/>
          </ac:spMkLst>
        </pc:spChg>
        <pc:spChg chg="add mod">
          <ac:chgData name="Roman Pechanek" userId="d0747c9f-e6ff-426e-93c8-a166d128b69a" providerId="ADAL" clId="{9D20A5D8-82D1-4BD1-BA3B-590E693F656C}" dt="2021-02-09T19:38:08.262" v="1524" actId="313"/>
          <ac:spMkLst>
            <pc:docMk/>
            <pc:sldMk cId="1100254754" sldId="362"/>
            <ac:spMk id="7" creationId="{95A7B247-5607-4ADF-963C-CFF3D58397B5}"/>
          </ac:spMkLst>
        </pc:spChg>
        <pc:picChg chg="add mod">
          <ac:chgData name="Roman Pechanek" userId="d0747c9f-e6ff-426e-93c8-a166d128b69a" providerId="ADAL" clId="{9D20A5D8-82D1-4BD1-BA3B-590E693F656C}" dt="2021-02-09T19:38:11.872" v="1525" actId="1076"/>
          <ac:picMkLst>
            <pc:docMk/>
            <pc:sldMk cId="1100254754" sldId="362"/>
            <ac:picMk id="6" creationId="{0140BDFE-A304-4420-ADE4-77EF28A657F3}"/>
          </ac:picMkLst>
        </pc:picChg>
      </pc:sldChg>
      <pc:sldChg chg="modSp mod">
        <pc:chgData name="Roman Pechanek" userId="d0747c9f-e6ff-426e-93c8-a166d128b69a" providerId="ADAL" clId="{9D20A5D8-82D1-4BD1-BA3B-590E693F656C}" dt="2021-02-09T18:35:04.019" v="827" actId="20577"/>
        <pc:sldMkLst>
          <pc:docMk/>
          <pc:sldMk cId="1377631858" sldId="368"/>
        </pc:sldMkLst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1377631858" sldId="368"/>
            <ac:spMk id="4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8:35:04.019" v="827" actId="20577"/>
          <ac:spMkLst>
            <pc:docMk/>
            <pc:sldMk cId="1377631858" sldId="368"/>
            <ac:spMk id="15" creationId="{00000000-0000-0000-0000-000000000000}"/>
          </ac:spMkLst>
        </pc:spChg>
      </pc:sldChg>
      <pc:sldChg chg="addSp delSp modSp mod ord">
        <pc:chgData name="Roman Pechanek" userId="d0747c9f-e6ff-426e-93c8-a166d128b69a" providerId="ADAL" clId="{9D20A5D8-82D1-4BD1-BA3B-590E693F656C}" dt="2021-02-09T18:37:13.161" v="855" actId="478"/>
        <pc:sldMkLst>
          <pc:docMk/>
          <pc:sldMk cId="1441376566" sldId="370"/>
        </pc:sldMkLst>
        <pc:spChg chg="mod">
          <ac:chgData name="Roman Pechanek" userId="d0747c9f-e6ff-426e-93c8-a166d128b69a" providerId="ADAL" clId="{9D20A5D8-82D1-4BD1-BA3B-590E693F656C}" dt="2021-02-09T18:31:15.259" v="775" actId="20577"/>
          <ac:spMkLst>
            <pc:docMk/>
            <pc:sldMk cId="1441376566" sldId="370"/>
            <ac:spMk id="2" creationId="{00000000-0000-0000-0000-000000000000}"/>
          </ac:spMkLst>
        </pc:spChg>
        <pc:spChg chg="del mod">
          <ac:chgData name="Roman Pechanek" userId="d0747c9f-e6ff-426e-93c8-a166d128b69a" providerId="ADAL" clId="{9D20A5D8-82D1-4BD1-BA3B-590E693F656C}" dt="2021-02-09T18:31:23.276" v="779" actId="478"/>
          <ac:spMkLst>
            <pc:docMk/>
            <pc:sldMk cId="1441376566" sldId="370"/>
            <ac:spMk id="3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1441376566" sldId="370"/>
            <ac:spMk id="4" creationId="{00000000-0000-0000-0000-000000000000}"/>
          </ac:spMkLst>
        </pc:spChg>
        <pc:picChg chg="mod">
          <ac:chgData name="Roman Pechanek" userId="d0747c9f-e6ff-426e-93c8-a166d128b69a" providerId="ADAL" clId="{9D20A5D8-82D1-4BD1-BA3B-590E693F656C}" dt="2021-02-09T18:31:35.335" v="786" actId="1076"/>
          <ac:picMkLst>
            <pc:docMk/>
            <pc:sldMk cId="1441376566" sldId="370"/>
            <ac:picMk id="5" creationId="{00000000-0000-0000-0000-000000000000}"/>
          </ac:picMkLst>
        </pc:picChg>
        <pc:picChg chg="mod">
          <ac:chgData name="Roman Pechanek" userId="d0747c9f-e6ff-426e-93c8-a166d128b69a" providerId="ADAL" clId="{9D20A5D8-82D1-4BD1-BA3B-590E693F656C}" dt="2021-02-09T18:31:37.216" v="787" actId="1076"/>
          <ac:picMkLst>
            <pc:docMk/>
            <pc:sldMk cId="1441376566" sldId="370"/>
            <ac:picMk id="6" creationId="{00000000-0000-0000-0000-000000000000}"/>
          </ac:picMkLst>
        </pc:picChg>
        <pc:picChg chg="mod">
          <ac:chgData name="Roman Pechanek" userId="d0747c9f-e6ff-426e-93c8-a166d128b69a" providerId="ADAL" clId="{9D20A5D8-82D1-4BD1-BA3B-590E693F656C}" dt="2021-02-09T18:31:33.945" v="785" actId="1076"/>
          <ac:picMkLst>
            <pc:docMk/>
            <pc:sldMk cId="1441376566" sldId="370"/>
            <ac:picMk id="12" creationId="{00000000-0000-0000-0000-000000000000}"/>
          </ac:picMkLst>
        </pc:picChg>
        <pc:picChg chg="add del">
          <ac:chgData name="Roman Pechanek" userId="d0747c9f-e6ff-426e-93c8-a166d128b69a" providerId="ADAL" clId="{9D20A5D8-82D1-4BD1-BA3B-590E693F656C}" dt="2021-02-09T18:37:13.161" v="855" actId="478"/>
          <ac:picMkLst>
            <pc:docMk/>
            <pc:sldMk cId="1441376566" sldId="370"/>
            <ac:picMk id="1026" creationId="{771169C2-8C2C-4126-98C1-31EC5528F567}"/>
          </ac:picMkLst>
        </pc:picChg>
      </pc:sldChg>
      <pc:sldChg chg="modSp mod">
        <pc:chgData name="Roman Pechanek" userId="d0747c9f-e6ff-426e-93c8-a166d128b69a" providerId="ADAL" clId="{9D20A5D8-82D1-4BD1-BA3B-590E693F656C}" dt="2021-02-09T18:41:41.400" v="1016"/>
        <pc:sldMkLst>
          <pc:docMk/>
          <pc:sldMk cId="654104486" sldId="371"/>
        </pc:sldMkLst>
        <pc:spChg chg="mod">
          <ac:chgData name="Roman Pechanek" userId="d0747c9f-e6ff-426e-93c8-a166d128b69a" providerId="ADAL" clId="{9D20A5D8-82D1-4BD1-BA3B-590E693F656C}" dt="2021-02-09T18:41:41.400" v="1016"/>
          <ac:spMkLst>
            <pc:docMk/>
            <pc:sldMk cId="654104486" sldId="371"/>
            <ac:spMk id="2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654104486" sldId="371"/>
            <ac:spMk id="4" creationId="{00000000-0000-0000-0000-000000000000}"/>
          </ac:spMkLst>
        </pc:spChg>
      </pc:sldChg>
      <pc:sldChg chg="modSp mod">
        <pc:chgData name="Roman Pechanek" userId="d0747c9f-e6ff-426e-93c8-a166d128b69a" providerId="ADAL" clId="{9D20A5D8-82D1-4BD1-BA3B-590E693F656C}" dt="2021-02-09T18:41:43.911" v="1017"/>
        <pc:sldMkLst>
          <pc:docMk/>
          <pc:sldMk cId="712844836" sldId="372"/>
        </pc:sldMkLst>
        <pc:spChg chg="mod">
          <ac:chgData name="Roman Pechanek" userId="d0747c9f-e6ff-426e-93c8-a166d128b69a" providerId="ADAL" clId="{9D20A5D8-82D1-4BD1-BA3B-590E693F656C}" dt="2021-02-09T18:41:43.911" v="1017"/>
          <ac:spMkLst>
            <pc:docMk/>
            <pc:sldMk cId="712844836" sldId="372"/>
            <ac:spMk id="2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712844836" sldId="372"/>
            <ac:spMk id="4" creationId="{00000000-0000-0000-0000-000000000000}"/>
          </ac:spMkLst>
        </pc:spChg>
      </pc:sldChg>
      <pc:sldChg chg="modSp mod">
        <pc:chgData name="Roman Pechanek" userId="d0747c9f-e6ff-426e-93c8-a166d128b69a" providerId="ADAL" clId="{9D20A5D8-82D1-4BD1-BA3B-590E693F656C}" dt="2021-02-09T18:41:46.415" v="1018"/>
        <pc:sldMkLst>
          <pc:docMk/>
          <pc:sldMk cId="2904021215" sldId="373"/>
        </pc:sldMkLst>
        <pc:spChg chg="mod">
          <ac:chgData name="Roman Pechanek" userId="d0747c9f-e6ff-426e-93c8-a166d128b69a" providerId="ADAL" clId="{9D20A5D8-82D1-4BD1-BA3B-590E693F656C}" dt="2021-02-09T18:41:46.415" v="1018"/>
          <ac:spMkLst>
            <pc:docMk/>
            <pc:sldMk cId="2904021215" sldId="373"/>
            <ac:spMk id="2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2904021215" sldId="373"/>
            <ac:spMk id="4" creationId="{00000000-0000-0000-0000-000000000000}"/>
          </ac:spMkLst>
        </pc:spChg>
      </pc:sldChg>
      <pc:sldChg chg="addSp delSp modSp mod">
        <pc:chgData name="Roman Pechanek" userId="d0747c9f-e6ff-426e-93c8-a166d128b69a" providerId="ADAL" clId="{9D20A5D8-82D1-4BD1-BA3B-590E693F656C}" dt="2021-02-09T18:41:16.534" v="1011" actId="20577"/>
        <pc:sldMkLst>
          <pc:docMk/>
          <pc:sldMk cId="3138754649" sldId="374"/>
        </pc:sldMkLst>
        <pc:spChg chg="mod">
          <ac:chgData name="Roman Pechanek" userId="d0747c9f-e6ff-426e-93c8-a166d128b69a" providerId="ADAL" clId="{9D20A5D8-82D1-4BD1-BA3B-590E693F656C}" dt="2021-02-09T18:41:16.534" v="1011" actId="20577"/>
          <ac:spMkLst>
            <pc:docMk/>
            <pc:sldMk cId="3138754649" sldId="374"/>
            <ac:spMk id="2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3138754649" sldId="374"/>
            <ac:spMk id="4" creationId="{00000000-0000-0000-0000-000000000000}"/>
          </ac:spMkLst>
        </pc:spChg>
        <pc:picChg chg="add del mod">
          <ac:chgData name="Roman Pechanek" userId="d0747c9f-e6ff-426e-93c8-a166d128b69a" providerId="ADAL" clId="{9D20A5D8-82D1-4BD1-BA3B-590E693F656C}" dt="2021-02-09T18:38:27.884" v="860" actId="478"/>
          <ac:picMkLst>
            <pc:docMk/>
            <pc:sldMk cId="3138754649" sldId="374"/>
            <ac:picMk id="5" creationId="{59B4DA2C-8467-49A7-877B-D8997A18FFA9}"/>
          </ac:picMkLst>
        </pc:picChg>
        <pc:picChg chg="add mod">
          <ac:chgData name="Roman Pechanek" userId="d0747c9f-e6ff-426e-93c8-a166d128b69a" providerId="ADAL" clId="{9D20A5D8-82D1-4BD1-BA3B-590E693F656C}" dt="2021-02-09T18:39:53" v="889" actId="1076"/>
          <ac:picMkLst>
            <pc:docMk/>
            <pc:sldMk cId="3138754649" sldId="374"/>
            <ac:picMk id="6" creationId="{0EACD159-140A-4476-9983-77FD0563FA48}"/>
          </ac:picMkLst>
        </pc:picChg>
        <pc:picChg chg="del mod">
          <ac:chgData name="Roman Pechanek" userId="d0747c9f-e6ff-426e-93c8-a166d128b69a" providerId="ADAL" clId="{9D20A5D8-82D1-4BD1-BA3B-590E693F656C}" dt="2021-02-09T18:38:23.902" v="858" actId="478"/>
          <ac:picMkLst>
            <pc:docMk/>
            <pc:sldMk cId="3138754649" sldId="374"/>
            <ac:picMk id="7" creationId="{35CC518C-7653-4428-8EAF-EE7D33EED27C}"/>
          </ac:picMkLst>
        </pc:picChg>
        <pc:picChg chg="add mod">
          <ac:chgData name="Roman Pechanek" userId="d0747c9f-e6ff-426e-93c8-a166d128b69a" providerId="ADAL" clId="{9D20A5D8-82D1-4BD1-BA3B-590E693F656C}" dt="2021-02-09T18:39:54.921" v="890" actId="1076"/>
          <ac:picMkLst>
            <pc:docMk/>
            <pc:sldMk cId="3138754649" sldId="374"/>
            <ac:picMk id="8" creationId="{9241CB1F-340F-4E0F-B7D2-2A97104E15B7}"/>
          </ac:picMkLst>
        </pc:picChg>
      </pc:sldChg>
      <pc:sldChg chg="addSp delSp modSp del mod">
        <pc:chgData name="Roman Pechanek" userId="d0747c9f-e6ff-426e-93c8-a166d128b69a" providerId="ADAL" clId="{9D20A5D8-82D1-4BD1-BA3B-590E693F656C}" dt="2021-02-09T18:39:57.138" v="891" actId="47"/>
        <pc:sldMkLst>
          <pc:docMk/>
          <pc:sldMk cId="2682295089" sldId="375"/>
        </pc:sldMkLst>
        <pc:spChg chg="mod">
          <ac:chgData name="Roman Pechanek" userId="d0747c9f-e6ff-426e-93c8-a166d128b69a" providerId="ADAL" clId="{9D20A5D8-82D1-4BD1-BA3B-590E693F656C}" dt="2021-02-09T17:45:06.249" v="12" actId="27636"/>
          <ac:spMkLst>
            <pc:docMk/>
            <pc:sldMk cId="2682295089" sldId="375"/>
            <ac:spMk id="2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2682295089" sldId="375"/>
            <ac:spMk id="4" creationId="{00000000-0000-0000-0000-000000000000}"/>
          </ac:spMkLst>
        </pc:spChg>
        <pc:picChg chg="del mod">
          <ac:chgData name="Roman Pechanek" userId="d0747c9f-e6ff-426e-93c8-a166d128b69a" providerId="ADAL" clId="{9D20A5D8-82D1-4BD1-BA3B-590E693F656C}" dt="2021-02-09T18:38:51.359" v="864" actId="478"/>
          <ac:picMkLst>
            <pc:docMk/>
            <pc:sldMk cId="2682295089" sldId="375"/>
            <ac:picMk id="3" creationId="{15A1F720-7E3D-4D34-BF3B-735BEB92B204}"/>
          </ac:picMkLst>
        </pc:picChg>
        <pc:picChg chg="add del mod">
          <ac:chgData name="Roman Pechanek" userId="d0747c9f-e6ff-426e-93c8-a166d128b69a" providerId="ADAL" clId="{9D20A5D8-82D1-4BD1-BA3B-590E693F656C}" dt="2021-02-09T18:38:54.811" v="866" actId="478"/>
          <ac:picMkLst>
            <pc:docMk/>
            <pc:sldMk cId="2682295089" sldId="375"/>
            <ac:picMk id="5" creationId="{6ABBC0ED-6782-4697-BFC2-AF54B3288C97}"/>
          </ac:picMkLst>
        </pc:picChg>
        <pc:picChg chg="add del">
          <ac:chgData name="Roman Pechanek" userId="d0747c9f-e6ff-426e-93c8-a166d128b69a" providerId="ADAL" clId="{9D20A5D8-82D1-4BD1-BA3B-590E693F656C}" dt="2021-02-09T18:39:20.734" v="875" actId="21"/>
          <ac:picMkLst>
            <pc:docMk/>
            <pc:sldMk cId="2682295089" sldId="375"/>
            <ac:picMk id="7" creationId="{A59BF795-89E1-40D0-8DDF-AB5E57D2F507}"/>
          </ac:picMkLst>
        </pc:picChg>
      </pc:sldChg>
      <pc:sldChg chg="addSp delSp modSp mod">
        <pc:chgData name="Roman Pechanek" userId="d0747c9f-e6ff-426e-93c8-a166d128b69a" providerId="ADAL" clId="{9D20A5D8-82D1-4BD1-BA3B-590E693F656C}" dt="2021-02-09T18:41:23.777" v="1012"/>
        <pc:sldMkLst>
          <pc:docMk/>
          <pc:sldMk cId="4280295090" sldId="376"/>
        </pc:sldMkLst>
        <pc:spChg chg="mod">
          <ac:chgData name="Roman Pechanek" userId="d0747c9f-e6ff-426e-93c8-a166d128b69a" providerId="ADAL" clId="{9D20A5D8-82D1-4BD1-BA3B-590E693F656C}" dt="2021-02-09T18:41:23.777" v="1012"/>
          <ac:spMkLst>
            <pc:docMk/>
            <pc:sldMk cId="4280295090" sldId="376"/>
            <ac:spMk id="2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4280295090" sldId="376"/>
            <ac:spMk id="4" creationId="{00000000-0000-0000-0000-000000000000}"/>
          </ac:spMkLst>
        </pc:spChg>
        <pc:picChg chg="del">
          <ac:chgData name="Roman Pechanek" userId="d0747c9f-e6ff-426e-93c8-a166d128b69a" providerId="ADAL" clId="{9D20A5D8-82D1-4BD1-BA3B-590E693F656C}" dt="2021-02-09T18:40:20.398" v="892" actId="478"/>
          <ac:picMkLst>
            <pc:docMk/>
            <pc:sldMk cId="4280295090" sldId="376"/>
            <ac:picMk id="5" creationId="{B1E93311-8F6C-4553-A18F-68D6C2C20E13}"/>
          </ac:picMkLst>
        </pc:picChg>
        <pc:picChg chg="add mod">
          <ac:chgData name="Roman Pechanek" userId="d0747c9f-e6ff-426e-93c8-a166d128b69a" providerId="ADAL" clId="{9D20A5D8-82D1-4BD1-BA3B-590E693F656C}" dt="2021-02-09T18:40:24.340" v="894" actId="1076"/>
          <ac:picMkLst>
            <pc:docMk/>
            <pc:sldMk cId="4280295090" sldId="376"/>
            <ac:picMk id="6" creationId="{948F74BA-0019-4119-BDDB-DFE744A11575}"/>
          </ac:picMkLst>
        </pc:picChg>
      </pc:sldChg>
      <pc:sldChg chg="modSp mod">
        <pc:chgData name="Roman Pechanek" userId="d0747c9f-e6ff-426e-93c8-a166d128b69a" providerId="ADAL" clId="{9D20A5D8-82D1-4BD1-BA3B-590E693F656C}" dt="2021-02-09T18:41:53.529" v="1019" actId="1076"/>
        <pc:sldMkLst>
          <pc:docMk/>
          <pc:sldMk cId="3076992918" sldId="377"/>
        </pc:sldMkLst>
        <pc:spChg chg="mod">
          <ac:chgData name="Roman Pechanek" userId="d0747c9f-e6ff-426e-93c8-a166d128b69a" providerId="ADAL" clId="{9D20A5D8-82D1-4BD1-BA3B-590E693F656C}" dt="2021-02-09T18:41:26.874" v="1013"/>
          <ac:spMkLst>
            <pc:docMk/>
            <pc:sldMk cId="3076992918" sldId="377"/>
            <ac:spMk id="2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3076992918" sldId="377"/>
            <ac:spMk id="4" creationId="{00000000-0000-0000-0000-000000000000}"/>
          </ac:spMkLst>
        </pc:spChg>
        <pc:picChg chg="mod">
          <ac:chgData name="Roman Pechanek" userId="d0747c9f-e6ff-426e-93c8-a166d128b69a" providerId="ADAL" clId="{9D20A5D8-82D1-4BD1-BA3B-590E693F656C}" dt="2021-02-09T18:41:53.529" v="1019" actId="1076"/>
          <ac:picMkLst>
            <pc:docMk/>
            <pc:sldMk cId="3076992918" sldId="377"/>
            <ac:picMk id="3" creationId="{7D345169-8B69-48C0-86A6-6A2E83900FAF}"/>
          </ac:picMkLst>
        </pc:picChg>
      </pc:sldChg>
      <pc:sldChg chg="modSp mod">
        <pc:chgData name="Roman Pechanek" userId="d0747c9f-e6ff-426e-93c8-a166d128b69a" providerId="ADAL" clId="{9D20A5D8-82D1-4BD1-BA3B-590E693F656C}" dt="2021-02-09T18:42:01.380" v="1021" actId="1076"/>
        <pc:sldMkLst>
          <pc:docMk/>
          <pc:sldMk cId="2454189631" sldId="378"/>
        </pc:sldMkLst>
        <pc:spChg chg="mod">
          <ac:chgData name="Roman Pechanek" userId="d0747c9f-e6ff-426e-93c8-a166d128b69a" providerId="ADAL" clId="{9D20A5D8-82D1-4BD1-BA3B-590E693F656C}" dt="2021-02-09T18:41:30.315" v="1014"/>
          <ac:spMkLst>
            <pc:docMk/>
            <pc:sldMk cId="2454189631" sldId="378"/>
            <ac:spMk id="2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2454189631" sldId="378"/>
            <ac:spMk id="4" creationId="{00000000-0000-0000-0000-000000000000}"/>
          </ac:spMkLst>
        </pc:spChg>
        <pc:picChg chg="mod">
          <ac:chgData name="Roman Pechanek" userId="d0747c9f-e6ff-426e-93c8-a166d128b69a" providerId="ADAL" clId="{9D20A5D8-82D1-4BD1-BA3B-590E693F656C}" dt="2021-02-09T18:42:01.380" v="1021" actId="1076"/>
          <ac:picMkLst>
            <pc:docMk/>
            <pc:sldMk cId="2454189631" sldId="378"/>
            <ac:picMk id="5" creationId="{034C67EB-0D2D-4B23-B5F9-713BDE8C51FB}"/>
          </ac:picMkLst>
        </pc:picChg>
      </pc:sldChg>
      <pc:sldChg chg="modSp mod">
        <pc:chgData name="Roman Pechanek" userId="d0747c9f-e6ff-426e-93c8-a166d128b69a" providerId="ADAL" clId="{9D20A5D8-82D1-4BD1-BA3B-590E693F656C}" dt="2021-02-09T18:43:32.730" v="1059" actId="1076"/>
        <pc:sldMkLst>
          <pc:docMk/>
          <pc:sldMk cId="1357821443" sldId="379"/>
        </pc:sldMkLst>
        <pc:spChg chg="mod">
          <ac:chgData name="Roman Pechanek" userId="d0747c9f-e6ff-426e-93c8-a166d128b69a" providerId="ADAL" clId="{9D20A5D8-82D1-4BD1-BA3B-590E693F656C}" dt="2021-02-09T18:42:05.863" v="1022"/>
          <ac:spMkLst>
            <pc:docMk/>
            <pc:sldMk cId="1357821443" sldId="379"/>
            <ac:spMk id="2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1357821443" sldId="379"/>
            <ac:spMk id="4" creationId="{00000000-0000-0000-0000-000000000000}"/>
          </ac:spMkLst>
        </pc:spChg>
        <pc:picChg chg="mod">
          <ac:chgData name="Roman Pechanek" userId="d0747c9f-e6ff-426e-93c8-a166d128b69a" providerId="ADAL" clId="{9D20A5D8-82D1-4BD1-BA3B-590E693F656C}" dt="2021-02-09T18:43:32.730" v="1059" actId="1076"/>
          <ac:picMkLst>
            <pc:docMk/>
            <pc:sldMk cId="1357821443" sldId="379"/>
            <ac:picMk id="3" creationId="{F4620AE1-C9DE-42D0-8F0A-49E1FC01A2AD}"/>
          </ac:picMkLst>
        </pc:picChg>
      </pc:sldChg>
      <pc:sldChg chg="addSp delSp modSp mod">
        <pc:chgData name="Roman Pechanek" userId="d0747c9f-e6ff-426e-93c8-a166d128b69a" providerId="ADAL" clId="{9D20A5D8-82D1-4BD1-BA3B-590E693F656C}" dt="2021-02-09T19:22:38.136" v="1411" actId="1076"/>
        <pc:sldMkLst>
          <pc:docMk/>
          <pc:sldMk cId="2183545222" sldId="380"/>
        </pc:sldMkLst>
        <pc:spChg chg="del mod">
          <ac:chgData name="Roman Pechanek" userId="d0747c9f-e6ff-426e-93c8-a166d128b69a" providerId="ADAL" clId="{9D20A5D8-82D1-4BD1-BA3B-590E693F656C}" dt="2021-02-09T19:21:17.296" v="1379" actId="478"/>
          <ac:spMkLst>
            <pc:docMk/>
            <pc:sldMk cId="2183545222" sldId="380"/>
            <ac:spMk id="2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9:22:28.795" v="1408" actId="14100"/>
          <ac:spMkLst>
            <pc:docMk/>
            <pc:sldMk cId="2183545222" sldId="380"/>
            <ac:spMk id="3" creationId="{00000000-0000-0000-0000-000000000000}"/>
          </ac:spMkLst>
        </pc:spChg>
        <pc:spChg chg="add mod">
          <ac:chgData name="Roman Pechanek" userId="d0747c9f-e6ff-426e-93c8-a166d128b69a" providerId="ADAL" clId="{9D20A5D8-82D1-4BD1-BA3B-590E693F656C}" dt="2021-02-09T19:21:14.926" v="1378"/>
          <ac:spMkLst>
            <pc:docMk/>
            <pc:sldMk cId="2183545222" sldId="380"/>
            <ac:spMk id="9" creationId="{305D620C-E8BC-4947-AE8F-97BD2B8485C3}"/>
          </ac:spMkLst>
        </pc:spChg>
        <pc:spChg chg="add del mod">
          <ac:chgData name="Roman Pechanek" userId="d0747c9f-e6ff-426e-93c8-a166d128b69a" providerId="ADAL" clId="{9D20A5D8-82D1-4BD1-BA3B-590E693F656C}" dt="2021-02-09T19:21:19.309" v="1380" actId="478"/>
          <ac:spMkLst>
            <pc:docMk/>
            <pc:sldMk cId="2183545222" sldId="380"/>
            <ac:spMk id="11" creationId="{7729D2D5-1885-4632-8202-AF197F785F7F}"/>
          </ac:spMkLst>
        </pc:spChg>
        <pc:picChg chg="mod">
          <ac:chgData name="Roman Pechanek" userId="d0747c9f-e6ff-426e-93c8-a166d128b69a" providerId="ADAL" clId="{9D20A5D8-82D1-4BD1-BA3B-590E693F656C}" dt="2021-02-09T19:22:17.222" v="1402" actId="1076"/>
          <ac:picMkLst>
            <pc:docMk/>
            <pc:sldMk cId="2183545222" sldId="380"/>
            <ac:picMk id="5" creationId="{00000000-0000-0000-0000-000000000000}"/>
          </ac:picMkLst>
        </pc:picChg>
        <pc:picChg chg="mod">
          <ac:chgData name="Roman Pechanek" userId="d0747c9f-e6ff-426e-93c8-a166d128b69a" providerId="ADAL" clId="{9D20A5D8-82D1-4BD1-BA3B-590E693F656C}" dt="2021-02-09T19:22:38.136" v="1411" actId="1076"/>
          <ac:picMkLst>
            <pc:docMk/>
            <pc:sldMk cId="2183545222" sldId="380"/>
            <ac:picMk id="6" creationId="{00000000-0000-0000-0000-000000000000}"/>
          </ac:picMkLst>
        </pc:picChg>
        <pc:picChg chg="add mod">
          <ac:chgData name="Roman Pechanek" userId="d0747c9f-e6ff-426e-93c8-a166d128b69a" providerId="ADAL" clId="{9D20A5D8-82D1-4BD1-BA3B-590E693F656C}" dt="2021-02-09T19:22:35.115" v="1410" actId="1076"/>
          <ac:picMkLst>
            <pc:docMk/>
            <pc:sldMk cId="2183545222" sldId="380"/>
            <ac:picMk id="8" creationId="{5E25C73E-9783-48EF-B87A-B598AE1AC4BF}"/>
          </ac:picMkLst>
        </pc:picChg>
      </pc:sldChg>
      <pc:sldChg chg="addSp delSp modSp mod">
        <pc:chgData name="Roman Pechanek" userId="d0747c9f-e6ff-426e-93c8-a166d128b69a" providerId="ADAL" clId="{9D20A5D8-82D1-4BD1-BA3B-590E693F656C}" dt="2021-02-09T19:28:43.764" v="1516" actId="1076"/>
        <pc:sldMkLst>
          <pc:docMk/>
          <pc:sldMk cId="4163255896" sldId="381"/>
        </pc:sldMkLst>
        <pc:spChg chg="del mod">
          <ac:chgData name="Roman Pechanek" userId="d0747c9f-e6ff-426e-93c8-a166d128b69a" providerId="ADAL" clId="{9D20A5D8-82D1-4BD1-BA3B-590E693F656C}" dt="2021-02-09T19:08:53.339" v="1307" actId="478"/>
          <ac:spMkLst>
            <pc:docMk/>
            <pc:sldMk cId="4163255896" sldId="381"/>
            <ac:spMk id="2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9:20:09.596" v="1365" actId="14100"/>
          <ac:spMkLst>
            <pc:docMk/>
            <pc:sldMk cId="4163255896" sldId="381"/>
            <ac:spMk id="3" creationId="{00000000-0000-0000-0000-000000000000}"/>
          </ac:spMkLst>
        </pc:spChg>
        <pc:spChg chg="add mod">
          <ac:chgData name="Roman Pechanek" userId="d0747c9f-e6ff-426e-93c8-a166d128b69a" providerId="ADAL" clId="{9D20A5D8-82D1-4BD1-BA3B-590E693F656C}" dt="2021-02-09T19:08:50.049" v="1306"/>
          <ac:spMkLst>
            <pc:docMk/>
            <pc:sldMk cId="4163255896" sldId="381"/>
            <ac:spMk id="6" creationId="{31FA817E-3782-41FE-8CEC-B2816E5850A9}"/>
          </ac:spMkLst>
        </pc:spChg>
        <pc:spChg chg="add del mod">
          <ac:chgData name="Roman Pechanek" userId="d0747c9f-e6ff-426e-93c8-a166d128b69a" providerId="ADAL" clId="{9D20A5D8-82D1-4BD1-BA3B-590E693F656C}" dt="2021-02-09T19:08:55.221" v="1308" actId="478"/>
          <ac:spMkLst>
            <pc:docMk/>
            <pc:sldMk cId="4163255896" sldId="381"/>
            <ac:spMk id="8" creationId="{E797E480-6EEC-4E7D-84F0-771DE035550F}"/>
          </ac:spMkLst>
        </pc:spChg>
        <pc:spChg chg="add del mod">
          <ac:chgData name="Roman Pechanek" userId="d0747c9f-e6ff-426e-93c8-a166d128b69a" providerId="ADAL" clId="{9D20A5D8-82D1-4BD1-BA3B-590E693F656C}" dt="2021-02-09T19:16:06.958" v="1341" actId="478"/>
          <ac:spMkLst>
            <pc:docMk/>
            <pc:sldMk cId="4163255896" sldId="381"/>
            <ac:spMk id="11" creationId="{34970812-9280-4AE1-873A-B4841A3D4FF5}"/>
          </ac:spMkLst>
        </pc:spChg>
        <pc:grpChg chg="add mod">
          <ac:chgData name="Roman Pechanek" userId="d0747c9f-e6ff-426e-93c8-a166d128b69a" providerId="ADAL" clId="{9D20A5D8-82D1-4BD1-BA3B-590E693F656C}" dt="2021-02-09T19:28:37.935" v="1515" actId="1076"/>
          <ac:grpSpMkLst>
            <pc:docMk/>
            <pc:sldMk cId="4163255896" sldId="381"/>
            <ac:grpSpMk id="12" creationId="{02C2BF91-FB9A-43B8-9D03-7A32E988F573}"/>
          </ac:grpSpMkLst>
        </pc:grpChg>
        <pc:picChg chg="del mod">
          <ac:chgData name="Roman Pechanek" userId="d0747c9f-e6ff-426e-93c8-a166d128b69a" providerId="ADAL" clId="{9D20A5D8-82D1-4BD1-BA3B-590E693F656C}" dt="2021-02-09T19:09:59.527" v="1327" actId="21"/>
          <ac:picMkLst>
            <pc:docMk/>
            <pc:sldMk cId="4163255896" sldId="381"/>
            <ac:picMk id="7" creationId="{F2C6EBC2-FEB1-4275-B326-605A8541BAFA}"/>
          </ac:picMkLst>
        </pc:picChg>
        <pc:picChg chg="add mod">
          <ac:chgData name="Roman Pechanek" userId="d0747c9f-e6ff-426e-93c8-a166d128b69a" providerId="ADAL" clId="{9D20A5D8-82D1-4BD1-BA3B-590E693F656C}" dt="2021-02-09T19:28:37.935" v="1515" actId="1076"/>
          <ac:picMkLst>
            <pc:docMk/>
            <pc:sldMk cId="4163255896" sldId="381"/>
            <ac:picMk id="9" creationId="{9C65221C-5F1D-4591-AAC5-C00DCB1EBB3C}"/>
          </ac:picMkLst>
        </pc:picChg>
        <pc:picChg chg="add del mod">
          <ac:chgData name="Roman Pechanek" userId="d0747c9f-e6ff-426e-93c8-a166d128b69a" providerId="ADAL" clId="{9D20A5D8-82D1-4BD1-BA3B-590E693F656C}" dt="2021-02-09T19:15:51.184" v="1337" actId="478"/>
          <ac:picMkLst>
            <pc:docMk/>
            <pc:sldMk cId="4163255896" sldId="381"/>
            <ac:picMk id="10" creationId="{A0AE2ABC-D1CD-4D66-A074-90EE8E2EB8B1}"/>
          </ac:picMkLst>
        </pc:picChg>
        <pc:picChg chg="add mod">
          <ac:chgData name="Roman Pechanek" userId="d0747c9f-e6ff-426e-93c8-a166d128b69a" providerId="ADAL" clId="{9D20A5D8-82D1-4BD1-BA3B-590E693F656C}" dt="2021-02-09T19:28:43.764" v="1516" actId="1076"/>
          <ac:picMkLst>
            <pc:docMk/>
            <pc:sldMk cId="4163255896" sldId="381"/>
            <ac:picMk id="9220" creationId="{89437ABC-ADEF-4088-8B27-7453C360C2B4}"/>
          </ac:picMkLst>
        </pc:picChg>
        <pc:picChg chg="add del mod">
          <ac:chgData name="Roman Pechanek" userId="d0747c9f-e6ff-426e-93c8-a166d128b69a" providerId="ADAL" clId="{9D20A5D8-82D1-4BD1-BA3B-590E693F656C}" dt="2021-02-09T19:18:34.467" v="1357" actId="478"/>
          <ac:picMkLst>
            <pc:docMk/>
            <pc:sldMk cId="4163255896" sldId="381"/>
            <ac:picMk id="9222" creationId="{7F648855-11CF-4A29-B334-004D4888CE05}"/>
          </ac:picMkLst>
        </pc:picChg>
        <pc:picChg chg="add mod">
          <ac:chgData name="Roman Pechanek" userId="d0747c9f-e6ff-426e-93c8-a166d128b69a" providerId="ADAL" clId="{9D20A5D8-82D1-4BD1-BA3B-590E693F656C}" dt="2021-02-09T19:28:37.935" v="1515" actId="1076"/>
          <ac:picMkLst>
            <pc:docMk/>
            <pc:sldMk cId="4163255896" sldId="381"/>
            <ac:picMk id="9224" creationId="{AED26B49-9B4E-4D4C-8ADB-02BD9EFC4316}"/>
          </ac:picMkLst>
        </pc:picChg>
      </pc:sldChg>
      <pc:sldChg chg="modSp mod">
        <pc:chgData name="Roman Pechanek" userId="d0747c9f-e6ff-426e-93c8-a166d128b69a" providerId="ADAL" clId="{9D20A5D8-82D1-4BD1-BA3B-590E693F656C}" dt="2021-02-09T18:14:54.533" v="508" actId="1076"/>
        <pc:sldMkLst>
          <pc:docMk/>
          <pc:sldMk cId="3810759225" sldId="382"/>
        </pc:sldMkLst>
        <pc:spChg chg="mod">
          <ac:chgData name="Roman Pechanek" userId="d0747c9f-e6ff-426e-93c8-a166d128b69a" providerId="ADAL" clId="{9D20A5D8-82D1-4BD1-BA3B-590E693F656C}" dt="2021-02-09T18:12:23.709" v="490" actId="20577"/>
          <ac:spMkLst>
            <pc:docMk/>
            <pc:sldMk cId="3810759225" sldId="382"/>
            <ac:spMk id="2" creationId="{98A36E47-3670-401E-82F8-A5A7601756EA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3810759225" sldId="382"/>
            <ac:spMk id="4" creationId="{10FFE349-3A5E-4249-944C-2B42A5777CBE}"/>
          </ac:spMkLst>
        </pc:spChg>
        <pc:spChg chg="mod">
          <ac:chgData name="Roman Pechanek" userId="d0747c9f-e6ff-426e-93c8-a166d128b69a" providerId="ADAL" clId="{9D20A5D8-82D1-4BD1-BA3B-590E693F656C}" dt="2021-02-09T18:14:54.533" v="508" actId="1076"/>
          <ac:spMkLst>
            <pc:docMk/>
            <pc:sldMk cId="3810759225" sldId="382"/>
            <ac:spMk id="7" creationId="{22800B9A-4F43-423C-9EC1-3A6DC04DD2C2}"/>
          </ac:spMkLst>
        </pc:spChg>
      </pc:sldChg>
      <pc:sldChg chg="addSp delSp modSp mod">
        <pc:chgData name="Roman Pechanek" userId="d0747c9f-e6ff-426e-93c8-a166d128b69a" providerId="ADAL" clId="{9D20A5D8-82D1-4BD1-BA3B-590E693F656C}" dt="2021-02-09T18:25:03.969" v="690" actId="1076"/>
        <pc:sldMkLst>
          <pc:docMk/>
          <pc:sldMk cId="2232936636" sldId="383"/>
        </pc:sldMkLst>
        <pc:spChg chg="mod">
          <ac:chgData name="Roman Pechanek" userId="d0747c9f-e6ff-426e-93c8-a166d128b69a" providerId="ADAL" clId="{9D20A5D8-82D1-4BD1-BA3B-590E693F656C}" dt="2021-02-09T17:45:06.161" v="5" actId="27636"/>
          <ac:spMkLst>
            <pc:docMk/>
            <pc:sldMk cId="2232936636" sldId="383"/>
            <ac:spMk id="2" creationId="{98A36E47-3670-401E-82F8-A5A7601756EA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2232936636" sldId="383"/>
            <ac:spMk id="4" creationId="{10FFE349-3A5E-4249-944C-2B42A5777CBE}"/>
          </ac:spMkLst>
        </pc:spChg>
        <pc:spChg chg="mod">
          <ac:chgData name="Roman Pechanek" userId="d0747c9f-e6ff-426e-93c8-a166d128b69a" providerId="ADAL" clId="{9D20A5D8-82D1-4BD1-BA3B-590E693F656C}" dt="2021-02-09T18:21:28.582" v="652" actId="27636"/>
          <ac:spMkLst>
            <pc:docMk/>
            <pc:sldMk cId="2232936636" sldId="383"/>
            <ac:spMk id="7" creationId="{22800B9A-4F43-423C-9EC1-3A6DC04DD2C2}"/>
          </ac:spMkLst>
        </pc:spChg>
        <pc:grpChg chg="add mod">
          <ac:chgData name="Roman Pechanek" userId="d0747c9f-e6ff-426e-93c8-a166d128b69a" providerId="ADAL" clId="{9D20A5D8-82D1-4BD1-BA3B-590E693F656C}" dt="2021-02-09T18:25:03.969" v="690" actId="1076"/>
          <ac:grpSpMkLst>
            <pc:docMk/>
            <pc:sldMk cId="2232936636" sldId="383"/>
            <ac:grpSpMk id="3" creationId="{73655C41-D982-47A5-B2E9-4C6A778AAF6F}"/>
          </ac:grpSpMkLst>
        </pc:grpChg>
        <pc:picChg chg="add del mod">
          <ac:chgData name="Roman Pechanek" userId="d0747c9f-e6ff-426e-93c8-a166d128b69a" providerId="ADAL" clId="{9D20A5D8-82D1-4BD1-BA3B-590E693F656C}" dt="2021-02-09T18:22:46.830" v="684" actId="478"/>
          <ac:picMkLst>
            <pc:docMk/>
            <pc:sldMk cId="2232936636" sldId="383"/>
            <ac:picMk id="5" creationId="{EB8CA0AB-6BA9-434A-9518-DB63853C9B59}"/>
          </ac:picMkLst>
        </pc:picChg>
        <pc:picChg chg="add del mod">
          <ac:chgData name="Roman Pechanek" userId="d0747c9f-e6ff-426e-93c8-a166d128b69a" providerId="ADAL" clId="{9D20A5D8-82D1-4BD1-BA3B-590E693F656C}" dt="2021-02-09T18:22:45.689" v="679" actId="478"/>
          <ac:picMkLst>
            <pc:docMk/>
            <pc:sldMk cId="2232936636" sldId="383"/>
            <ac:picMk id="6" creationId="{1F636FC2-542B-4207-A017-8833A021EA8B}"/>
          </ac:picMkLst>
        </pc:picChg>
        <pc:picChg chg="add del mod">
          <ac:chgData name="Roman Pechanek" userId="d0747c9f-e6ff-426e-93c8-a166d128b69a" providerId="ADAL" clId="{9D20A5D8-82D1-4BD1-BA3B-590E693F656C}" dt="2021-02-09T18:22:46.489" v="682" actId="478"/>
          <ac:picMkLst>
            <pc:docMk/>
            <pc:sldMk cId="2232936636" sldId="383"/>
            <ac:picMk id="8" creationId="{849EFCA2-83FE-4EDB-855C-DB5D8D024937}"/>
          </ac:picMkLst>
        </pc:picChg>
        <pc:picChg chg="add del mod">
          <ac:chgData name="Roman Pechanek" userId="d0747c9f-e6ff-426e-93c8-a166d128b69a" providerId="ADAL" clId="{9D20A5D8-82D1-4BD1-BA3B-590E693F656C}" dt="2021-02-09T18:22:46.031" v="680" actId="478"/>
          <ac:picMkLst>
            <pc:docMk/>
            <pc:sldMk cId="2232936636" sldId="383"/>
            <ac:picMk id="9" creationId="{0D5F9CC2-CA3A-4C85-845E-C706CD15F33F}"/>
          </ac:picMkLst>
        </pc:picChg>
        <pc:picChg chg="add mod">
          <ac:chgData name="Roman Pechanek" userId="d0747c9f-e6ff-426e-93c8-a166d128b69a" providerId="ADAL" clId="{9D20A5D8-82D1-4BD1-BA3B-590E693F656C}" dt="2021-02-09T18:22:41.744" v="676" actId="164"/>
          <ac:picMkLst>
            <pc:docMk/>
            <pc:sldMk cId="2232936636" sldId="383"/>
            <ac:picMk id="10" creationId="{F3C6045C-0E03-40D1-8C59-84606FF5202A}"/>
          </ac:picMkLst>
        </pc:picChg>
        <pc:picChg chg="add mod">
          <ac:chgData name="Roman Pechanek" userId="d0747c9f-e6ff-426e-93c8-a166d128b69a" providerId="ADAL" clId="{9D20A5D8-82D1-4BD1-BA3B-590E693F656C}" dt="2021-02-09T18:22:41.744" v="676" actId="164"/>
          <ac:picMkLst>
            <pc:docMk/>
            <pc:sldMk cId="2232936636" sldId="383"/>
            <ac:picMk id="11" creationId="{EF9E64AE-22B9-4D3F-AC3A-734226D910A9}"/>
          </ac:picMkLst>
        </pc:picChg>
        <pc:picChg chg="add mod">
          <ac:chgData name="Roman Pechanek" userId="d0747c9f-e6ff-426e-93c8-a166d128b69a" providerId="ADAL" clId="{9D20A5D8-82D1-4BD1-BA3B-590E693F656C}" dt="2021-02-09T18:22:41.744" v="676" actId="164"/>
          <ac:picMkLst>
            <pc:docMk/>
            <pc:sldMk cId="2232936636" sldId="383"/>
            <ac:picMk id="12" creationId="{66AE720F-462D-434D-85DA-9B9251CA30CC}"/>
          </ac:picMkLst>
        </pc:picChg>
        <pc:picChg chg="add mod">
          <ac:chgData name="Roman Pechanek" userId="d0747c9f-e6ff-426e-93c8-a166d128b69a" providerId="ADAL" clId="{9D20A5D8-82D1-4BD1-BA3B-590E693F656C}" dt="2021-02-09T18:22:41.744" v="676" actId="164"/>
          <ac:picMkLst>
            <pc:docMk/>
            <pc:sldMk cId="2232936636" sldId="383"/>
            <ac:picMk id="13" creationId="{E36CCB89-F175-40DF-BB73-6E76E623F976}"/>
          </ac:picMkLst>
        </pc:picChg>
      </pc:sldChg>
      <pc:sldChg chg="modSp mod">
        <pc:chgData name="Roman Pechanek" userId="d0747c9f-e6ff-426e-93c8-a166d128b69a" providerId="ADAL" clId="{9D20A5D8-82D1-4BD1-BA3B-590E693F656C}" dt="2021-02-09T17:48:54.472" v="51" actId="1076"/>
        <pc:sldMkLst>
          <pc:docMk/>
          <pc:sldMk cId="955833403" sldId="384"/>
        </pc:sldMkLst>
        <pc:spChg chg="mod">
          <ac:chgData name="Roman Pechanek" userId="d0747c9f-e6ff-426e-93c8-a166d128b69a" providerId="ADAL" clId="{9D20A5D8-82D1-4BD1-BA3B-590E693F656C}" dt="2021-02-09T17:45:06.148" v="2" actId="27636"/>
          <ac:spMkLst>
            <pc:docMk/>
            <pc:sldMk cId="955833403" sldId="384"/>
            <ac:spMk id="2" creationId="{98A36E47-3670-401E-82F8-A5A7601756EA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955833403" sldId="384"/>
            <ac:spMk id="4" creationId="{10FFE349-3A5E-4249-944C-2B42A5777CBE}"/>
          </ac:spMkLst>
        </pc:spChg>
        <pc:spChg chg="mod">
          <ac:chgData name="Roman Pechanek" userId="d0747c9f-e6ff-426e-93c8-a166d128b69a" providerId="ADAL" clId="{9D20A5D8-82D1-4BD1-BA3B-590E693F656C}" dt="2021-02-09T17:48:50.864" v="50" actId="27636"/>
          <ac:spMkLst>
            <pc:docMk/>
            <pc:sldMk cId="955833403" sldId="384"/>
            <ac:spMk id="7" creationId="{22800B9A-4F43-423C-9EC1-3A6DC04DD2C2}"/>
          </ac:spMkLst>
        </pc:spChg>
        <pc:picChg chg="mod">
          <ac:chgData name="Roman Pechanek" userId="d0747c9f-e6ff-426e-93c8-a166d128b69a" providerId="ADAL" clId="{9D20A5D8-82D1-4BD1-BA3B-590E693F656C}" dt="2021-02-09T17:48:54.472" v="51" actId="1076"/>
          <ac:picMkLst>
            <pc:docMk/>
            <pc:sldMk cId="955833403" sldId="384"/>
            <ac:picMk id="3" creationId="{C091B1A2-E01E-48B7-9BD7-25EA9C2E97CD}"/>
          </ac:picMkLst>
        </pc:picChg>
      </pc:sldChg>
      <pc:sldChg chg="modSp mod">
        <pc:chgData name="Roman Pechanek" userId="d0747c9f-e6ff-426e-93c8-a166d128b69a" providerId="ADAL" clId="{9D20A5D8-82D1-4BD1-BA3B-590E693F656C}" dt="2021-02-09T17:51:45.034" v="78" actId="20577"/>
        <pc:sldMkLst>
          <pc:docMk/>
          <pc:sldMk cId="612924369" sldId="385"/>
        </pc:sldMkLst>
        <pc:spChg chg="mod">
          <ac:chgData name="Roman Pechanek" userId="d0747c9f-e6ff-426e-93c8-a166d128b69a" providerId="ADAL" clId="{9D20A5D8-82D1-4BD1-BA3B-590E693F656C}" dt="2021-02-09T17:51:45.034" v="78" actId="20577"/>
          <ac:spMkLst>
            <pc:docMk/>
            <pc:sldMk cId="612924369" sldId="385"/>
            <ac:spMk id="2" creationId="{98A36E47-3670-401E-82F8-A5A7601756EA}"/>
          </ac:spMkLst>
        </pc:spChg>
        <pc:spChg chg="mod">
          <ac:chgData name="Roman Pechanek" userId="d0747c9f-e6ff-426e-93c8-a166d128b69a" providerId="ADAL" clId="{9D20A5D8-82D1-4BD1-BA3B-590E693F656C}" dt="2021-02-09T17:45:05.973" v="0"/>
          <ac:spMkLst>
            <pc:docMk/>
            <pc:sldMk cId="612924369" sldId="385"/>
            <ac:spMk id="4" creationId="{10FFE349-3A5E-4249-944C-2B42A5777CBE}"/>
          </ac:spMkLst>
        </pc:spChg>
        <pc:spChg chg="mod">
          <ac:chgData name="Roman Pechanek" userId="d0747c9f-e6ff-426e-93c8-a166d128b69a" providerId="ADAL" clId="{9D20A5D8-82D1-4BD1-BA3B-590E693F656C}" dt="2021-02-09T17:49:58.995" v="59" actId="948"/>
          <ac:spMkLst>
            <pc:docMk/>
            <pc:sldMk cId="612924369" sldId="385"/>
            <ac:spMk id="7" creationId="{22800B9A-4F43-423C-9EC1-3A6DC04DD2C2}"/>
          </ac:spMkLst>
        </pc:spChg>
      </pc:sldChg>
      <pc:sldChg chg="delSp modSp add mod">
        <pc:chgData name="Roman Pechanek" userId="d0747c9f-e6ff-426e-93c8-a166d128b69a" providerId="ADAL" clId="{9D20A5D8-82D1-4BD1-BA3B-590E693F656C}" dt="2021-02-09T17:45:33.460" v="23"/>
        <pc:sldMkLst>
          <pc:docMk/>
          <pc:sldMk cId="0" sldId="386"/>
        </pc:sldMkLst>
        <pc:spChg chg="mod">
          <ac:chgData name="Roman Pechanek" userId="d0747c9f-e6ff-426e-93c8-a166d128b69a" providerId="ADAL" clId="{9D20A5D8-82D1-4BD1-BA3B-590E693F656C}" dt="2021-02-09T17:45:17.032" v="19" actId="1076"/>
          <ac:spMkLst>
            <pc:docMk/>
            <pc:sldMk cId="0" sldId="386"/>
            <ac:spMk id="2" creationId="{00000000-0000-0000-0000-000000000000}"/>
          </ac:spMkLst>
        </pc:spChg>
        <pc:spChg chg="del">
          <ac:chgData name="Roman Pechanek" userId="d0747c9f-e6ff-426e-93c8-a166d128b69a" providerId="ADAL" clId="{9D20A5D8-82D1-4BD1-BA3B-590E693F656C}" dt="2021-02-09T17:45:20.369" v="20" actId="478"/>
          <ac:spMkLst>
            <pc:docMk/>
            <pc:sldMk cId="0" sldId="386"/>
            <ac:spMk id="3" creationId="{00000000-0000-0000-0000-000000000000}"/>
          </ac:spMkLst>
        </pc:spChg>
        <pc:spChg chg="del">
          <ac:chgData name="Roman Pechanek" userId="d0747c9f-e6ff-426e-93c8-a166d128b69a" providerId="ADAL" clId="{9D20A5D8-82D1-4BD1-BA3B-590E693F656C}" dt="2021-02-09T17:45:20.369" v="20" actId="478"/>
          <ac:spMkLst>
            <pc:docMk/>
            <pc:sldMk cId="0" sldId="386"/>
            <ac:spMk id="4" creationId="{00000000-0000-0000-0000-000000000000}"/>
          </ac:spMkLst>
        </pc:spChg>
        <pc:spChg chg="del">
          <ac:chgData name="Roman Pechanek" userId="d0747c9f-e6ff-426e-93c8-a166d128b69a" providerId="ADAL" clId="{9D20A5D8-82D1-4BD1-BA3B-590E693F656C}" dt="2021-02-09T17:45:20.369" v="20" actId="478"/>
          <ac:spMkLst>
            <pc:docMk/>
            <pc:sldMk cId="0" sldId="386"/>
            <ac:spMk id="5" creationId="{00000000-0000-0000-0000-000000000000}"/>
          </ac:spMkLst>
        </pc:spChg>
        <pc:spChg chg="del">
          <ac:chgData name="Roman Pechanek" userId="d0747c9f-e6ff-426e-93c8-a166d128b69a" providerId="ADAL" clId="{9D20A5D8-82D1-4BD1-BA3B-590E693F656C}" dt="2021-02-09T17:45:20.369" v="20" actId="478"/>
          <ac:spMkLst>
            <pc:docMk/>
            <pc:sldMk cId="0" sldId="386"/>
            <ac:spMk id="6" creationId="{00000000-0000-0000-0000-000000000000}"/>
          </ac:spMkLst>
        </pc:spChg>
        <pc:spChg chg="del">
          <ac:chgData name="Roman Pechanek" userId="d0747c9f-e6ff-426e-93c8-a166d128b69a" providerId="ADAL" clId="{9D20A5D8-82D1-4BD1-BA3B-590E693F656C}" dt="2021-02-09T17:45:20.369" v="20" actId="478"/>
          <ac:spMkLst>
            <pc:docMk/>
            <pc:sldMk cId="0" sldId="386"/>
            <ac:spMk id="7" creationId="{00000000-0000-0000-0000-000000000000}"/>
          </ac:spMkLst>
        </pc:spChg>
        <pc:spChg chg="del">
          <ac:chgData name="Roman Pechanek" userId="d0747c9f-e6ff-426e-93c8-a166d128b69a" providerId="ADAL" clId="{9D20A5D8-82D1-4BD1-BA3B-590E693F656C}" dt="2021-02-09T17:45:20.369" v="20" actId="478"/>
          <ac:spMkLst>
            <pc:docMk/>
            <pc:sldMk cId="0" sldId="386"/>
            <ac:spMk id="8" creationId="{00000000-0000-0000-0000-000000000000}"/>
          </ac:spMkLst>
        </pc:spChg>
        <pc:spChg chg="del">
          <ac:chgData name="Roman Pechanek" userId="d0747c9f-e6ff-426e-93c8-a166d128b69a" providerId="ADAL" clId="{9D20A5D8-82D1-4BD1-BA3B-590E693F656C}" dt="2021-02-09T17:45:20.369" v="20" actId="478"/>
          <ac:spMkLst>
            <pc:docMk/>
            <pc:sldMk cId="0" sldId="386"/>
            <ac:spMk id="9" creationId="{00000000-0000-0000-0000-000000000000}"/>
          </ac:spMkLst>
        </pc:spChg>
        <pc:spChg chg="del">
          <ac:chgData name="Roman Pechanek" userId="d0747c9f-e6ff-426e-93c8-a166d128b69a" providerId="ADAL" clId="{9D20A5D8-82D1-4BD1-BA3B-590E693F656C}" dt="2021-02-09T17:45:20.369" v="20" actId="478"/>
          <ac:spMkLst>
            <pc:docMk/>
            <pc:sldMk cId="0" sldId="386"/>
            <ac:spMk id="10" creationId="{00000000-0000-0000-0000-000000000000}"/>
          </ac:spMkLst>
        </pc:spChg>
        <pc:spChg chg="del">
          <ac:chgData name="Roman Pechanek" userId="d0747c9f-e6ff-426e-93c8-a166d128b69a" providerId="ADAL" clId="{9D20A5D8-82D1-4BD1-BA3B-590E693F656C}" dt="2021-02-09T17:45:20.369" v="20" actId="478"/>
          <ac:spMkLst>
            <pc:docMk/>
            <pc:sldMk cId="0" sldId="386"/>
            <ac:spMk id="11" creationId="{00000000-0000-0000-0000-000000000000}"/>
          </ac:spMkLst>
        </pc:spChg>
        <pc:spChg chg="del">
          <ac:chgData name="Roman Pechanek" userId="d0747c9f-e6ff-426e-93c8-a166d128b69a" providerId="ADAL" clId="{9D20A5D8-82D1-4BD1-BA3B-590E693F656C}" dt="2021-02-09T17:45:20.369" v="20" actId="478"/>
          <ac:spMkLst>
            <pc:docMk/>
            <pc:sldMk cId="0" sldId="386"/>
            <ac:spMk id="12" creationId="{00000000-0000-0000-0000-000000000000}"/>
          </ac:spMkLst>
        </pc:spChg>
        <pc:spChg chg="del">
          <ac:chgData name="Roman Pechanek" userId="d0747c9f-e6ff-426e-93c8-a166d128b69a" providerId="ADAL" clId="{9D20A5D8-82D1-4BD1-BA3B-590E693F656C}" dt="2021-02-09T17:45:20.369" v="20" actId="478"/>
          <ac:spMkLst>
            <pc:docMk/>
            <pc:sldMk cId="0" sldId="386"/>
            <ac:spMk id="13" creationId="{00000000-0000-0000-0000-000000000000}"/>
          </ac:spMkLst>
        </pc:spChg>
        <pc:spChg chg="del">
          <ac:chgData name="Roman Pechanek" userId="d0747c9f-e6ff-426e-93c8-a166d128b69a" providerId="ADAL" clId="{9D20A5D8-82D1-4BD1-BA3B-590E693F656C}" dt="2021-02-09T17:45:20.369" v="20" actId="478"/>
          <ac:spMkLst>
            <pc:docMk/>
            <pc:sldMk cId="0" sldId="386"/>
            <ac:spMk id="14" creationId="{00000000-0000-0000-0000-000000000000}"/>
          </ac:spMkLst>
        </pc:spChg>
        <pc:spChg chg="del">
          <ac:chgData name="Roman Pechanek" userId="d0747c9f-e6ff-426e-93c8-a166d128b69a" providerId="ADAL" clId="{9D20A5D8-82D1-4BD1-BA3B-590E693F656C}" dt="2021-02-09T17:45:20.369" v="20" actId="478"/>
          <ac:spMkLst>
            <pc:docMk/>
            <pc:sldMk cId="0" sldId="386"/>
            <ac:spMk id="15" creationId="{00000000-0000-0000-0000-000000000000}"/>
          </ac:spMkLst>
        </pc:spChg>
        <pc:spChg chg="del">
          <ac:chgData name="Roman Pechanek" userId="d0747c9f-e6ff-426e-93c8-a166d128b69a" providerId="ADAL" clId="{9D20A5D8-82D1-4BD1-BA3B-590E693F656C}" dt="2021-02-09T17:45:20.369" v="20" actId="478"/>
          <ac:spMkLst>
            <pc:docMk/>
            <pc:sldMk cId="0" sldId="386"/>
            <ac:spMk id="16" creationId="{00000000-0000-0000-0000-000000000000}"/>
          </ac:spMkLst>
        </pc:spChg>
        <pc:spChg chg="del">
          <ac:chgData name="Roman Pechanek" userId="d0747c9f-e6ff-426e-93c8-a166d128b69a" providerId="ADAL" clId="{9D20A5D8-82D1-4BD1-BA3B-590E693F656C}" dt="2021-02-09T17:45:20.369" v="20" actId="478"/>
          <ac:spMkLst>
            <pc:docMk/>
            <pc:sldMk cId="0" sldId="386"/>
            <ac:spMk id="17" creationId="{00000000-0000-0000-0000-000000000000}"/>
          </ac:spMkLst>
        </pc:spChg>
        <pc:spChg chg="mod">
          <ac:chgData name="Roman Pechanek" userId="d0747c9f-e6ff-426e-93c8-a166d128b69a" providerId="ADAL" clId="{9D20A5D8-82D1-4BD1-BA3B-590E693F656C}" dt="2021-02-09T17:45:33.460" v="23"/>
          <ac:spMkLst>
            <pc:docMk/>
            <pc:sldMk cId="0" sldId="386"/>
            <ac:spMk id="19" creationId="{47EB8754-2E81-4FBC-A739-D438FB7C2219}"/>
          </ac:spMkLst>
        </pc:spChg>
      </pc:sldChg>
      <pc:sldChg chg="addSp delSp modSp add mod">
        <pc:chgData name="Roman Pechanek" userId="d0747c9f-e6ff-426e-93c8-a166d128b69a" providerId="ADAL" clId="{9D20A5D8-82D1-4BD1-BA3B-590E693F656C}" dt="2021-02-09T18:29:06.528" v="745" actId="478"/>
        <pc:sldMkLst>
          <pc:docMk/>
          <pc:sldMk cId="1812127063" sldId="387"/>
        </pc:sldMkLst>
        <pc:spChg chg="mod">
          <ac:chgData name="Roman Pechanek" userId="d0747c9f-e6ff-426e-93c8-a166d128b69a" providerId="ADAL" clId="{9D20A5D8-82D1-4BD1-BA3B-590E693F656C}" dt="2021-02-09T17:52:32.027" v="106" actId="20577"/>
          <ac:spMkLst>
            <pc:docMk/>
            <pc:sldMk cId="1812127063" sldId="387"/>
            <ac:spMk id="2" creationId="{98A36E47-3670-401E-82F8-A5A7601756EA}"/>
          </ac:spMkLst>
        </pc:spChg>
        <pc:spChg chg="add mod">
          <ac:chgData name="Roman Pechanek" userId="d0747c9f-e6ff-426e-93c8-a166d128b69a" providerId="ADAL" clId="{9D20A5D8-82D1-4BD1-BA3B-590E693F656C}" dt="2021-02-09T17:54:51.517" v="180"/>
          <ac:spMkLst>
            <pc:docMk/>
            <pc:sldMk cId="1812127063" sldId="387"/>
            <ac:spMk id="6" creationId="{D1F60DC9-106F-4C68-AE1D-1810C4C5CB65}"/>
          </ac:spMkLst>
        </pc:spChg>
        <pc:spChg chg="mod">
          <ac:chgData name="Roman Pechanek" userId="d0747c9f-e6ff-426e-93c8-a166d128b69a" providerId="ADAL" clId="{9D20A5D8-82D1-4BD1-BA3B-590E693F656C}" dt="2021-02-09T17:59:34.295" v="244" actId="12"/>
          <ac:spMkLst>
            <pc:docMk/>
            <pc:sldMk cId="1812127063" sldId="387"/>
            <ac:spMk id="7" creationId="{22800B9A-4F43-423C-9EC1-3A6DC04DD2C2}"/>
          </ac:spMkLst>
        </pc:spChg>
        <pc:spChg chg="add del mod">
          <ac:chgData name="Roman Pechanek" userId="d0747c9f-e6ff-426e-93c8-a166d128b69a" providerId="ADAL" clId="{9D20A5D8-82D1-4BD1-BA3B-590E693F656C}" dt="2021-02-09T18:29:06.528" v="745" actId="478"/>
          <ac:spMkLst>
            <pc:docMk/>
            <pc:sldMk cId="1812127063" sldId="387"/>
            <ac:spMk id="8" creationId="{B4DB2A4F-147F-4BCB-96E7-FAEA5B008858}"/>
          </ac:spMkLst>
        </pc:spChg>
        <pc:picChg chg="add del mod">
          <ac:chgData name="Roman Pechanek" userId="d0747c9f-e6ff-426e-93c8-a166d128b69a" providerId="ADAL" clId="{9D20A5D8-82D1-4BD1-BA3B-590E693F656C}" dt="2021-02-09T17:54:53.865" v="181" actId="478"/>
          <ac:picMkLst>
            <pc:docMk/>
            <pc:sldMk cId="1812127063" sldId="387"/>
            <ac:picMk id="5" creationId="{4010C686-906B-496E-A39B-AC60B148B5DC}"/>
          </ac:picMkLst>
        </pc:picChg>
        <pc:picChg chg="add mod">
          <ac:chgData name="Roman Pechanek" userId="d0747c9f-e6ff-426e-93c8-a166d128b69a" providerId="ADAL" clId="{9D20A5D8-82D1-4BD1-BA3B-590E693F656C}" dt="2021-02-09T17:57:55.234" v="221" actId="14100"/>
          <ac:picMkLst>
            <pc:docMk/>
            <pc:sldMk cId="1812127063" sldId="387"/>
            <ac:picMk id="9" creationId="{606329DD-00A8-40FE-83F7-7C21DCC1A866}"/>
          </ac:picMkLst>
        </pc:picChg>
        <pc:picChg chg="add del mod">
          <ac:chgData name="Roman Pechanek" userId="d0747c9f-e6ff-426e-93c8-a166d128b69a" providerId="ADAL" clId="{9D20A5D8-82D1-4BD1-BA3B-590E693F656C}" dt="2021-02-09T17:57:30.394" v="205" actId="478"/>
          <ac:picMkLst>
            <pc:docMk/>
            <pc:sldMk cId="1812127063" sldId="387"/>
            <ac:picMk id="10" creationId="{524FE582-0719-49D6-8D45-2063AE1EFC9A}"/>
          </ac:picMkLst>
        </pc:picChg>
        <pc:picChg chg="add del mod">
          <ac:chgData name="Roman Pechanek" userId="d0747c9f-e6ff-426e-93c8-a166d128b69a" providerId="ADAL" clId="{9D20A5D8-82D1-4BD1-BA3B-590E693F656C}" dt="2021-02-09T17:55:05.283" v="187" actId="478"/>
          <ac:picMkLst>
            <pc:docMk/>
            <pc:sldMk cId="1812127063" sldId="387"/>
            <ac:picMk id="11" creationId="{3C2C32DB-01C3-420B-8943-CCD6BD251C44}"/>
          </ac:picMkLst>
        </pc:picChg>
        <pc:picChg chg="add del mod">
          <ac:chgData name="Roman Pechanek" userId="d0747c9f-e6ff-426e-93c8-a166d128b69a" providerId="ADAL" clId="{9D20A5D8-82D1-4BD1-BA3B-590E693F656C}" dt="2021-02-09T17:55:03.978" v="186" actId="478"/>
          <ac:picMkLst>
            <pc:docMk/>
            <pc:sldMk cId="1812127063" sldId="387"/>
            <ac:picMk id="12" creationId="{8CBA781F-91F4-4A37-BED3-2DD3C8AC9AC8}"/>
          </ac:picMkLst>
        </pc:picChg>
        <pc:picChg chg="add mod">
          <ac:chgData name="Roman Pechanek" userId="d0747c9f-e6ff-426e-93c8-a166d128b69a" providerId="ADAL" clId="{9D20A5D8-82D1-4BD1-BA3B-590E693F656C}" dt="2021-02-09T17:57:53.282" v="220" actId="1076"/>
          <ac:picMkLst>
            <pc:docMk/>
            <pc:sldMk cId="1812127063" sldId="387"/>
            <ac:picMk id="13" creationId="{EFAE8DA8-A050-4F6D-872E-AA6C96032148}"/>
          </ac:picMkLst>
        </pc:picChg>
        <pc:picChg chg="add mod">
          <ac:chgData name="Roman Pechanek" userId="d0747c9f-e6ff-426e-93c8-a166d128b69a" providerId="ADAL" clId="{9D20A5D8-82D1-4BD1-BA3B-590E693F656C}" dt="2021-02-09T17:58:35.743" v="236" actId="166"/>
          <ac:picMkLst>
            <pc:docMk/>
            <pc:sldMk cId="1812127063" sldId="387"/>
            <ac:picMk id="14" creationId="{34A3D7FE-0C2D-4193-B18D-BB5C2F4D76A5}"/>
          </ac:picMkLst>
        </pc:picChg>
        <pc:picChg chg="add mod">
          <ac:chgData name="Roman Pechanek" userId="d0747c9f-e6ff-426e-93c8-a166d128b69a" providerId="ADAL" clId="{9D20A5D8-82D1-4BD1-BA3B-590E693F656C}" dt="2021-02-09T17:58:41.123" v="238" actId="14100"/>
          <ac:picMkLst>
            <pc:docMk/>
            <pc:sldMk cId="1812127063" sldId="387"/>
            <ac:picMk id="15" creationId="{EEEFB713-CB3F-445E-8A0D-CF9B168E4344}"/>
          </ac:picMkLst>
        </pc:picChg>
        <pc:picChg chg="add mod">
          <ac:chgData name="Roman Pechanek" userId="d0747c9f-e6ff-426e-93c8-a166d128b69a" providerId="ADAL" clId="{9D20A5D8-82D1-4BD1-BA3B-590E693F656C}" dt="2021-02-09T17:58:15.813" v="228" actId="1076"/>
          <ac:picMkLst>
            <pc:docMk/>
            <pc:sldMk cId="1812127063" sldId="387"/>
            <ac:picMk id="16" creationId="{C03D320F-B640-4843-A3FD-A81F11C82B50}"/>
          </ac:picMkLst>
        </pc:picChg>
        <pc:picChg chg="add mod ord">
          <ac:chgData name="Roman Pechanek" userId="d0747c9f-e6ff-426e-93c8-a166d128b69a" providerId="ADAL" clId="{9D20A5D8-82D1-4BD1-BA3B-590E693F656C}" dt="2021-02-09T17:58:12.938" v="227" actId="1076"/>
          <ac:picMkLst>
            <pc:docMk/>
            <pc:sldMk cId="1812127063" sldId="387"/>
            <ac:picMk id="17" creationId="{CB94E348-3FE2-4618-B968-9CA1096BEB6E}"/>
          </ac:picMkLst>
        </pc:picChg>
        <pc:picChg chg="add mod">
          <ac:chgData name="Roman Pechanek" userId="d0747c9f-e6ff-426e-93c8-a166d128b69a" providerId="ADAL" clId="{9D20A5D8-82D1-4BD1-BA3B-590E693F656C}" dt="2021-02-09T17:58:02.560" v="223" actId="1076"/>
          <ac:picMkLst>
            <pc:docMk/>
            <pc:sldMk cId="1812127063" sldId="387"/>
            <ac:picMk id="18" creationId="{F0309445-3052-482F-92F1-CC45D85B14A8}"/>
          </ac:picMkLst>
        </pc:picChg>
      </pc:sldChg>
      <pc:sldChg chg="addSp delSp modSp add mod">
        <pc:chgData name="Roman Pechanek" userId="d0747c9f-e6ff-426e-93c8-a166d128b69a" providerId="ADAL" clId="{9D20A5D8-82D1-4BD1-BA3B-590E693F656C}" dt="2021-02-09T18:29:09.609" v="746" actId="478"/>
        <pc:sldMkLst>
          <pc:docMk/>
          <pc:sldMk cId="837865257" sldId="388"/>
        </pc:sldMkLst>
        <pc:spChg chg="mod">
          <ac:chgData name="Roman Pechanek" userId="d0747c9f-e6ff-426e-93c8-a166d128b69a" providerId="ADAL" clId="{9D20A5D8-82D1-4BD1-BA3B-590E693F656C}" dt="2021-02-09T18:00:50.682" v="273" actId="20577"/>
          <ac:spMkLst>
            <pc:docMk/>
            <pc:sldMk cId="837865257" sldId="388"/>
            <ac:spMk id="7" creationId="{22800B9A-4F43-423C-9EC1-3A6DC04DD2C2}"/>
          </ac:spMkLst>
        </pc:spChg>
        <pc:spChg chg="del">
          <ac:chgData name="Roman Pechanek" userId="d0747c9f-e6ff-426e-93c8-a166d128b69a" providerId="ADAL" clId="{9D20A5D8-82D1-4BD1-BA3B-590E693F656C}" dt="2021-02-09T18:29:09.609" v="746" actId="478"/>
          <ac:spMkLst>
            <pc:docMk/>
            <pc:sldMk cId="837865257" sldId="388"/>
            <ac:spMk id="8" creationId="{B4DB2A4F-147F-4BCB-96E7-FAEA5B008858}"/>
          </ac:spMkLst>
        </pc:spChg>
        <pc:picChg chg="del">
          <ac:chgData name="Roman Pechanek" userId="d0747c9f-e6ff-426e-93c8-a166d128b69a" providerId="ADAL" clId="{9D20A5D8-82D1-4BD1-BA3B-590E693F656C}" dt="2021-02-09T18:00:55.965" v="275" actId="478"/>
          <ac:picMkLst>
            <pc:docMk/>
            <pc:sldMk cId="837865257" sldId="388"/>
            <ac:picMk id="9" creationId="{606329DD-00A8-40FE-83F7-7C21DCC1A866}"/>
          </ac:picMkLst>
        </pc:picChg>
        <pc:picChg chg="del">
          <ac:chgData name="Roman Pechanek" userId="d0747c9f-e6ff-426e-93c8-a166d128b69a" providerId="ADAL" clId="{9D20A5D8-82D1-4BD1-BA3B-590E693F656C}" dt="2021-02-09T18:00:56.361" v="276" actId="478"/>
          <ac:picMkLst>
            <pc:docMk/>
            <pc:sldMk cId="837865257" sldId="388"/>
            <ac:picMk id="13" creationId="{EFAE8DA8-A050-4F6D-872E-AA6C96032148}"/>
          </ac:picMkLst>
        </pc:picChg>
        <pc:picChg chg="del">
          <ac:chgData name="Roman Pechanek" userId="d0747c9f-e6ff-426e-93c8-a166d128b69a" providerId="ADAL" clId="{9D20A5D8-82D1-4BD1-BA3B-590E693F656C}" dt="2021-02-09T18:00:57.492" v="279" actId="478"/>
          <ac:picMkLst>
            <pc:docMk/>
            <pc:sldMk cId="837865257" sldId="388"/>
            <ac:picMk id="14" creationId="{34A3D7FE-0C2D-4193-B18D-BB5C2F4D76A5}"/>
          </ac:picMkLst>
        </pc:picChg>
        <pc:picChg chg="del">
          <ac:chgData name="Roman Pechanek" userId="d0747c9f-e6ff-426e-93c8-a166d128b69a" providerId="ADAL" clId="{9D20A5D8-82D1-4BD1-BA3B-590E693F656C}" dt="2021-02-09T18:00:58.065" v="280" actId="478"/>
          <ac:picMkLst>
            <pc:docMk/>
            <pc:sldMk cId="837865257" sldId="388"/>
            <ac:picMk id="15" creationId="{EEEFB713-CB3F-445E-8A0D-CF9B168E4344}"/>
          </ac:picMkLst>
        </pc:picChg>
        <pc:picChg chg="del">
          <ac:chgData name="Roman Pechanek" userId="d0747c9f-e6ff-426e-93c8-a166d128b69a" providerId="ADAL" clId="{9D20A5D8-82D1-4BD1-BA3B-590E693F656C}" dt="2021-02-09T18:00:56.725" v="277" actId="478"/>
          <ac:picMkLst>
            <pc:docMk/>
            <pc:sldMk cId="837865257" sldId="388"/>
            <ac:picMk id="16" creationId="{C03D320F-B640-4843-A3FD-A81F11C82B50}"/>
          </ac:picMkLst>
        </pc:picChg>
        <pc:picChg chg="del">
          <ac:chgData name="Roman Pechanek" userId="d0747c9f-e6ff-426e-93c8-a166d128b69a" providerId="ADAL" clId="{9D20A5D8-82D1-4BD1-BA3B-590E693F656C}" dt="2021-02-09T18:00:57.104" v="278" actId="478"/>
          <ac:picMkLst>
            <pc:docMk/>
            <pc:sldMk cId="837865257" sldId="388"/>
            <ac:picMk id="17" creationId="{CB94E348-3FE2-4618-B968-9CA1096BEB6E}"/>
          </ac:picMkLst>
        </pc:picChg>
        <pc:picChg chg="del">
          <ac:chgData name="Roman Pechanek" userId="d0747c9f-e6ff-426e-93c8-a166d128b69a" providerId="ADAL" clId="{9D20A5D8-82D1-4BD1-BA3B-590E693F656C}" dt="2021-02-09T18:00:55.406" v="274" actId="478"/>
          <ac:picMkLst>
            <pc:docMk/>
            <pc:sldMk cId="837865257" sldId="388"/>
            <ac:picMk id="18" creationId="{F0309445-3052-482F-92F1-CC45D85B14A8}"/>
          </ac:picMkLst>
        </pc:picChg>
        <pc:picChg chg="add del mod">
          <ac:chgData name="Roman Pechanek" userId="d0747c9f-e6ff-426e-93c8-a166d128b69a" providerId="ADAL" clId="{9D20A5D8-82D1-4BD1-BA3B-590E693F656C}" dt="2021-02-09T18:01:51.995" v="297" actId="478"/>
          <ac:picMkLst>
            <pc:docMk/>
            <pc:sldMk cId="837865257" sldId="388"/>
            <ac:picMk id="19" creationId="{5FDC2D96-D5D7-41AB-8921-909641157DBA}"/>
          </ac:picMkLst>
        </pc:picChg>
        <pc:picChg chg="add mod">
          <ac:chgData name="Roman Pechanek" userId="d0747c9f-e6ff-426e-93c8-a166d128b69a" providerId="ADAL" clId="{9D20A5D8-82D1-4BD1-BA3B-590E693F656C}" dt="2021-02-09T18:01:50.052" v="296" actId="1076"/>
          <ac:picMkLst>
            <pc:docMk/>
            <pc:sldMk cId="837865257" sldId="388"/>
            <ac:picMk id="20" creationId="{89707B62-68B0-49B4-AA3C-60068452F183}"/>
          </ac:picMkLst>
        </pc:picChg>
        <pc:picChg chg="add mod">
          <ac:chgData name="Roman Pechanek" userId="d0747c9f-e6ff-426e-93c8-a166d128b69a" providerId="ADAL" clId="{9D20A5D8-82D1-4BD1-BA3B-590E693F656C}" dt="2021-02-09T18:01:26.824" v="287" actId="1076"/>
          <ac:picMkLst>
            <pc:docMk/>
            <pc:sldMk cId="837865257" sldId="388"/>
            <ac:picMk id="21" creationId="{7A2CEE75-9D7F-4C76-9E4D-949593586B24}"/>
          </ac:picMkLst>
        </pc:picChg>
        <pc:picChg chg="add mod">
          <ac:chgData name="Roman Pechanek" userId="d0747c9f-e6ff-426e-93c8-a166d128b69a" providerId="ADAL" clId="{9D20A5D8-82D1-4BD1-BA3B-590E693F656C}" dt="2021-02-09T18:01:48.353" v="295" actId="14100"/>
          <ac:picMkLst>
            <pc:docMk/>
            <pc:sldMk cId="837865257" sldId="388"/>
            <ac:picMk id="22" creationId="{BAD7BA4F-92F9-4110-B83A-D942EB0A0E7B}"/>
          </ac:picMkLst>
        </pc:picChg>
        <pc:picChg chg="add del mod">
          <ac:chgData name="Roman Pechanek" userId="d0747c9f-e6ff-426e-93c8-a166d128b69a" providerId="ADAL" clId="{9D20A5D8-82D1-4BD1-BA3B-590E693F656C}" dt="2021-02-09T18:01:37.413" v="292" actId="478"/>
          <ac:picMkLst>
            <pc:docMk/>
            <pc:sldMk cId="837865257" sldId="388"/>
            <ac:picMk id="23" creationId="{F2FD66CE-D37D-4FD0-AC85-60E58786D900}"/>
          </ac:picMkLst>
        </pc:picChg>
        <pc:picChg chg="add del mod">
          <ac:chgData name="Roman Pechanek" userId="d0747c9f-e6ff-426e-93c8-a166d128b69a" providerId="ADAL" clId="{9D20A5D8-82D1-4BD1-BA3B-590E693F656C}" dt="2021-02-09T18:01:19.740" v="283" actId="478"/>
          <ac:picMkLst>
            <pc:docMk/>
            <pc:sldMk cId="837865257" sldId="388"/>
            <ac:picMk id="24" creationId="{C52D91A2-C49F-48A5-ABAF-E0C98F5D675E}"/>
          </ac:picMkLst>
        </pc:picChg>
        <pc:picChg chg="add mod">
          <ac:chgData name="Roman Pechanek" userId="d0747c9f-e6ff-426e-93c8-a166d128b69a" providerId="ADAL" clId="{9D20A5D8-82D1-4BD1-BA3B-590E693F656C}" dt="2021-02-09T18:01:31.412" v="289" actId="14100"/>
          <ac:picMkLst>
            <pc:docMk/>
            <pc:sldMk cId="837865257" sldId="388"/>
            <ac:picMk id="25" creationId="{4E415459-4324-4770-BEB7-A4C57E72222D}"/>
          </ac:picMkLst>
        </pc:picChg>
      </pc:sldChg>
      <pc:sldChg chg="addSp delSp modSp add mod">
        <pc:chgData name="Roman Pechanek" userId="d0747c9f-e6ff-426e-93c8-a166d128b69a" providerId="ADAL" clId="{9D20A5D8-82D1-4BD1-BA3B-590E693F656C}" dt="2021-02-09T18:29:12.273" v="748" actId="478"/>
        <pc:sldMkLst>
          <pc:docMk/>
          <pc:sldMk cId="4240822095" sldId="389"/>
        </pc:sldMkLst>
        <pc:spChg chg="mod">
          <ac:chgData name="Roman Pechanek" userId="d0747c9f-e6ff-426e-93c8-a166d128b69a" providerId="ADAL" clId="{9D20A5D8-82D1-4BD1-BA3B-590E693F656C}" dt="2021-02-09T18:08:28.488" v="445" actId="6549"/>
          <ac:spMkLst>
            <pc:docMk/>
            <pc:sldMk cId="4240822095" sldId="389"/>
            <ac:spMk id="7" creationId="{22800B9A-4F43-423C-9EC1-3A6DC04DD2C2}"/>
          </ac:spMkLst>
        </pc:spChg>
        <pc:spChg chg="del">
          <ac:chgData name="Roman Pechanek" userId="d0747c9f-e6ff-426e-93c8-a166d128b69a" providerId="ADAL" clId="{9D20A5D8-82D1-4BD1-BA3B-590E693F656C}" dt="2021-02-09T18:29:12.273" v="748" actId="478"/>
          <ac:spMkLst>
            <pc:docMk/>
            <pc:sldMk cId="4240822095" sldId="389"/>
            <ac:spMk id="8" creationId="{B4DB2A4F-147F-4BCB-96E7-FAEA5B008858}"/>
          </ac:spMkLst>
        </pc:spChg>
        <pc:picChg chg="add del mod">
          <ac:chgData name="Roman Pechanek" userId="d0747c9f-e6ff-426e-93c8-a166d128b69a" providerId="ADAL" clId="{9D20A5D8-82D1-4BD1-BA3B-590E693F656C}" dt="2021-02-09T18:06:57.401" v="403" actId="478"/>
          <ac:picMkLst>
            <pc:docMk/>
            <pc:sldMk cId="4240822095" sldId="389"/>
            <ac:picMk id="5" creationId="{8F9DFC5E-865A-4C6C-B746-E6899593E8CB}"/>
          </ac:picMkLst>
        </pc:picChg>
        <pc:picChg chg="add mod">
          <ac:chgData name="Roman Pechanek" userId="d0747c9f-e6ff-426e-93c8-a166d128b69a" providerId="ADAL" clId="{9D20A5D8-82D1-4BD1-BA3B-590E693F656C}" dt="2021-02-09T18:11:57.833" v="481" actId="1076"/>
          <ac:picMkLst>
            <pc:docMk/>
            <pc:sldMk cId="4240822095" sldId="389"/>
            <ac:picMk id="13" creationId="{99C83145-B8BB-4F12-8D19-2D966265C720}"/>
          </ac:picMkLst>
        </pc:picChg>
        <pc:picChg chg="add mod">
          <ac:chgData name="Roman Pechanek" userId="d0747c9f-e6ff-426e-93c8-a166d128b69a" providerId="ADAL" clId="{9D20A5D8-82D1-4BD1-BA3B-590E693F656C}" dt="2021-02-09T18:12:00.907" v="482" actId="1076"/>
          <ac:picMkLst>
            <pc:docMk/>
            <pc:sldMk cId="4240822095" sldId="389"/>
            <ac:picMk id="14" creationId="{4A574AAA-7779-48F9-AAAB-943968D55CB4}"/>
          </ac:picMkLst>
        </pc:picChg>
        <pc:picChg chg="add mod">
          <ac:chgData name="Roman Pechanek" userId="d0747c9f-e6ff-426e-93c8-a166d128b69a" providerId="ADAL" clId="{9D20A5D8-82D1-4BD1-BA3B-590E693F656C}" dt="2021-02-09T18:11:55.771" v="480" actId="1076"/>
          <ac:picMkLst>
            <pc:docMk/>
            <pc:sldMk cId="4240822095" sldId="389"/>
            <ac:picMk id="15" creationId="{5124B7F6-B6C0-4F0B-B2BF-B8E52B96B860}"/>
          </ac:picMkLst>
        </pc:picChg>
        <pc:picChg chg="add mod">
          <ac:chgData name="Roman Pechanek" userId="d0747c9f-e6ff-426e-93c8-a166d128b69a" providerId="ADAL" clId="{9D20A5D8-82D1-4BD1-BA3B-590E693F656C}" dt="2021-02-09T18:12:03.342" v="483" actId="1076"/>
          <ac:picMkLst>
            <pc:docMk/>
            <pc:sldMk cId="4240822095" sldId="389"/>
            <ac:picMk id="16" creationId="{6D368F5E-E64C-46CE-B78F-5B2ADB98A75D}"/>
          </ac:picMkLst>
        </pc:picChg>
        <pc:picChg chg="del">
          <ac:chgData name="Roman Pechanek" userId="d0747c9f-e6ff-426e-93c8-a166d128b69a" providerId="ADAL" clId="{9D20A5D8-82D1-4BD1-BA3B-590E693F656C}" dt="2021-02-09T18:04:32.535" v="330" actId="478"/>
          <ac:picMkLst>
            <pc:docMk/>
            <pc:sldMk cId="4240822095" sldId="389"/>
            <ac:picMk id="20" creationId="{89707B62-68B0-49B4-AA3C-60068452F183}"/>
          </ac:picMkLst>
        </pc:picChg>
        <pc:picChg chg="del">
          <ac:chgData name="Roman Pechanek" userId="d0747c9f-e6ff-426e-93c8-a166d128b69a" providerId="ADAL" clId="{9D20A5D8-82D1-4BD1-BA3B-590E693F656C}" dt="2021-02-09T18:04:31.295" v="327" actId="478"/>
          <ac:picMkLst>
            <pc:docMk/>
            <pc:sldMk cId="4240822095" sldId="389"/>
            <ac:picMk id="21" creationId="{7A2CEE75-9D7F-4C76-9E4D-949593586B24}"/>
          </ac:picMkLst>
        </pc:picChg>
        <pc:picChg chg="del">
          <ac:chgData name="Roman Pechanek" userId="d0747c9f-e6ff-426e-93c8-a166d128b69a" providerId="ADAL" clId="{9D20A5D8-82D1-4BD1-BA3B-590E693F656C}" dt="2021-02-09T18:04:35.771" v="333" actId="478"/>
          <ac:picMkLst>
            <pc:docMk/>
            <pc:sldMk cId="4240822095" sldId="389"/>
            <ac:picMk id="22" creationId="{BAD7BA4F-92F9-4110-B83A-D942EB0A0E7B}"/>
          </ac:picMkLst>
        </pc:picChg>
        <pc:picChg chg="del mod">
          <ac:chgData name="Roman Pechanek" userId="d0747c9f-e6ff-426e-93c8-a166d128b69a" providerId="ADAL" clId="{9D20A5D8-82D1-4BD1-BA3B-590E693F656C}" dt="2021-02-09T18:04:31.893" v="329" actId="478"/>
          <ac:picMkLst>
            <pc:docMk/>
            <pc:sldMk cId="4240822095" sldId="389"/>
            <ac:picMk id="25" creationId="{4E415459-4324-4770-BEB7-A4C57E72222D}"/>
          </ac:picMkLst>
        </pc:picChg>
      </pc:sldChg>
      <pc:sldChg chg="addSp delSp modSp add mod ord">
        <pc:chgData name="Roman Pechanek" userId="d0747c9f-e6ff-426e-93c8-a166d128b69a" providerId="ADAL" clId="{9D20A5D8-82D1-4BD1-BA3B-590E693F656C}" dt="2021-02-09T18:29:10.942" v="747" actId="478"/>
        <pc:sldMkLst>
          <pc:docMk/>
          <pc:sldMk cId="3350739229" sldId="390"/>
        </pc:sldMkLst>
        <pc:spChg chg="mod">
          <ac:chgData name="Roman Pechanek" userId="d0747c9f-e6ff-426e-93c8-a166d128b69a" providerId="ADAL" clId="{9D20A5D8-82D1-4BD1-BA3B-590E693F656C}" dt="2021-02-09T18:05:46.456" v="380" actId="5793"/>
          <ac:spMkLst>
            <pc:docMk/>
            <pc:sldMk cId="3350739229" sldId="390"/>
            <ac:spMk id="7" creationId="{22800B9A-4F43-423C-9EC1-3A6DC04DD2C2}"/>
          </ac:spMkLst>
        </pc:spChg>
        <pc:spChg chg="del">
          <ac:chgData name="Roman Pechanek" userId="d0747c9f-e6ff-426e-93c8-a166d128b69a" providerId="ADAL" clId="{9D20A5D8-82D1-4BD1-BA3B-590E693F656C}" dt="2021-02-09T18:29:10.942" v="747" actId="478"/>
          <ac:spMkLst>
            <pc:docMk/>
            <pc:sldMk cId="3350739229" sldId="390"/>
            <ac:spMk id="8" creationId="{B4DB2A4F-147F-4BCB-96E7-FAEA5B008858}"/>
          </ac:spMkLst>
        </pc:spChg>
        <pc:picChg chg="mod">
          <ac:chgData name="Roman Pechanek" userId="d0747c9f-e6ff-426e-93c8-a166d128b69a" providerId="ADAL" clId="{9D20A5D8-82D1-4BD1-BA3B-590E693F656C}" dt="2021-02-09T18:06:47.005" v="400" actId="1076"/>
          <ac:picMkLst>
            <pc:docMk/>
            <pc:sldMk cId="3350739229" sldId="390"/>
            <ac:picMk id="5" creationId="{8F9DFC5E-865A-4C6C-B746-E6899593E8CB}"/>
          </ac:picMkLst>
        </pc:picChg>
        <pc:picChg chg="add mod">
          <ac:chgData name="Roman Pechanek" userId="d0747c9f-e6ff-426e-93c8-a166d128b69a" providerId="ADAL" clId="{9D20A5D8-82D1-4BD1-BA3B-590E693F656C}" dt="2021-02-09T18:06:40.842" v="397" actId="1076"/>
          <ac:picMkLst>
            <pc:docMk/>
            <pc:sldMk cId="3350739229" sldId="390"/>
            <ac:picMk id="9" creationId="{1FCA2E03-35B0-49E1-8C5A-2D087116C02A}"/>
          </ac:picMkLst>
        </pc:picChg>
        <pc:picChg chg="add mod">
          <ac:chgData name="Roman Pechanek" userId="d0747c9f-e6ff-426e-93c8-a166d128b69a" providerId="ADAL" clId="{9D20A5D8-82D1-4BD1-BA3B-590E693F656C}" dt="2021-02-09T18:06:33.490" v="393" actId="1076"/>
          <ac:picMkLst>
            <pc:docMk/>
            <pc:sldMk cId="3350739229" sldId="390"/>
            <ac:picMk id="10" creationId="{B6054AF3-805D-4E52-847A-22739B4689A0}"/>
          </ac:picMkLst>
        </pc:picChg>
      </pc:sldChg>
      <pc:sldChg chg="addSp delSp modSp add mod">
        <pc:chgData name="Roman Pechanek" userId="d0747c9f-e6ff-426e-93c8-a166d128b69a" providerId="ADAL" clId="{9D20A5D8-82D1-4BD1-BA3B-590E693F656C}" dt="2021-02-09T18:15:57.581" v="523" actId="1076"/>
        <pc:sldMkLst>
          <pc:docMk/>
          <pc:sldMk cId="3694710562" sldId="391"/>
        </pc:sldMkLst>
        <pc:spChg chg="add del mod">
          <ac:chgData name="Roman Pechanek" userId="d0747c9f-e6ff-426e-93c8-a166d128b69a" providerId="ADAL" clId="{9D20A5D8-82D1-4BD1-BA3B-590E693F656C}" dt="2021-02-09T18:15:00.297" v="510" actId="478"/>
          <ac:spMkLst>
            <pc:docMk/>
            <pc:sldMk cId="3694710562" sldId="391"/>
            <ac:spMk id="5" creationId="{D36700D6-C6C4-4A68-B260-203A589695B0}"/>
          </ac:spMkLst>
        </pc:spChg>
        <pc:spChg chg="del mod">
          <ac:chgData name="Roman Pechanek" userId="d0747c9f-e6ff-426e-93c8-a166d128b69a" providerId="ADAL" clId="{9D20A5D8-82D1-4BD1-BA3B-590E693F656C}" dt="2021-02-09T18:14:58.071" v="509" actId="478"/>
          <ac:spMkLst>
            <pc:docMk/>
            <pc:sldMk cId="3694710562" sldId="391"/>
            <ac:spMk id="7" creationId="{22800B9A-4F43-423C-9EC1-3A6DC04DD2C2}"/>
          </ac:spMkLst>
        </pc:spChg>
        <pc:picChg chg="add mod">
          <ac:chgData name="Roman Pechanek" userId="d0747c9f-e6ff-426e-93c8-a166d128b69a" providerId="ADAL" clId="{9D20A5D8-82D1-4BD1-BA3B-590E693F656C}" dt="2021-02-09T18:15:57.581" v="523" actId="1076"/>
          <ac:picMkLst>
            <pc:docMk/>
            <pc:sldMk cId="3694710562" sldId="391"/>
            <ac:picMk id="8" creationId="{B6CCB281-B437-448E-B9B3-FBAA321381CD}"/>
          </ac:picMkLst>
        </pc:picChg>
      </pc:sldChg>
      <pc:sldChg chg="addSp delSp modSp add mod">
        <pc:chgData name="Roman Pechanek" userId="d0747c9f-e6ff-426e-93c8-a166d128b69a" providerId="ADAL" clId="{9D20A5D8-82D1-4BD1-BA3B-590E693F656C}" dt="2021-02-09T18:53:36.162" v="1201" actId="478"/>
        <pc:sldMkLst>
          <pc:docMk/>
          <pc:sldMk cId="585924373" sldId="392"/>
        </pc:sldMkLst>
        <pc:picChg chg="add mod">
          <ac:chgData name="Roman Pechanek" userId="d0747c9f-e6ff-426e-93c8-a166d128b69a" providerId="ADAL" clId="{9D20A5D8-82D1-4BD1-BA3B-590E693F656C}" dt="2021-02-09T18:16:07.692" v="527" actId="1076"/>
          <ac:picMkLst>
            <pc:docMk/>
            <pc:sldMk cId="585924373" sldId="392"/>
            <ac:picMk id="5" creationId="{41E1321A-F54E-42DB-9A8B-10D3CC6BC8D4}"/>
          </ac:picMkLst>
        </pc:picChg>
        <pc:picChg chg="add del mod">
          <ac:chgData name="Roman Pechanek" userId="d0747c9f-e6ff-426e-93c8-a166d128b69a" providerId="ADAL" clId="{9D20A5D8-82D1-4BD1-BA3B-590E693F656C}" dt="2021-02-09T18:53:36.162" v="1201" actId="478"/>
          <ac:picMkLst>
            <pc:docMk/>
            <pc:sldMk cId="585924373" sldId="392"/>
            <ac:picMk id="6" creationId="{AF974458-2533-4D38-8E9A-57797A434392}"/>
          </ac:picMkLst>
        </pc:picChg>
        <pc:picChg chg="del">
          <ac:chgData name="Roman Pechanek" userId="d0747c9f-e6ff-426e-93c8-a166d128b69a" providerId="ADAL" clId="{9D20A5D8-82D1-4BD1-BA3B-590E693F656C}" dt="2021-02-09T18:15:34.374" v="518" actId="478"/>
          <ac:picMkLst>
            <pc:docMk/>
            <pc:sldMk cId="585924373" sldId="392"/>
            <ac:picMk id="8" creationId="{B6CCB281-B437-448E-B9B3-FBAA321381CD}"/>
          </ac:picMkLst>
        </pc:picChg>
      </pc:sldChg>
      <pc:sldChg chg="addSp delSp modSp add mod">
        <pc:chgData name="Roman Pechanek" userId="d0747c9f-e6ff-426e-93c8-a166d128b69a" providerId="ADAL" clId="{9D20A5D8-82D1-4BD1-BA3B-590E693F656C}" dt="2021-02-09T18:19:40.250" v="640" actId="1076"/>
        <pc:sldMkLst>
          <pc:docMk/>
          <pc:sldMk cId="2457901029" sldId="393"/>
        </pc:sldMkLst>
        <pc:spChg chg="add mod">
          <ac:chgData name="Roman Pechanek" userId="d0747c9f-e6ff-426e-93c8-a166d128b69a" providerId="ADAL" clId="{9D20A5D8-82D1-4BD1-BA3B-590E693F656C}" dt="2021-02-09T18:17:53.461" v="607" actId="20577"/>
          <ac:spMkLst>
            <pc:docMk/>
            <pc:sldMk cId="2457901029" sldId="393"/>
            <ac:spMk id="6" creationId="{3EBD72BC-64B3-487D-AC6E-9CDE153ACFDF}"/>
          </ac:spMkLst>
        </pc:spChg>
        <pc:grpChg chg="add mod">
          <ac:chgData name="Roman Pechanek" userId="d0747c9f-e6ff-426e-93c8-a166d128b69a" providerId="ADAL" clId="{9D20A5D8-82D1-4BD1-BA3B-590E693F656C}" dt="2021-02-09T18:19:24.004" v="636" actId="164"/>
          <ac:grpSpMkLst>
            <pc:docMk/>
            <pc:sldMk cId="2457901029" sldId="393"/>
            <ac:grpSpMk id="3" creationId="{F625A62C-DF92-4825-BB85-2E4955125EB6}"/>
          </ac:grpSpMkLst>
        </pc:grpChg>
        <pc:grpChg chg="add mod">
          <ac:chgData name="Roman Pechanek" userId="d0747c9f-e6ff-426e-93c8-a166d128b69a" providerId="ADAL" clId="{9D20A5D8-82D1-4BD1-BA3B-590E693F656C}" dt="2021-02-09T18:19:40.250" v="640" actId="1076"/>
          <ac:grpSpMkLst>
            <pc:docMk/>
            <pc:sldMk cId="2457901029" sldId="393"/>
            <ac:grpSpMk id="10" creationId="{88FB5374-A6F2-45E3-9385-79047B41A45A}"/>
          </ac:grpSpMkLst>
        </pc:grpChg>
        <pc:picChg chg="del">
          <ac:chgData name="Roman Pechanek" userId="d0747c9f-e6ff-426e-93c8-a166d128b69a" providerId="ADAL" clId="{9D20A5D8-82D1-4BD1-BA3B-590E693F656C}" dt="2021-02-09T18:16:43.745" v="530" actId="478"/>
          <ac:picMkLst>
            <pc:docMk/>
            <pc:sldMk cId="2457901029" sldId="393"/>
            <ac:picMk id="5" creationId="{41E1321A-F54E-42DB-9A8B-10D3CC6BC8D4}"/>
          </ac:picMkLst>
        </pc:picChg>
        <pc:picChg chg="add mod">
          <ac:chgData name="Roman Pechanek" userId="d0747c9f-e6ff-426e-93c8-a166d128b69a" providerId="ADAL" clId="{9D20A5D8-82D1-4BD1-BA3B-590E693F656C}" dt="2021-02-09T18:19:19.439" v="635" actId="164"/>
          <ac:picMkLst>
            <pc:docMk/>
            <pc:sldMk cId="2457901029" sldId="393"/>
            <ac:picMk id="7" creationId="{32E4DA92-A9ED-4254-9240-9E7959CA1683}"/>
          </ac:picMkLst>
        </pc:picChg>
        <pc:picChg chg="add mod ord">
          <ac:chgData name="Roman Pechanek" userId="d0747c9f-e6ff-426e-93c8-a166d128b69a" providerId="ADAL" clId="{9D20A5D8-82D1-4BD1-BA3B-590E693F656C}" dt="2021-02-09T18:19:19.439" v="635" actId="164"/>
          <ac:picMkLst>
            <pc:docMk/>
            <pc:sldMk cId="2457901029" sldId="393"/>
            <ac:picMk id="8" creationId="{F0A0D967-55F3-4CBE-8754-7DF827428D44}"/>
          </ac:picMkLst>
        </pc:picChg>
        <pc:picChg chg="add mod">
          <ac:chgData name="Roman Pechanek" userId="d0747c9f-e6ff-426e-93c8-a166d128b69a" providerId="ADAL" clId="{9D20A5D8-82D1-4BD1-BA3B-590E693F656C}" dt="2021-02-09T18:19:24.004" v="636" actId="164"/>
          <ac:picMkLst>
            <pc:docMk/>
            <pc:sldMk cId="2457901029" sldId="393"/>
            <ac:picMk id="9" creationId="{0978F3C8-CE2A-4DC3-86AB-1DE2D28F966D}"/>
          </ac:picMkLst>
        </pc:picChg>
      </pc:sldChg>
      <pc:sldChg chg="addSp delSp modSp add mod">
        <pc:chgData name="Roman Pechanek" userId="d0747c9f-e6ff-426e-93c8-a166d128b69a" providerId="ADAL" clId="{9D20A5D8-82D1-4BD1-BA3B-590E693F656C}" dt="2021-02-09T18:46:49.405" v="1122" actId="164"/>
        <pc:sldMkLst>
          <pc:docMk/>
          <pc:sldMk cId="1033470583" sldId="394"/>
        </pc:sldMkLst>
        <pc:spChg chg="mod">
          <ac:chgData name="Roman Pechanek" userId="d0747c9f-e6ff-426e-93c8-a166d128b69a" providerId="ADAL" clId="{9D20A5D8-82D1-4BD1-BA3B-590E693F656C}" dt="2021-02-09T18:26:47.592" v="714" actId="20577"/>
          <ac:spMkLst>
            <pc:docMk/>
            <pc:sldMk cId="1033470583" sldId="394"/>
            <ac:spMk id="7" creationId="{22800B9A-4F43-423C-9EC1-3A6DC04DD2C2}"/>
          </ac:spMkLst>
        </pc:spChg>
        <pc:grpChg chg="del">
          <ac:chgData name="Roman Pechanek" userId="d0747c9f-e6ff-426e-93c8-a166d128b69a" providerId="ADAL" clId="{9D20A5D8-82D1-4BD1-BA3B-590E693F656C}" dt="2021-02-09T18:27:04.535" v="715" actId="478"/>
          <ac:grpSpMkLst>
            <pc:docMk/>
            <pc:sldMk cId="1033470583" sldId="394"/>
            <ac:grpSpMk id="3" creationId="{73655C41-D982-47A5-B2E9-4C6A778AAF6F}"/>
          </ac:grpSpMkLst>
        </pc:grpChg>
        <pc:grpChg chg="add del mod">
          <ac:chgData name="Roman Pechanek" userId="d0747c9f-e6ff-426e-93c8-a166d128b69a" providerId="ADAL" clId="{9D20A5D8-82D1-4BD1-BA3B-590E693F656C}" dt="2021-02-09T18:46:49.405" v="1122" actId="164"/>
          <ac:grpSpMkLst>
            <pc:docMk/>
            <pc:sldMk cId="1033470583" sldId="394"/>
            <ac:grpSpMk id="5" creationId="{29C100B2-09A8-496C-8E6E-AC71554FD200}"/>
          </ac:grpSpMkLst>
        </pc:grpChg>
        <pc:grpChg chg="add mod">
          <ac:chgData name="Roman Pechanek" userId="d0747c9f-e6ff-426e-93c8-a166d128b69a" providerId="ADAL" clId="{9D20A5D8-82D1-4BD1-BA3B-590E693F656C}" dt="2021-02-09T18:46:49.405" v="1122" actId="164"/>
          <ac:grpSpMkLst>
            <pc:docMk/>
            <pc:sldMk cId="1033470583" sldId="394"/>
            <ac:grpSpMk id="6" creationId="{1C9B908A-77AA-498C-93CB-84A6D77E67D4}"/>
          </ac:grpSpMkLst>
        </pc:grpChg>
        <pc:picChg chg="add mod">
          <ac:chgData name="Roman Pechanek" userId="d0747c9f-e6ff-426e-93c8-a166d128b69a" providerId="ADAL" clId="{9D20A5D8-82D1-4BD1-BA3B-590E693F656C}" dt="2021-02-09T18:46:41.951" v="1121" actId="1076"/>
          <ac:picMkLst>
            <pc:docMk/>
            <pc:sldMk cId="1033470583" sldId="394"/>
            <ac:picMk id="14" creationId="{B1613DAD-964B-4C97-A57E-117E2F4169FF}"/>
          </ac:picMkLst>
        </pc:picChg>
        <pc:picChg chg="add mod">
          <ac:chgData name="Roman Pechanek" userId="d0747c9f-e6ff-426e-93c8-a166d128b69a" providerId="ADAL" clId="{9D20A5D8-82D1-4BD1-BA3B-590E693F656C}" dt="2021-02-09T18:46:23.953" v="1114" actId="1076"/>
          <ac:picMkLst>
            <pc:docMk/>
            <pc:sldMk cId="1033470583" sldId="394"/>
            <ac:picMk id="15" creationId="{28385DE9-D6DF-4A85-AA7D-9A6C2CF18676}"/>
          </ac:picMkLst>
        </pc:picChg>
        <pc:picChg chg="add mod">
          <ac:chgData name="Roman Pechanek" userId="d0747c9f-e6ff-426e-93c8-a166d128b69a" providerId="ADAL" clId="{9D20A5D8-82D1-4BD1-BA3B-590E693F656C}" dt="2021-02-09T18:28:31.886" v="743" actId="164"/>
          <ac:picMkLst>
            <pc:docMk/>
            <pc:sldMk cId="1033470583" sldId="394"/>
            <ac:picMk id="16" creationId="{6B0E1BDB-3EF3-4E8E-A00A-7E71DB0061AC}"/>
          </ac:picMkLst>
        </pc:picChg>
        <pc:picChg chg="add del mod">
          <ac:chgData name="Roman Pechanek" userId="d0747c9f-e6ff-426e-93c8-a166d128b69a" providerId="ADAL" clId="{9D20A5D8-82D1-4BD1-BA3B-590E693F656C}" dt="2021-02-09T18:46:13.699" v="1111" actId="478"/>
          <ac:picMkLst>
            <pc:docMk/>
            <pc:sldMk cId="1033470583" sldId="394"/>
            <ac:picMk id="17" creationId="{33CAA846-9DBC-4DA6-A8B5-FAB86EBFE3A4}"/>
          </ac:picMkLst>
        </pc:picChg>
        <pc:picChg chg="add mod">
          <ac:chgData name="Roman Pechanek" userId="d0747c9f-e6ff-426e-93c8-a166d128b69a" providerId="ADAL" clId="{9D20A5D8-82D1-4BD1-BA3B-590E693F656C}" dt="2021-02-09T18:46:49.405" v="1122" actId="164"/>
          <ac:picMkLst>
            <pc:docMk/>
            <pc:sldMk cId="1033470583" sldId="394"/>
            <ac:picMk id="18" creationId="{C2287E5A-2F5E-4C78-95D7-A31816D6F469}"/>
          </ac:picMkLst>
        </pc:picChg>
      </pc:sldChg>
      <pc:sldChg chg="addSp delSp modSp add mod">
        <pc:chgData name="Roman Pechanek" userId="d0747c9f-e6ff-426e-93c8-a166d128b69a" providerId="ADAL" clId="{9D20A5D8-82D1-4BD1-BA3B-590E693F656C}" dt="2021-02-09T18:37:09.831" v="854" actId="1076"/>
        <pc:sldMkLst>
          <pc:docMk/>
          <pc:sldMk cId="2087358204" sldId="395"/>
        </pc:sldMkLst>
        <pc:picChg chg="del">
          <ac:chgData name="Roman Pechanek" userId="d0747c9f-e6ff-426e-93c8-a166d128b69a" providerId="ADAL" clId="{9D20A5D8-82D1-4BD1-BA3B-590E693F656C}" dt="2021-02-09T18:33:11.961" v="791" actId="478"/>
          <ac:picMkLst>
            <pc:docMk/>
            <pc:sldMk cId="2087358204" sldId="395"/>
            <ac:picMk id="5" creationId="{00000000-0000-0000-0000-000000000000}"/>
          </ac:picMkLst>
        </pc:picChg>
        <pc:picChg chg="del">
          <ac:chgData name="Roman Pechanek" userId="d0747c9f-e6ff-426e-93c8-a166d128b69a" providerId="ADAL" clId="{9D20A5D8-82D1-4BD1-BA3B-590E693F656C}" dt="2021-02-09T18:33:11.134" v="790" actId="478"/>
          <ac:picMkLst>
            <pc:docMk/>
            <pc:sldMk cId="2087358204" sldId="395"/>
            <ac:picMk id="6" creationId="{00000000-0000-0000-0000-000000000000}"/>
          </ac:picMkLst>
        </pc:picChg>
        <pc:picChg chg="del">
          <ac:chgData name="Roman Pechanek" userId="d0747c9f-e6ff-426e-93c8-a166d128b69a" providerId="ADAL" clId="{9D20A5D8-82D1-4BD1-BA3B-590E693F656C}" dt="2021-02-09T18:33:12.614" v="792" actId="478"/>
          <ac:picMkLst>
            <pc:docMk/>
            <pc:sldMk cId="2087358204" sldId="395"/>
            <ac:picMk id="12" creationId="{00000000-0000-0000-0000-000000000000}"/>
          </ac:picMkLst>
        </pc:picChg>
        <pc:picChg chg="mod">
          <ac:chgData name="Roman Pechanek" userId="d0747c9f-e6ff-426e-93c8-a166d128b69a" providerId="ADAL" clId="{9D20A5D8-82D1-4BD1-BA3B-590E693F656C}" dt="2021-02-09T18:37:09.831" v="854" actId="1076"/>
          <ac:picMkLst>
            <pc:docMk/>
            <pc:sldMk cId="2087358204" sldId="395"/>
            <ac:picMk id="1026" creationId="{771169C2-8C2C-4126-98C1-31EC5528F567}"/>
          </ac:picMkLst>
        </pc:picChg>
        <pc:picChg chg="add mod">
          <ac:chgData name="Roman Pechanek" userId="d0747c9f-e6ff-426e-93c8-a166d128b69a" providerId="ADAL" clId="{9D20A5D8-82D1-4BD1-BA3B-590E693F656C}" dt="2021-02-09T18:37:03.792" v="852" actId="14100"/>
          <ac:picMkLst>
            <pc:docMk/>
            <pc:sldMk cId="2087358204" sldId="395"/>
            <ac:picMk id="6146" creationId="{13D305D3-CF12-4707-9BD1-90AB6F8B87FF}"/>
          </ac:picMkLst>
        </pc:picChg>
        <pc:picChg chg="add del mod">
          <ac:chgData name="Roman Pechanek" userId="d0747c9f-e6ff-426e-93c8-a166d128b69a" providerId="ADAL" clId="{9D20A5D8-82D1-4BD1-BA3B-590E693F656C}" dt="2021-02-09T18:36:03.823" v="831" actId="478"/>
          <ac:picMkLst>
            <pc:docMk/>
            <pc:sldMk cId="2087358204" sldId="395"/>
            <ac:picMk id="6148" creationId="{5796EDF2-5145-4F72-8912-D11EB7F30D34}"/>
          </ac:picMkLst>
        </pc:picChg>
        <pc:picChg chg="add del mod">
          <ac:chgData name="Roman Pechanek" userId="d0747c9f-e6ff-426e-93c8-a166d128b69a" providerId="ADAL" clId="{9D20A5D8-82D1-4BD1-BA3B-590E693F656C}" dt="2021-02-09T18:36:03.823" v="831" actId="478"/>
          <ac:picMkLst>
            <pc:docMk/>
            <pc:sldMk cId="2087358204" sldId="395"/>
            <ac:picMk id="6150" creationId="{0C744EC0-AAE6-4BFA-AA69-948900E69232}"/>
          </ac:picMkLst>
        </pc:picChg>
        <pc:picChg chg="add mod">
          <ac:chgData name="Roman Pechanek" userId="d0747c9f-e6ff-426e-93c8-a166d128b69a" providerId="ADAL" clId="{9D20A5D8-82D1-4BD1-BA3B-590E693F656C}" dt="2021-02-09T18:37:06.080" v="853" actId="14100"/>
          <ac:picMkLst>
            <pc:docMk/>
            <pc:sldMk cId="2087358204" sldId="395"/>
            <ac:picMk id="6152" creationId="{343E470F-235A-4604-996A-38E0D004CD32}"/>
          </ac:picMkLst>
        </pc:picChg>
      </pc:sldChg>
      <pc:sldChg chg="addSp delSp modSp add mod">
        <pc:chgData name="Roman Pechanek" userId="d0747c9f-e6ff-426e-93c8-a166d128b69a" providerId="ADAL" clId="{9D20A5D8-82D1-4BD1-BA3B-590E693F656C}" dt="2021-02-09T18:44:14.567" v="1088" actId="1076"/>
        <pc:sldMkLst>
          <pc:docMk/>
          <pc:sldMk cId="2070474490" sldId="396"/>
        </pc:sldMkLst>
        <pc:spChg chg="mod">
          <ac:chgData name="Roman Pechanek" userId="d0747c9f-e6ff-426e-93c8-a166d128b69a" providerId="ADAL" clId="{9D20A5D8-82D1-4BD1-BA3B-590E693F656C}" dt="2021-02-09T18:43:50.292" v="1084" actId="313"/>
          <ac:spMkLst>
            <pc:docMk/>
            <pc:sldMk cId="2070474490" sldId="396"/>
            <ac:spMk id="3" creationId="{00000000-0000-0000-0000-000000000000}"/>
          </ac:spMkLst>
        </pc:spChg>
        <pc:picChg chg="add mod">
          <ac:chgData name="Roman Pechanek" userId="d0747c9f-e6ff-426e-93c8-a166d128b69a" providerId="ADAL" clId="{9D20A5D8-82D1-4BD1-BA3B-590E693F656C}" dt="2021-02-09T18:44:14.567" v="1088" actId="1076"/>
          <ac:picMkLst>
            <pc:docMk/>
            <pc:sldMk cId="2070474490" sldId="396"/>
            <ac:picMk id="6" creationId="{B5287549-79B5-4358-9952-31899C59CC30}"/>
          </ac:picMkLst>
        </pc:picChg>
        <pc:picChg chg="del">
          <ac:chgData name="Roman Pechanek" userId="d0747c9f-e6ff-426e-93c8-a166d128b69a" providerId="ADAL" clId="{9D20A5D8-82D1-4BD1-BA3B-590E693F656C}" dt="2021-02-09T18:43:52.114" v="1085" actId="478"/>
          <ac:picMkLst>
            <pc:docMk/>
            <pc:sldMk cId="2070474490" sldId="396"/>
            <ac:picMk id="7" creationId="{42E7C77C-A7E1-4A30-8291-21D84F8CF98D}"/>
          </ac:picMkLst>
        </pc:picChg>
      </pc:sldChg>
      <pc:sldChg chg="addSp delSp modSp add mod">
        <pc:chgData name="Roman Pechanek" userId="d0747c9f-e6ff-426e-93c8-a166d128b69a" providerId="ADAL" clId="{9D20A5D8-82D1-4BD1-BA3B-590E693F656C}" dt="2021-02-09T18:55:06.241" v="1228" actId="1076"/>
        <pc:sldMkLst>
          <pc:docMk/>
          <pc:sldMk cId="3545002605" sldId="397"/>
        </pc:sldMkLst>
        <pc:spChg chg="del">
          <ac:chgData name="Roman Pechanek" userId="d0747c9f-e6ff-426e-93c8-a166d128b69a" providerId="ADAL" clId="{9D20A5D8-82D1-4BD1-BA3B-590E693F656C}" dt="2021-02-09T18:52:34.780" v="1197" actId="478"/>
          <ac:spMkLst>
            <pc:docMk/>
            <pc:sldMk cId="3545002605" sldId="397"/>
            <ac:spMk id="2" creationId="{00000000-0000-0000-0000-000000000000}"/>
          </ac:spMkLst>
        </pc:spChg>
        <pc:spChg chg="add mod">
          <ac:chgData name="Roman Pechanek" userId="d0747c9f-e6ff-426e-93c8-a166d128b69a" providerId="ADAL" clId="{9D20A5D8-82D1-4BD1-BA3B-590E693F656C}" dt="2021-02-09T18:52:32.539" v="1196"/>
          <ac:spMkLst>
            <pc:docMk/>
            <pc:sldMk cId="3545002605" sldId="397"/>
            <ac:spMk id="6" creationId="{7C2CB256-E24F-4D67-89F5-0E19AA29D157}"/>
          </ac:spMkLst>
        </pc:spChg>
        <pc:spChg chg="add del mod">
          <ac:chgData name="Roman Pechanek" userId="d0747c9f-e6ff-426e-93c8-a166d128b69a" providerId="ADAL" clId="{9D20A5D8-82D1-4BD1-BA3B-590E693F656C}" dt="2021-02-09T18:52:37.650" v="1198" actId="478"/>
          <ac:spMkLst>
            <pc:docMk/>
            <pc:sldMk cId="3545002605" sldId="397"/>
            <ac:spMk id="8" creationId="{41A9A756-DA88-4C77-AFB6-54C49A321B5D}"/>
          </ac:spMkLst>
        </pc:spChg>
        <pc:picChg chg="mod">
          <ac:chgData name="Roman Pechanek" userId="d0747c9f-e6ff-426e-93c8-a166d128b69a" providerId="ADAL" clId="{9D20A5D8-82D1-4BD1-BA3B-590E693F656C}" dt="2021-02-09T18:55:05.120" v="1227" actId="1076"/>
          <ac:picMkLst>
            <pc:docMk/>
            <pc:sldMk cId="3545002605" sldId="397"/>
            <ac:picMk id="7" creationId="{70894AEE-7DB2-4E3A-8895-DA0D8B8879E9}"/>
          </ac:picMkLst>
        </pc:picChg>
        <pc:picChg chg="add mod">
          <ac:chgData name="Roman Pechanek" userId="d0747c9f-e6ff-426e-93c8-a166d128b69a" providerId="ADAL" clId="{9D20A5D8-82D1-4BD1-BA3B-590E693F656C}" dt="2021-02-09T18:55:06.241" v="1228" actId="1076"/>
          <ac:picMkLst>
            <pc:docMk/>
            <pc:sldMk cId="3545002605" sldId="397"/>
            <ac:picMk id="9" creationId="{25992A8A-E2F3-4A2B-BA32-D422CF08361C}"/>
          </ac:picMkLst>
        </pc:picChg>
      </pc:sldChg>
      <pc:sldChg chg="addSp delSp modSp add mod">
        <pc:chgData name="Roman Pechanek" userId="d0747c9f-e6ff-426e-93c8-a166d128b69a" providerId="ADAL" clId="{9D20A5D8-82D1-4BD1-BA3B-590E693F656C}" dt="2021-02-09T18:59:48.116" v="1250" actId="14100"/>
        <pc:sldMkLst>
          <pc:docMk/>
          <pc:sldMk cId="47901710" sldId="398"/>
        </pc:sldMkLst>
        <pc:graphicFrameChg chg="add mod">
          <ac:chgData name="Roman Pechanek" userId="d0747c9f-e6ff-426e-93c8-a166d128b69a" providerId="ADAL" clId="{9D20A5D8-82D1-4BD1-BA3B-590E693F656C}" dt="2021-02-09T18:54:01.515" v="1207" actId="1076"/>
          <ac:graphicFrameMkLst>
            <pc:docMk/>
            <pc:sldMk cId="47901710" sldId="398"/>
            <ac:graphicFrameMk id="3" creationId="{95F5CEF0-4881-4FB8-9549-B02054C3AE28}"/>
          </ac:graphicFrameMkLst>
        </pc:graphicFrameChg>
        <pc:picChg chg="del">
          <ac:chgData name="Roman Pechanek" userId="d0747c9f-e6ff-426e-93c8-a166d128b69a" providerId="ADAL" clId="{9D20A5D8-82D1-4BD1-BA3B-590E693F656C}" dt="2021-02-09T18:53:39.767" v="1204" actId="478"/>
          <ac:picMkLst>
            <pc:docMk/>
            <pc:sldMk cId="47901710" sldId="398"/>
            <ac:picMk id="5" creationId="{41E1321A-F54E-42DB-9A8B-10D3CC6BC8D4}"/>
          </ac:picMkLst>
        </pc:picChg>
        <pc:picChg chg="del mod">
          <ac:chgData name="Roman Pechanek" userId="d0747c9f-e6ff-426e-93c8-a166d128b69a" providerId="ADAL" clId="{9D20A5D8-82D1-4BD1-BA3B-590E693F656C}" dt="2021-02-09T18:53:39.034" v="1203" actId="478"/>
          <ac:picMkLst>
            <pc:docMk/>
            <pc:sldMk cId="47901710" sldId="398"/>
            <ac:picMk id="6" creationId="{AF974458-2533-4D38-8E9A-57797A434392}"/>
          </ac:picMkLst>
        </pc:picChg>
        <pc:picChg chg="add mod">
          <ac:chgData name="Roman Pechanek" userId="d0747c9f-e6ff-426e-93c8-a166d128b69a" providerId="ADAL" clId="{9D20A5D8-82D1-4BD1-BA3B-590E693F656C}" dt="2021-02-09T18:54:37.722" v="1222" actId="14100"/>
          <ac:picMkLst>
            <pc:docMk/>
            <pc:sldMk cId="47901710" sldId="398"/>
            <ac:picMk id="7169" creationId="{7B70225A-D4B1-4F24-B054-ECBAC7D5D408}"/>
          </ac:picMkLst>
        </pc:picChg>
        <pc:picChg chg="add mod">
          <ac:chgData name="Roman Pechanek" userId="d0747c9f-e6ff-426e-93c8-a166d128b69a" providerId="ADAL" clId="{9D20A5D8-82D1-4BD1-BA3B-590E693F656C}" dt="2021-02-09T18:54:31.720" v="1219" actId="1076"/>
          <ac:picMkLst>
            <pc:docMk/>
            <pc:sldMk cId="47901710" sldId="398"/>
            <ac:picMk id="7170" creationId="{B582DE68-8A74-4C4B-AD2F-802F8BAAE291}"/>
          </ac:picMkLst>
        </pc:picChg>
        <pc:picChg chg="add mod">
          <ac:chgData name="Roman Pechanek" userId="d0747c9f-e6ff-426e-93c8-a166d128b69a" providerId="ADAL" clId="{9D20A5D8-82D1-4BD1-BA3B-590E693F656C}" dt="2021-02-09T18:54:34.406" v="1220" actId="14100"/>
          <ac:picMkLst>
            <pc:docMk/>
            <pc:sldMk cId="47901710" sldId="398"/>
            <ac:picMk id="7171" creationId="{3D8EDFAD-1FFF-4734-B34A-F5DC3DC92D80}"/>
          </ac:picMkLst>
        </pc:picChg>
        <pc:picChg chg="add mod">
          <ac:chgData name="Roman Pechanek" userId="d0747c9f-e6ff-426e-93c8-a166d128b69a" providerId="ADAL" clId="{9D20A5D8-82D1-4BD1-BA3B-590E693F656C}" dt="2021-02-09T18:59:48.116" v="1250" actId="14100"/>
          <ac:picMkLst>
            <pc:docMk/>
            <pc:sldMk cId="47901710" sldId="398"/>
            <ac:picMk id="7173" creationId="{004C1282-4EC1-484A-9582-671E84DEC0ED}"/>
          </ac:picMkLst>
        </pc:picChg>
        <pc:picChg chg="add mod">
          <ac:chgData name="Roman Pechanek" userId="d0747c9f-e6ff-426e-93c8-a166d128b69a" providerId="ADAL" clId="{9D20A5D8-82D1-4BD1-BA3B-590E693F656C}" dt="2021-02-09T18:59:40.761" v="1247" actId="14100"/>
          <ac:picMkLst>
            <pc:docMk/>
            <pc:sldMk cId="47901710" sldId="398"/>
            <ac:picMk id="7175" creationId="{B99249AB-7A4D-4714-839E-2C46CC9543AD}"/>
          </ac:picMkLst>
        </pc:picChg>
      </pc:sldChg>
      <pc:sldMasterChg chg="delSldLayout modSldLayout">
        <pc:chgData name="Roman Pechanek" userId="d0747c9f-e6ff-426e-93c8-a166d128b69a" providerId="ADAL" clId="{9D20A5D8-82D1-4BD1-BA3B-590E693F656C}" dt="2021-02-09T17:45:38.408" v="24" actId="47"/>
        <pc:sldMasterMkLst>
          <pc:docMk/>
          <pc:sldMasterMk cId="2547469823" sldId="2147483810"/>
        </pc:sldMasterMkLst>
        <pc:sldLayoutChg chg="delSp del">
          <pc:chgData name="Roman Pechanek" userId="d0747c9f-e6ff-426e-93c8-a166d128b69a" providerId="ADAL" clId="{9D20A5D8-82D1-4BD1-BA3B-590E693F656C}" dt="2021-02-09T17:45:38.408" v="24" actId="47"/>
          <pc:sldLayoutMkLst>
            <pc:docMk/>
            <pc:sldMasterMk cId="2547469823" sldId="2147483810"/>
            <pc:sldLayoutMk cId="2542170160" sldId="2147483816"/>
          </pc:sldLayoutMkLst>
          <pc:spChg chg="del">
            <ac:chgData name="Roman Pechanek" userId="d0747c9f-e6ff-426e-93c8-a166d128b69a" providerId="ADAL" clId="{9D20A5D8-82D1-4BD1-BA3B-590E693F656C}" dt="2021-02-09T17:45:05.973" v="0"/>
            <ac:spMkLst>
              <pc:docMk/>
              <pc:sldMasterMk cId="2547469823" sldId="2147483810"/>
              <pc:sldLayoutMk cId="2542170160" sldId="2147483816"/>
              <ac:spMk id="7" creationId="{00000000-0000-0000-0000-000000000000}"/>
            </ac:spMkLst>
          </pc:spChg>
          <pc:spChg chg="del">
            <ac:chgData name="Roman Pechanek" userId="d0747c9f-e6ff-426e-93c8-a166d128b69a" providerId="ADAL" clId="{9D20A5D8-82D1-4BD1-BA3B-590E693F656C}" dt="2021-02-09T17:45:05.973" v="0"/>
            <ac:spMkLst>
              <pc:docMk/>
              <pc:sldMasterMk cId="2547469823" sldId="2147483810"/>
              <pc:sldLayoutMk cId="2542170160" sldId="2147483816"/>
              <ac:spMk id="8" creationId="{00000000-0000-0000-0000-000000000000}"/>
            </ac:spMkLst>
          </pc:spChg>
          <pc:spChg chg="del">
            <ac:chgData name="Roman Pechanek" userId="d0747c9f-e6ff-426e-93c8-a166d128b69a" providerId="ADAL" clId="{9D20A5D8-82D1-4BD1-BA3B-590E693F656C}" dt="2021-02-09T17:45:05.973" v="0"/>
            <ac:spMkLst>
              <pc:docMk/>
              <pc:sldMasterMk cId="2547469823" sldId="2147483810"/>
              <pc:sldLayoutMk cId="2542170160" sldId="2147483816"/>
              <ac:spMk id="9" creationId="{00000000-0000-0000-0000-000000000000}"/>
            </ac:spMkLst>
          </pc:spChg>
          <pc:grpChg chg="del">
            <ac:chgData name="Roman Pechanek" userId="d0747c9f-e6ff-426e-93c8-a166d128b69a" providerId="ADAL" clId="{9D20A5D8-82D1-4BD1-BA3B-590E693F656C}" dt="2021-02-09T17:45:05.973" v="0"/>
            <ac:grpSpMkLst>
              <pc:docMk/>
              <pc:sldMasterMk cId="2547469823" sldId="2147483810"/>
              <pc:sldLayoutMk cId="2542170160" sldId="2147483816"/>
              <ac:grpSpMk id="10" creationId="{00000000-0000-0000-0000-000000000000}"/>
            </ac:grpSpMkLst>
          </pc:gr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837D52-BD1A-4E0C-AC9D-48425A1BBC6E}" type="datetimeFigureOut">
              <a:rPr lang="cs-CZ" smtClean="0"/>
              <a:pPr/>
              <a:t>25.10.2021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E1B5C-AE0A-4BAA-B5AB-54DED15B4B9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5076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381C0-47FB-4AB7-B184-F88634AA01B0}" type="datetimeFigureOut">
              <a:rPr lang="cs-CZ" smtClean="0"/>
              <a:pPr/>
              <a:t>25.10.2021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DE862D-5576-4352-99A9-0BCBE012865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5847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0579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5234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5564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6546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637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4722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9985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03059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3801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358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18665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3469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34443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70866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65336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60699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3222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87837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06307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98851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87382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08772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525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79"/>
            <a:ext cx="777240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25.10.2021</a:t>
            </a:fld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750723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25.10.2021</a:t>
            </a:fld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6443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25.10.2021</a:t>
            </a:fld>
            <a:endParaRPr lang="cs-CZ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124592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25.10.2021</a:t>
            </a:fld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807456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690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1"/>
            <a:ext cx="9142805" cy="58760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7" name="bk object 17"/>
          <p:cNvSpPr/>
          <p:nvPr/>
        </p:nvSpPr>
        <p:spPr>
          <a:xfrm>
            <a:off x="5715614" y="6120915"/>
            <a:ext cx="955492" cy="4896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8" name="bk object 18"/>
          <p:cNvSpPr/>
          <p:nvPr/>
        </p:nvSpPr>
        <p:spPr>
          <a:xfrm>
            <a:off x="3237482" y="6192160"/>
            <a:ext cx="1777486" cy="3500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9" name="bk object 19"/>
          <p:cNvSpPr/>
          <p:nvPr/>
        </p:nvSpPr>
        <p:spPr>
          <a:xfrm>
            <a:off x="2471704" y="6120918"/>
            <a:ext cx="692859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0" name="bk object 20"/>
          <p:cNvSpPr/>
          <p:nvPr/>
        </p:nvSpPr>
        <p:spPr>
          <a:xfrm>
            <a:off x="2793616" y="61753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1" name="bk object 21"/>
          <p:cNvSpPr/>
          <p:nvPr/>
        </p:nvSpPr>
        <p:spPr>
          <a:xfrm>
            <a:off x="2716657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2" name="bk object 22"/>
          <p:cNvSpPr/>
          <p:nvPr/>
        </p:nvSpPr>
        <p:spPr>
          <a:xfrm>
            <a:off x="2660318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3" name="bk object 23"/>
          <p:cNvSpPr/>
          <p:nvPr/>
        </p:nvSpPr>
        <p:spPr>
          <a:xfrm>
            <a:off x="2639698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4" name="bk object 24"/>
          <p:cNvSpPr/>
          <p:nvPr/>
        </p:nvSpPr>
        <p:spPr>
          <a:xfrm>
            <a:off x="2947536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5" name="bk object 25"/>
          <p:cNvSpPr/>
          <p:nvPr/>
        </p:nvSpPr>
        <p:spPr>
          <a:xfrm>
            <a:off x="2926915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6" name="bk object 26"/>
          <p:cNvSpPr/>
          <p:nvPr/>
        </p:nvSpPr>
        <p:spPr>
          <a:xfrm>
            <a:off x="2870576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7" name="bk object 27"/>
          <p:cNvSpPr/>
          <p:nvPr/>
        </p:nvSpPr>
        <p:spPr>
          <a:xfrm>
            <a:off x="2926915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8" name="bk object 28"/>
          <p:cNvSpPr/>
          <p:nvPr/>
        </p:nvSpPr>
        <p:spPr>
          <a:xfrm>
            <a:off x="2870576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9" name="bk object 29"/>
          <p:cNvSpPr/>
          <p:nvPr/>
        </p:nvSpPr>
        <p:spPr>
          <a:xfrm>
            <a:off x="2793616" y="650176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0" name="bk object 30"/>
          <p:cNvSpPr/>
          <p:nvPr/>
        </p:nvSpPr>
        <p:spPr>
          <a:xfrm>
            <a:off x="2716657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1" name="bk object 31"/>
          <p:cNvSpPr/>
          <p:nvPr/>
        </p:nvSpPr>
        <p:spPr>
          <a:xfrm>
            <a:off x="2660318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4819" y="1876956"/>
            <a:ext cx="79343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39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25.10.2021</a:t>
            </a:fld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7469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</p:sldLayoutIdLst>
  <p:hf hdr="0" ft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390952" eaLnBrk="1" hangingPunct="1">
        <a:defRPr>
          <a:latin typeface="+mn-lt"/>
          <a:ea typeface="+mn-ea"/>
          <a:cs typeface="+mn-cs"/>
        </a:defRPr>
      </a:lvl2pPr>
      <a:lvl3pPr marL="781903" eaLnBrk="1" hangingPunct="1">
        <a:defRPr>
          <a:latin typeface="+mn-lt"/>
          <a:ea typeface="+mn-ea"/>
          <a:cs typeface="+mn-cs"/>
        </a:defRPr>
      </a:lvl3pPr>
      <a:lvl4pPr marL="1172855" eaLnBrk="1" hangingPunct="1">
        <a:defRPr>
          <a:latin typeface="+mn-lt"/>
          <a:ea typeface="+mn-ea"/>
          <a:cs typeface="+mn-cs"/>
        </a:defRPr>
      </a:lvl4pPr>
      <a:lvl5pPr marL="1563807" eaLnBrk="1" hangingPunct="1">
        <a:defRPr>
          <a:latin typeface="+mn-lt"/>
          <a:ea typeface="+mn-ea"/>
          <a:cs typeface="+mn-cs"/>
        </a:defRPr>
      </a:lvl5pPr>
      <a:lvl6pPr marL="1954759" eaLnBrk="1" hangingPunct="1">
        <a:defRPr>
          <a:latin typeface="+mn-lt"/>
          <a:ea typeface="+mn-ea"/>
          <a:cs typeface="+mn-cs"/>
        </a:defRPr>
      </a:lvl6pPr>
      <a:lvl7pPr marL="2345710" eaLnBrk="1" hangingPunct="1">
        <a:defRPr>
          <a:latin typeface="+mn-lt"/>
          <a:ea typeface="+mn-ea"/>
          <a:cs typeface="+mn-cs"/>
        </a:defRPr>
      </a:lvl7pPr>
      <a:lvl8pPr marL="2736662" eaLnBrk="1" hangingPunct="1">
        <a:defRPr>
          <a:latin typeface="+mn-lt"/>
          <a:ea typeface="+mn-ea"/>
          <a:cs typeface="+mn-cs"/>
        </a:defRPr>
      </a:lvl8pPr>
      <a:lvl9pPr marL="3127614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390952" eaLnBrk="1" hangingPunct="1">
        <a:defRPr>
          <a:latin typeface="+mn-lt"/>
          <a:ea typeface="+mn-ea"/>
          <a:cs typeface="+mn-cs"/>
        </a:defRPr>
      </a:lvl2pPr>
      <a:lvl3pPr marL="781903" eaLnBrk="1" hangingPunct="1">
        <a:defRPr>
          <a:latin typeface="+mn-lt"/>
          <a:ea typeface="+mn-ea"/>
          <a:cs typeface="+mn-cs"/>
        </a:defRPr>
      </a:lvl3pPr>
      <a:lvl4pPr marL="1172855" eaLnBrk="1" hangingPunct="1">
        <a:defRPr>
          <a:latin typeface="+mn-lt"/>
          <a:ea typeface="+mn-ea"/>
          <a:cs typeface="+mn-cs"/>
        </a:defRPr>
      </a:lvl4pPr>
      <a:lvl5pPr marL="1563807" eaLnBrk="1" hangingPunct="1">
        <a:defRPr>
          <a:latin typeface="+mn-lt"/>
          <a:ea typeface="+mn-ea"/>
          <a:cs typeface="+mn-cs"/>
        </a:defRPr>
      </a:lvl5pPr>
      <a:lvl6pPr marL="1954759" eaLnBrk="1" hangingPunct="1">
        <a:defRPr>
          <a:latin typeface="+mn-lt"/>
          <a:ea typeface="+mn-ea"/>
          <a:cs typeface="+mn-cs"/>
        </a:defRPr>
      </a:lvl6pPr>
      <a:lvl7pPr marL="2345710" eaLnBrk="1" hangingPunct="1">
        <a:defRPr>
          <a:latin typeface="+mn-lt"/>
          <a:ea typeface="+mn-ea"/>
          <a:cs typeface="+mn-cs"/>
        </a:defRPr>
      </a:lvl7pPr>
      <a:lvl8pPr marL="2736662" eaLnBrk="1" hangingPunct="1">
        <a:defRPr>
          <a:latin typeface="+mn-lt"/>
          <a:ea typeface="+mn-ea"/>
          <a:cs typeface="+mn-cs"/>
        </a:defRPr>
      </a:lvl8pPr>
      <a:lvl9pPr marL="3127614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gif"/><Relationship Id="rId4" Type="http://schemas.openxmlformats.org/officeDocument/2006/relationships/image" Target="../media/image45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2805" cy="5541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 dirty="0"/>
          </a:p>
        </p:txBody>
      </p:sp>
      <p:sp>
        <p:nvSpPr>
          <p:cNvPr id="18" name="object 18"/>
          <p:cNvSpPr txBox="1"/>
          <p:nvPr/>
        </p:nvSpPr>
        <p:spPr>
          <a:xfrm>
            <a:off x="765785" y="2178688"/>
            <a:ext cx="7612217" cy="955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019"/>
              </a:lnSpc>
            </a:pPr>
            <a:r>
              <a:rPr lang="cs-CZ" sz="2736" b="1" spc="-17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019"/>
              </a:lnSpc>
            </a:pPr>
            <a:r>
              <a:rPr lang="cs-CZ" sz="1710" b="1" spc="-17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710" b="1" spc="-17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420" dirty="0">
              <a:latin typeface="Calibri"/>
              <a:cs typeface="Calibri"/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47EB8754-2E81-4FBC-A739-D438FB7C2219}"/>
              </a:ext>
            </a:extLst>
          </p:cNvPr>
          <p:cNvSpPr txBox="1"/>
          <p:nvPr/>
        </p:nvSpPr>
        <p:spPr>
          <a:xfrm>
            <a:off x="1509520" y="3885114"/>
            <a:ext cx="6003006" cy="931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26"/>
              </a:spcAft>
            </a:pPr>
            <a:r>
              <a:rPr lang="cs-CZ" sz="1539" b="1" cap="all" spc="-15" dirty="0">
                <a:solidFill>
                  <a:srgbClr val="428F9B"/>
                </a:solidFill>
                <a:cs typeface="Calibri"/>
              </a:rPr>
              <a:t>KEV/KPES - Konstrukční prvky elektrických strojů</a:t>
            </a:r>
          </a:p>
          <a:p>
            <a:pPr algn="ctr"/>
            <a:r>
              <a:rPr lang="cs-CZ" sz="1539" b="1" spc="-15" dirty="0">
                <a:solidFill>
                  <a:srgbClr val="428F9B"/>
                </a:solidFill>
                <a:cs typeface="Calibri"/>
              </a:rPr>
              <a:t>Vinutí; druhy, drážky, materiály, izolace, vliv teploty, silové působení, samonosné vinutí</a:t>
            </a: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Vinutí</a:t>
            </a:r>
            <a:br>
              <a:rPr lang="cs-CZ" dirty="0"/>
            </a:br>
            <a:endParaRPr lang="cs-CZ" dirty="0"/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22800B9A-4F43-423C-9EC1-3A6DC04DD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560" y="1052736"/>
            <a:ext cx="7772400" cy="2232248"/>
          </a:xfrm>
        </p:spPr>
        <p:txBody>
          <a:bodyPr>
            <a:normAutofit lnSpcReduction="10000"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Elektrickým obvodem elektrického stroje se rozumí ta jeho část, kterou </a:t>
            </a:r>
            <a:r>
              <a:rPr lang="cs-CZ" b="1" dirty="0"/>
              <a:t>protéká žádoucí elektrický proud</a:t>
            </a:r>
            <a:r>
              <a:rPr lang="cs-CZ" dirty="0"/>
              <a:t>. </a:t>
            </a:r>
          </a:p>
          <a:p>
            <a:pPr marL="676702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Tato část se  nazývá </a:t>
            </a:r>
            <a:r>
              <a:rPr lang="cs-CZ" b="1" dirty="0"/>
              <a:t>vinutí</a:t>
            </a:r>
            <a:r>
              <a:rPr lang="cs-CZ" dirty="0"/>
              <a:t>. </a:t>
            </a:r>
          </a:p>
          <a:p>
            <a:pPr marL="676702" lvl="1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Pro vinutí se používají materiály s </a:t>
            </a:r>
            <a:r>
              <a:rPr lang="cs-CZ" b="1" dirty="0"/>
              <a:t>dobrou elektrickou vodivostí</a:t>
            </a:r>
            <a:r>
              <a:rPr lang="cs-CZ" dirty="0"/>
              <a:t> a některými dalšími vlastnostmi, jako je odpovídající </a:t>
            </a:r>
            <a:r>
              <a:rPr lang="cs-CZ" b="1" dirty="0"/>
              <a:t>mechanická pevnost</a:t>
            </a:r>
            <a:r>
              <a:rPr lang="cs-CZ" dirty="0"/>
              <a:t>, tvárnost, možnost </a:t>
            </a:r>
            <a:r>
              <a:rPr lang="cs-CZ" b="1" dirty="0"/>
              <a:t>snadného spojování </a:t>
            </a:r>
            <a:r>
              <a:rPr lang="cs-CZ" dirty="0"/>
              <a:t>a další. 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V následující tabulce jsou uvedeny nejpoužívanější materiály a jejich základní fyzikální parametry.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</a:t>
            </a:fld>
            <a:endParaRPr lang="cs-CZ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091B1A2-E01E-48B7-9BD7-25EA9C2E9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3437947"/>
            <a:ext cx="7772400" cy="265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833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Vinutí - materiály</a:t>
            </a:r>
            <a:br>
              <a:rPr lang="cs-CZ" dirty="0"/>
            </a:br>
            <a:endParaRPr lang="cs-CZ" dirty="0"/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22800B9A-4F43-423C-9EC1-3A6DC04DD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560" y="1052736"/>
            <a:ext cx="7772400" cy="4338824"/>
          </a:xfrm>
        </p:spPr>
        <p:txBody>
          <a:bodyPr>
            <a:norm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Nejpoužívanějším materiálem pro elektrické obvody - </a:t>
            </a:r>
            <a:r>
              <a:rPr lang="cs-CZ" b="1" dirty="0"/>
              <a:t>měď</a:t>
            </a:r>
            <a:r>
              <a:rPr lang="cs-CZ" dirty="0"/>
              <a:t> </a:t>
            </a:r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Má velmi dobrou elektrickou i tepelnou vodivost, je pevná a tvárná, dobře se spojuje. Menší průřezy vodiče se vyrábí jako dráty s kruhovým průřezem, větší pak s průřezem nejčastěji obdélníkovým nebo různě tvarované. </a:t>
            </a:r>
            <a:r>
              <a:rPr lang="cs-CZ" b="1" dirty="0"/>
              <a:t>Nepoužívá se průřezu čtvercového</a:t>
            </a:r>
            <a:r>
              <a:rPr lang="cs-CZ" dirty="0"/>
              <a:t>. Rozměry kruhových i obdélníkových vodičů jsou normalizovány a současně jsou uváděny i izolační přírůstky podle druhu izolace.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b="1" dirty="0"/>
              <a:t>Hliník</a:t>
            </a:r>
            <a:r>
              <a:rPr lang="cs-CZ" dirty="0"/>
              <a:t> se používá nejčastěji pro odlité klece nakrátko asynchronních strojů.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b="1" dirty="0"/>
              <a:t>Mosaz</a:t>
            </a:r>
            <a:r>
              <a:rPr lang="cs-CZ" dirty="0"/>
              <a:t> nebo </a:t>
            </a:r>
            <a:r>
              <a:rPr lang="cs-CZ" b="1" dirty="0"/>
              <a:t>bronz</a:t>
            </a:r>
            <a:r>
              <a:rPr lang="cs-CZ" dirty="0"/>
              <a:t> pro odporové rozběhové vinutí dvojité klece asynchronních stroj nebo jako drážkové klíny rotor turboalternátorů, kde současně s nemagnetickou ocelovou bandáží tvoří vinutí tlumiče.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2924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Vinutí - provedení</a:t>
            </a:r>
            <a:br>
              <a:rPr lang="cs-CZ" dirty="0"/>
            </a:br>
            <a:endParaRPr lang="cs-CZ" dirty="0"/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22800B9A-4F43-423C-9EC1-3A6DC04DD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560" y="1052735"/>
            <a:ext cx="3960440" cy="4888775"/>
          </a:xfrm>
        </p:spPr>
        <p:txBody>
          <a:bodyPr>
            <a:norm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Vinutí jádrové (též koncentrované): </a:t>
            </a:r>
          </a:p>
          <a:p>
            <a:pPr marL="676702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Navinuté v jedné nebo  více  polohách  na  železném nebo neželezném  jádře.</a:t>
            </a:r>
          </a:p>
          <a:p>
            <a:pPr marL="676702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Použití  je  především  u  netočivých  strojů.</a:t>
            </a:r>
          </a:p>
          <a:p>
            <a:pPr marL="676702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U točivých strojů tvoří pólové cívky stejnosměrných nebo synchronních strojů. </a:t>
            </a:r>
          </a:p>
          <a:p>
            <a:pPr marL="676702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Každý závit vinutí zabírá se stejným magnetickým  tokem. </a:t>
            </a:r>
          </a:p>
          <a:p>
            <a:pPr marL="676702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Výsledné napětí cívky je dáno součinem závitového napětí a počtu závitů.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4</a:t>
            </a:fld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D1F60DC9-106F-4C68-AE1D-1810C4C5CB65}"/>
              </a:ext>
            </a:extLst>
          </p:cNvPr>
          <p:cNvSpPr txBox="1">
            <a:spLocks/>
          </p:cNvSpPr>
          <p:nvPr/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eaLnBrk="1" hangingPunct="1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0952" eaLnBrk="1" hangingPunct="1">
              <a:defRPr>
                <a:latin typeface="+mn-lt"/>
                <a:ea typeface="+mn-ea"/>
                <a:cs typeface="+mn-cs"/>
              </a:defRPr>
            </a:lvl2pPr>
            <a:lvl3pPr marL="781903" eaLnBrk="1" hangingPunct="1">
              <a:defRPr>
                <a:latin typeface="+mn-lt"/>
                <a:ea typeface="+mn-ea"/>
                <a:cs typeface="+mn-cs"/>
              </a:defRPr>
            </a:lvl3pPr>
            <a:lvl4pPr marL="1172855" eaLnBrk="1" hangingPunct="1">
              <a:defRPr>
                <a:latin typeface="+mn-lt"/>
                <a:ea typeface="+mn-ea"/>
                <a:cs typeface="+mn-cs"/>
              </a:defRPr>
            </a:lvl4pPr>
            <a:lvl5pPr marL="1563807" eaLnBrk="1" hangingPunct="1">
              <a:defRPr>
                <a:latin typeface="+mn-lt"/>
                <a:ea typeface="+mn-ea"/>
                <a:cs typeface="+mn-cs"/>
              </a:defRPr>
            </a:lvl5pPr>
            <a:lvl6pPr marL="1954759" eaLnBrk="1" hangingPunct="1">
              <a:defRPr>
                <a:latin typeface="+mn-lt"/>
                <a:ea typeface="+mn-ea"/>
                <a:cs typeface="+mn-cs"/>
              </a:defRPr>
            </a:lvl6pPr>
            <a:lvl7pPr marL="2345710" eaLnBrk="1" hangingPunct="1">
              <a:defRPr>
                <a:latin typeface="+mn-lt"/>
                <a:ea typeface="+mn-ea"/>
                <a:cs typeface="+mn-cs"/>
              </a:defRPr>
            </a:lvl7pPr>
            <a:lvl8pPr marL="2736662" eaLnBrk="1" hangingPunct="1">
              <a:defRPr>
                <a:latin typeface="+mn-lt"/>
                <a:ea typeface="+mn-ea"/>
                <a:cs typeface="+mn-cs"/>
              </a:defRPr>
            </a:lvl8pPr>
            <a:lvl9pPr marL="3127614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cs-CZ" kern="0"/>
          </a:p>
          <a:p>
            <a:endParaRPr lang="cs-CZ" kern="0"/>
          </a:p>
          <a:p>
            <a:endParaRPr lang="cs-CZ" kern="0"/>
          </a:p>
          <a:p>
            <a:endParaRPr lang="cs-CZ" kern="0"/>
          </a:p>
          <a:p>
            <a:endParaRPr lang="cs-CZ" kern="0"/>
          </a:p>
          <a:p>
            <a:endParaRPr lang="cs-CZ" kern="0" dirty="0"/>
          </a:p>
        </p:txBody>
      </p:sp>
      <p:pic>
        <p:nvPicPr>
          <p:cNvPr id="9" name="Picture 6" descr="https://encrypted-tbn2.gstatic.com/images?q=tbn:ANd9GcTxpuNHs68Vpue5Pxr8E-uVT0XgTMpCKAPqMm_NkOd1ccbNppnmuQ">
            <a:extLst>
              <a:ext uri="{FF2B5EF4-FFF2-40B4-BE49-F238E27FC236}">
                <a16:creationId xmlns:a16="http://schemas.microsoft.com/office/drawing/2014/main" id="{606329DD-00A8-40FE-83F7-7C21DCC1A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7561" y="1124408"/>
            <a:ext cx="1528260" cy="1429450"/>
          </a:xfrm>
          <a:prstGeom prst="rect">
            <a:avLst/>
          </a:prstGeom>
          <a:noFill/>
        </p:spPr>
      </p:pic>
      <p:pic>
        <p:nvPicPr>
          <p:cNvPr id="13" name="Picture 7" descr="http://i01.i.aliimg.com/photo/v1/111440885/BLDC_Wound_Stator.jpg">
            <a:extLst>
              <a:ext uri="{FF2B5EF4-FFF2-40B4-BE49-F238E27FC236}">
                <a16:creationId xmlns:a16="http://schemas.microsoft.com/office/drawing/2014/main" id="{EFAE8DA8-A050-4F6D-872E-AA6C96032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77525" y="1052736"/>
            <a:ext cx="1466475" cy="1536953"/>
          </a:xfrm>
          <a:prstGeom prst="rect">
            <a:avLst/>
          </a:prstGeom>
          <a:noFill/>
        </p:spPr>
      </p:pic>
      <p:pic>
        <p:nvPicPr>
          <p:cNvPr id="15" name="Picture 2" descr="ABB 006">
            <a:extLst>
              <a:ext uri="{FF2B5EF4-FFF2-40B4-BE49-F238E27FC236}">
                <a16:creationId xmlns:a16="http://schemas.microsoft.com/office/drawing/2014/main" id="{EEEFB713-CB3F-445E-8A0D-CF9B168E4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204" y="4192090"/>
            <a:ext cx="2321739" cy="1741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Zástupný symbol pro obsah 3">
            <a:extLst>
              <a:ext uri="{FF2B5EF4-FFF2-40B4-BE49-F238E27FC236}">
                <a16:creationId xmlns:a16="http://schemas.microsoft.com/office/drawing/2014/main" id="{C03D320F-B640-4843-A3FD-A81F11C82B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67015" y="2527007"/>
            <a:ext cx="2483768" cy="1741305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F0309445-3052-482F-92F1-CC45D85B14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6240" y="1124408"/>
            <a:ext cx="1586931" cy="1429450"/>
          </a:xfrm>
          <a:prstGeom prst="rect">
            <a:avLst/>
          </a:prstGeom>
        </p:spPr>
      </p:pic>
      <p:pic>
        <p:nvPicPr>
          <p:cNvPr id="17" name="Zástupný symbol pro obsah 3">
            <a:extLst>
              <a:ext uri="{FF2B5EF4-FFF2-40B4-BE49-F238E27FC236}">
                <a16:creationId xmlns:a16="http://schemas.microsoft.com/office/drawing/2014/main" id="{CB94E348-3FE2-4618-B968-9CA1096BEB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58718" y="2539830"/>
            <a:ext cx="1908297" cy="1694429"/>
          </a:xfrm>
          <a:prstGeom prst="rect">
            <a:avLst/>
          </a:prstGeom>
        </p:spPr>
      </p:pic>
      <p:pic>
        <p:nvPicPr>
          <p:cNvPr id="14" name="Picture 2" descr="C:\Documents and Settings\vkindl\My Documents\FEL\LITVINOV\foto\P1030768.JPG">
            <a:extLst>
              <a:ext uri="{FF2B5EF4-FFF2-40B4-BE49-F238E27FC236}">
                <a16:creationId xmlns:a16="http://schemas.microsoft.com/office/drawing/2014/main" id="{34A3D7FE-0C2D-4193-B18D-BB5C2F4D7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965" y="4247082"/>
            <a:ext cx="2259239" cy="1694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2127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Vinutí - provedení</a:t>
            </a:r>
            <a:br>
              <a:rPr lang="cs-CZ" dirty="0"/>
            </a:br>
            <a:endParaRPr lang="cs-CZ" dirty="0"/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22800B9A-4F43-423C-9EC1-3A6DC04DD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560" y="1052736"/>
            <a:ext cx="3960440" cy="4880658"/>
          </a:xfrm>
        </p:spPr>
        <p:txBody>
          <a:bodyPr>
            <a:normAutofit lnSpcReduction="10000"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Vinutí rozložené: </a:t>
            </a:r>
          </a:p>
          <a:p>
            <a:pPr marL="676702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Ve většině případů je uložené v  drážkách, v jedné nebo častěji ve dvou vrstvách.</a:t>
            </a:r>
          </a:p>
          <a:p>
            <a:pPr marL="676702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Jednotlivé závity zabírají s různým magnetickým tokem, proto se v nich indukuje napětí fázově posunuté. </a:t>
            </a:r>
          </a:p>
          <a:p>
            <a:pPr marL="676702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Vinutí je uloženo v drážkách vytvořených při povrchu válcové plochy, které jsou rovnoběžné s osou válce.</a:t>
            </a:r>
          </a:p>
          <a:p>
            <a:pPr marL="676702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Aktivní část  závitu je uložena v drážce.</a:t>
            </a:r>
          </a:p>
          <a:p>
            <a:pPr marL="676702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Neaktivní jsou pouze čela vinutí, část která spojuje obě aktivní strany cívky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5</a:t>
            </a:fld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D1F60DC9-106F-4C68-AE1D-1810C4C5CB65}"/>
              </a:ext>
            </a:extLst>
          </p:cNvPr>
          <p:cNvSpPr txBox="1">
            <a:spLocks/>
          </p:cNvSpPr>
          <p:nvPr/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eaLnBrk="1" hangingPunct="1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0952" eaLnBrk="1" hangingPunct="1">
              <a:defRPr>
                <a:latin typeface="+mn-lt"/>
                <a:ea typeface="+mn-ea"/>
                <a:cs typeface="+mn-cs"/>
              </a:defRPr>
            </a:lvl2pPr>
            <a:lvl3pPr marL="781903" eaLnBrk="1" hangingPunct="1">
              <a:defRPr>
                <a:latin typeface="+mn-lt"/>
                <a:ea typeface="+mn-ea"/>
                <a:cs typeface="+mn-cs"/>
              </a:defRPr>
            </a:lvl3pPr>
            <a:lvl4pPr marL="1172855" eaLnBrk="1" hangingPunct="1">
              <a:defRPr>
                <a:latin typeface="+mn-lt"/>
                <a:ea typeface="+mn-ea"/>
                <a:cs typeface="+mn-cs"/>
              </a:defRPr>
            </a:lvl4pPr>
            <a:lvl5pPr marL="1563807" eaLnBrk="1" hangingPunct="1">
              <a:defRPr>
                <a:latin typeface="+mn-lt"/>
                <a:ea typeface="+mn-ea"/>
                <a:cs typeface="+mn-cs"/>
              </a:defRPr>
            </a:lvl5pPr>
            <a:lvl6pPr marL="1954759" eaLnBrk="1" hangingPunct="1">
              <a:defRPr>
                <a:latin typeface="+mn-lt"/>
                <a:ea typeface="+mn-ea"/>
                <a:cs typeface="+mn-cs"/>
              </a:defRPr>
            </a:lvl6pPr>
            <a:lvl7pPr marL="2345710" eaLnBrk="1" hangingPunct="1">
              <a:defRPr>
                <a:latin typeface="+mn-lt"/>
                <a:ea typeface="+mn-ea"/>
                <a:cs typeface="+mn-cs"/>
              </a:defRPr>
            </a:lvl7pPr>
            <a:lvl8pPr marL="2736662" eaLnBrk="1" hangingPunct="1">
              <a:defRPr>
                <a:latin typeface="+mn-lt"/>
                <a:ea typeface="+mn-ea"/>
                <a:cs typeface="+mn-cs"/>
              </a:defRPr>
            </a:lvl8pPr>
            <a:lvl9pPr marL="3127614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cs-CZ" kern="0"/>
          </a:p>
          <a:p>
            <a:endParaRPr lang="cs-CZ" kern="0"/>
          </a:p>
          <a:p>
            <a:endParaRPr lang="cs-CZ" kern="0"/>
          </a:p>
          <a:p>
            <a:endParaRPr lang="cs-CZ" kern="0"/>
          </a:p>
          <a:p>
            <a:endParaRPr lang="cs-CZ" kern="0"/>
          </a:p>
          <a:p>
            <a:endParaRPr lang="cs-CZ" kern="0" dirty="0"/>
          </a:p>
        </p:txBody>
      </p:sp>
      <p:pic>
        <p:nvPicPr>
          <p:cNvPr id="20" name="Picture 18" descr="https://encrypted-tbn1.gstatic.com/images?q=tbn:ANd9GcTgpZfh0jzeZqxnlXoQ8FN2hAxbZJpjGDeakD2yI4mXDafckcj0gQ">
            <a:extLst>
              <a:ext uri="{FF2B5EF4-FFF2-40B4-BE49-F238E27FC236}">
                <a16:creationId xmlns:a16="http://schemas.microsoft.com/office/drawing/2014/main" id="{89707B62-68B0-49B4-AA3C-60068452F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5063" y="3230585"/>
            <a:ext cx="2286000" cy="1714500"/>
          </a:xfrm>
          <a:prstGeom prst="rect">
            <a:avLst/>
          </a:prstGeom>
          <a:noFill/>
        </p:spPr>
      </p:pic>
      <p:pic>
        <p:nvPicPr>
          <p:cNvPr id="21" name="Picture 2" descr="https://encrypted-tbn3.gstatic.com/images?q=tbn:ANd9GcTOUOkAVuo_M3NaAdrsL0Npv-Sfu6xMPBQRI4B-7c8qVBIYoxps">
            <a:extLst>
              <a:ext uri="{FF2B5EF4-FFF2-40B4-BE49-F238E27FC236}">
                <a16:creationId xmlns:a16="http://schemas.microsoft.com/office/drawing/2014/main" id="{7A2CEE75-9D7F-4C76-9E4D-949593586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2997" y="882176"/>
            <a:ext cx="2014745" cy="2106324"/>
          </a:xfrm>
          <a:prstGeom prst="rect">
            <a:avLst/>
          </a:prstGeom>
          <a:noFill/>
        </p:spPr>
      </p:pic>
      <p:pic>
        <p:nvPicPr>
          <p:cNvPr id="22" name="Picture 4" descr="https://encrypted-tbn3.gstatic.com/images?q=tbn:ANd9GcT1WpGLSPFGvLJmia46YGrSpMs1ceiFJrGF4L1U3nt6f-_7ETAa">
            <a:extLst>
              <a:ext uri="{FF2B5EF4-FFF2-40B4-BE49-F238E27FC236}">
                <a16:creationId xmlns:a16="http://schemas.microsoft.com/office/drawing/2014/main" id="{BAD7BA4F-92F9-4110-B83A-D942EB0A0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0519" y="3175907"/>
            <a:ext cx="2035540" cy="1765261"/>
          </a:xfrm>
          <a:prstGeom prst="rect">
            <a:avLst/>
          </a:prstGeom>
          <a:noFill/>
        </p:spPr>
      </p:pic>
      <p:pic>
        <p:nvPicPr>
          <p:cNvPr id="25" name="Picture 6" descr="http://www.startery-alternatory.cz/fotocache/bigorig/139010%20BOSCH.jpg">
            <a:extLst>
              <a:ext uri="{FF2B5EF4-FFF2-40B4-BE49-F238E27FC236}">
                <a16:creationId xmlns:a16="http://schemas.microsoft.com/office/drawing/2014/main" id="{4E415459-4324-4770-BEB7-A4C57E722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5063" y="882176"/>
            <a:ext cx="2286000" cy="22491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37865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Vinutí - provedení</a:t>
            </a:r>
            <a:br>
              <a:rPr lang="cs-CZ" dirty="0"/>
            </a:br>
            <a:endParaRPr lang="cs-CZ" dirty="0"/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22800B9A-4F43-423C-9EC1-3A6DC04DD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560" y="1052736"/>
            <a:ext cx="3960440" cy="4880658"/>
          </a:xfrm>
        </p:spPr>
        <p:txBody>
          <a:bodyPr>
            <a:norm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Vinutí rozložené: </a:t>
            </a:r>
          </a:p>
          <a:p>
            <a:pPr marL="676702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Koncentrické</a:t>
            </a:r>
          </a:p>
          <a:p>
            <a:pPr marL="1067653" lvl="2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dirty="0"/>
              <a:t>Méně výhodné než vinutí postupné, má totiž  cívky různého tvaru a rozměrů. </a:t>
            </a:r>
          </a:p>
          <a:p>
            <a:pPr marL="1067653" lvl="2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dirty="0"/>
              <a:t>Provedení pólové nebo </a:t>
            </a:r>
            <a:r>
              <a:rPr lang="cs-CZ" dirty="0" err="1"/>
              <a:t>pólpárové</a:t>
            </a:r>
            <a:r>
              <a:rPr lang="cs-CZ" dirty="0"/>
              <a:t>.</a:t>
            </a:r>
          </a:p>
          <a:p>
            <a:pPr marL="1067653" lvl="2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dirty="0"/>
              <a:t>Použití kompenzační vinutí stejnosměrných strojů </a:t>
            </a:r>
          </a:p>
          <a:p>
            <a:pPr marL="1067653" lvl="2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dirty="0"/>
              <a:t>Budící vinutí turboalternátorů</a:t>
            </a:r>
          </a:p>
          <a:p>
            <a:pPr marL="1067653" lvl="2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dirty="0"/>
              <a:t>Zubové vinutí</a:t>
            </a:r>
          </a:p>
          <a:p>
            <a:pPr marL="1067653" lvl="2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cs-CZ" dirty="0"/>
          </a:p>
          <a:p>
            <a:pPr>
              <a:spcAft>
                <a:spcPts val="600"/>
              </a:spcAft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6</a:t>
            </a:fld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D1F60DC9-106F-4C68-AE1D-1810C4C5CB65}"/>
              </a:ext>
            </a:extLst>
          </p:cNvPr>
          <p:cNvSpPr txBox="1">
            <a:spLocks/>
          </p:cNvSpPr>
          <p:nvPr/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eaLnBrk="1" hangingPunct="1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0952" eaLnBrk="1" hangingPunct="1">
              <a:defRPr>
                <a:latin typeface="+mn-lt"/>
                <a:ea typeface="+mn-ea"/>
                <a:cs typeface="+mn-cs"/>
              </a:defRPr>
            </a:lvl2pPr>
            <a:lvl3pPr marL="781903" eaLnBrk="1" hangingPunct="1">
              <a:defRPr>
                <a:latin typeface="+mn-lt"/>
                <a:ea typeface="+mn-ea"/>
                <a:cs typeface="+mn-cs"/>
              </a:defRPr>
            </a:lvl3pPr>
            <a:lvl4pPr marL="1172855" eaLnBrk="1" hangingPunct="1">
              <a:defRPr>
                <a:latin typeface="+mn-lt"/>
                <a:ea typeface="+mn-ea"/>
                <a:cs typeface="+mn-cs"/>
              </a:defRPr>
            </a:lvl4pPr>
            <a:lvl5pPr marL="1563807" eaLnBrk="1" hangingPunct="1">
              <a:defRPr>
                <a:latin typeface="+mn-lt"/>
                <a:ea typeface="+mn-ea"/>
                <a:cs typeface="+mn-cs"/>
              </a:defRPr>
            </a:lvl5pPr>
            <a:lvl6pPr marL="1954759" eaLnBrk="1" hangingPunct="1">
              <a:defRPr>
                <a:latin typeface="+mn-lt"/>
                <a:ea typeface="+mn-ea"/>
                <a:cs typeface="+mn-cs"/>
              </a:defRPr>
            </a:lvl6pPr>
            <a:lvl7pPr marL="2345710" eaLnBrk="1" hangingPunct="1">
              <a:defRPr>
                <a:latin typeface="+mn-lt"/>
                <a:ea typeface="+mn-ea"/>
                <a:cs typeface="+mn-cs"/>
              </a:defRPr>
            </a:lvl7pPr>
            <a:lvl8pPr marL="2736662" eaLnBrk="1" hangingPunct="1">
              <a:defRPr>
                <a:latin typeface="+mn-lt"/>
                <a:ea typeface="+mn-ea"/>
                <a:cs typeface="+mn-cs"/>
              </a:defRPr>
            </a:lvl8pPr>
            <a:lvl9pPr marL="3127614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cs-CZ" kern="0"/>
          </a:p>
          <a:p>
            <a:endParaRPr lang="cs-CZ" kern="0"/>
          </a:p>
          <a:p>
            <a:endParaRPr lang="cs-CZ" kern="0"/>
          </a:p>
          <a:p>
            <a:endParaRPr lang="cs-CZ" kern="0"/>
          </a:p>
          <a:p>
            <a:endParaRPr lang="cs-CZ" kern="0"/>
          </a:p>
          <a:p>
            <a:endParaRPr lang="cs-CZ" kern="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F9DFC5E-865A-4C6C-B746-E6899593E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064" y="472806"/>
            <a:ext cx="1958707" cy="2056069"/>
          </a:xfrm>
          <a:prstGeom prst="rect">
            <a:avLst/>
          </a:prstGeom>
        </p:spPr>
      </p:pic>
      <p:pic>
        <p:nvPicPr>
          <p:cNvPr id="9" name="Picture 3" descr="skenovat0028">
            <a:extLst>
              <a:ext uri="{FF2B5EF4-FFF2-40B4-BE49-F238E27FC236}">
                <a16:creationId xmlns:a16="http://schemas.microsoft.com/office/drawing/2014/main" id="{1FCA2E03-35B0-49E1-8C5A-2D087116C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73599" y="512809"/>
            <a:ext cx="1867561" cy="1990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Obr. 1.">
            <a:extLst>
              <a:ext uri="{FF2B5EF4-FFF2-40B4-BE49-F238E27FC236}">
                <a16:creationId xmlns:a16="http://schemas.microsoft.com/office/drawing/2014/main" id="{B6054AF3-805D-4E52-847A-22739B468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6066" y="2557411"/>
            <a:ext cx="4065094" cy="35107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0739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Vinutí - provedení</a:t>
            </a:r>
            <a:br>
              <a:rPr lang="cs-CZ" dirty="0"/>
            </a:br>
            <a:endParaRPr lang="cs-CZ" dirty="0"/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22800B9A-4F43-423C-9EC1-3A6DC04DD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560" y="1052736"/>
            <a:ext cx="3960440" cy="4880658"/>
          </a:xfrm>
        </p:spPr>
        <p:txBody>
          <a:bodyPr>
            <a:norm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Vinutí rozložené: </a:t>
            </a:r>
          </a:p>
          <a:p>
            <a:pPr marL="676702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postupné: </a:t>
            </a:r>
          </a:p>
          <a:p>
            <a:pPr marL="1067653" lvl="2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dirty="0"/>
              <a:t>Všechny cívky mají stejnou velikost a tvar.</a:t>
            </a:r>
          </a:p>
          <a:p>
            <a:pPr marL="1067653" lvl="2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dirty="0"/>
              <a:t>V rotorech stejnosměrných strojů se používá vinutí výhradně tohoto typu.</a:t>
            </a:r>
          </a:p>
          <a:p>
            <a:pPr marL="1067653" lvl="2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dirty="0"/>
              <a:t>Střídavé stroje rozstříhané vinutí stejnosměrné (např. třífázově). </a:t>
            </a:r>
          </a:p>
          <a:p>
            <a:pPr marL="1067653" lvl="2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dirty="0"/>
              <a:t>Podle tvaru cívek může být vinutí: smyčkové, vlnové, křížené, nekřížené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7</a:t>
            </a:fld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D1F60DC9-106F-4C68-AE1D-1810C4C5CB65}"/>
              </a:ext>
            </a:extLst>
          </p:cNvPr>
          <p:cNvSpPr txBox="1">
            <a:spLocks/>
          </p:cNvSpPr>
          <p:nvPr/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eaLnBrk="1" hangingPunct="1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0952" eaLnBrk="1" hangingPunct="1">
              <a:defRPr>
                <a:latin typeface="+mn-lt"/>
                <a:ea typeface="+mn-ea"/>
                <a:cs typeface="+mn-cs"/>
              </a:defRPr>
            </a:lvl2pPr>
            <a:lvl3pPr marL="781903" eaLnBrk="1" hangingPunct="1">
              <a:defRPr>
                <a:latin typeface="+mn-lt"/>
                <a:ea typeface="+mn-ea"/>
                <a:cs typeface="+mn-cs"/>
              </a:defRPr>
            </a:lvl3pPr>
            <a:lvl4pPr marL="1172855" eaLnBrk="1" hangingPunct="1">
              <a:defRPr>
                <a:latin typeface="+mn-lt"/>
                <a:ea typeface="+mn-ea"/>
                <a:cs typeface="+mn-cs"/>
              </a:defRPr>
            </a:lvl4pPr>
            <a:lvl5pPr marL="1563807" eaLnBrk="1" hangingPunct="1">
              <a:defRPr>
                <a:latin typeface="+mn-lt"/>
                <a:ea typeface="+mn-ea"/>
                <a:cs typeface="+mn-cs"/>
              </a:defRPr>
            </a:lvl5pPr>
            <a:lvl6pPr marL="1954759" eaLnBrk="1" hangingPunct="1">
              <a:defRPr>
                <a:latin typeface="+mn-lt"/>
                <a:ea typeface="+mn-ea"/>
                <a:cs typeface="+mn-cs"/>
              </a:defRPr>
            </a:lvl6pPr>
            <a:lvl7pPr marL="2345710" eaLnBrk="1" hangingPunct="1">
              <a:defRPr>
                <a:latin typeface="+mn-lt"/>
                <a:ea typeface="+mn-ea"/>
                <a:cs typeface="+mn-cs"/>
              </a:defRPr>
            </a:lvl7pPr>
            <a:lvl8pPr marL="2736662" eaLnBrk="1" hangingPunct="1">
              <a:defRPr>
                <a:latin typeface="+mn-lt"/>
                <a:ea typeface="+mn-ea"/>
                <a:cs typeface="+mn-cs"/>
              </a:defRPr>
            </a:lvl8pPr>
            <a:lvl9pPr marL="3127614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cs-CZ" kern="0"/>
          </a:p>
          <a:p>
            <a:endParaRPr lang="cs-CZ" kern="0"/>
          </a:p>
          <a:p>
            <a:endParaRPr lang="cs-CZ" kern="0"/>
          </a:p>
          <a:p>
            <a:endParaRPr lang="cs-CZ" kern="0"/>
          </a:p>
          <a:p>
            <a:endParaRPr lang="cs-CZ" kern="0"/>
          </a:p>
          <a:p>
            <a:endParaRPr lang="cs-CZ" kern="0" dirty="0"/>
          </a:p>
        </p:txBody>
      </p:sp>
      <p:pic>
        <p:nvPicPr>
          <p:cNvPr id="13" name="Picture 4" descr="https://encrypted-tbn3.gstatic.com/images?q=tbn:ANd9GcT1WpGLSPFGvLJmia46YGrSpMs1ceiFJrGF4L1U3nt6f-_7ETAa">
            <a:extLst>
              <a:ext uri="{FF2B5EF4-FFF2-40B4-BE49-F238E27FC236}">
                <a16:creationId xmlns:a16="http://schemas.microsoft.com/office/drawing/2014/main" id="{99C83145-B8BB-4F12-8D19-2D966265C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508" y="3551978"/>
            <a:ext cx="2195736" cy="1904186"/>
          </a:xfrm>
          <a:prstGeom prst="rect">
            <a:avLst/>
          </a:prstGeom>
          <a:noFill/>
        </p:spPr>
      </p:pic>
      <p:pic>
        <p:nvPicPr>
          <p:cNvPr id="14" name="Zástupný symbol pro obsah 3">
            <a:extLst>
              <a:ext uri="{FF2B5EF4-FFF2-40B4-BE49-F238E27FC236}">
                <a16:creationId xmlns:a16="http://schemas.microsoft.com/office/drawing/2014/main" id="{4A574AAA-7779-48F9-AAAB-943968D55C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33299" y="3634085"/>
            <a:ext cx="2430671" cy="1823004"/>
          </a:xfrm>
          <a:prstGeom prst="rect">
            <a:avLst/>
          </a:prstGeom>
        </p:spPr>
      </p:pic>
      <p:pic>
        <p:nvPicPr>
          <p:cNvPr id="15" name="Picture 3" descr="DSC00204">
            <a:extLst>
              <a:ext uri="{FF2B5EF4-FFF2-40B4-BE49-F238E27FC236}">
                <a16:creationId xmlns:a16="http://schemas.microsoft.com/office/drawing/2014/main" id="{5124B7F6-B6C0-4F0B-B2BF-B8E52B96B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020" y="1395141"/>
            <a:ext cx="2016224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ABB 001">
            <a:extLst>
              <a:ext uri="{FF2B5EF4-FFF2-40B4-BE49-F238E27FC236}">
                <a16:creationId xmlns:a16="http://schemas.microsoft.com/office/drawing/2014/main" id="{6D368F5E-E64C-46CE-B78F-5B2ADB98A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299" y="1395141"/>
            <a:ext cx="2590176" cy="194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0822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Vinutí - uložení</a:t>
            </a:r>
            <a:br>
              <a:rPr lang="cs-CZ" dirty="0"/>
            </a:br>
            <a:endParaRPr lang="cs-CZ" dirty="0"/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22800B9A-4F43-423C-9EC1-3A6DC04DD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560" y="1268760"/>
            <a:ext cx="7772400" cy="4698864"/>
          </a:xfrm>
        </p:spPr>
        <p:txBody>
          <a:bodyPr>
            <a:normAutofit fontScale="92500" lnSpcReduction="10000"/>
          </a:bodyPr>
          <a:lstStyle/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Vinutí uloženo v drážkách – povětšinou otevřených a zajištěných drážkovými klíny</a:t>
            </a:r>
          </a:p>
          <a:p>
            <a:pPr marL="676702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Drážkové klíny jsou nekovové- zamezení indukce el. Napětí a tím klece nakrátko (</a:t>
            </a:r>
            <a:r>
              <a:rPr lang="cs-CZ" dirty="0" err="1"/>
              <a:t>pertinax</a:t>
            </a:r>
            <a:r>
              <a:rPr lang="cs-CZ" dirty="0"/>
              <a:t>, </a:t>
            </a:r>
            <a:r>
              <a:rPr lang="cs-CZ" dirty="0" err="1"/>
              <a:t>texgumoid</a:t>
            </a:r>
            <a:r>
              <a:rPr lang="cs-CZ" dirty="0"/>
              <a:t>, </a:t>
            </a:r>
            <a:r>
              <a:rPr lang="cs-CZ" dirty="0" err="1"/>
              <a:t>sklotextit</a:t>
            </a:r>
            <a:r>
              <a:rPr lang="cs-CZ" dirty="0"/>
              <a:t>)</a:t>
            </a:r>
          </a:p>
          <a:p>
            <a:pPr marL="676702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Otevřené drážky umožňují vkládat již předem vytvarované a vytvrzené cívky</a:t>
            </a:r>
          </a:p>
          <a:p>
            <a:pPr marL="676702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Vyšší vliv drážkové harmonické na průběh magnetické indukce a zvýšené povrchové ztráty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U malých strojů a nebo malých vzduchových mezer – polouzavřené drážky – vinutí se musí postupně zakládat – v drážce se teprve cívka formuje.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V otevřených a polouzavřených drážkách je vinutí zajištěno proti dynamickým účinkům elektrického proudu a na rotoru navíc proti odstředivým silám drážkovými klíny.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Nejčastěji se požívá sklolaminát, u polouzavřených drážek to podle jejího tvaru může být i lesklá lepenka, </a:t>
            </a:r>
            <a:r>
              <a:rPr lang="cs-CZ" dirty="0" err="1"/>
              <a:t>mikafolium</a:t>
            </a:r>
            <a:r>
              <a:rPr lang="cs-CZ" dirty="0"/>
              <a:t> a pod.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Pouze drážkové klíny na rotorech turboalternátorů se provádějí kovové (mosaz, bronz), protože jsou klíny vzhledem k budícímu magnetickému poli v klidu a tudíž se do nich neindukuje žádné napětí.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0759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Vinutí - uložení</a:t>
            </a:r>
            <a:br>
              <a:rPr lang="cs-CZ" dirty="0"/>
            </a:b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9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B6CCB281-B437-448E-B9B3-FBAA32138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488956"/>
            <a:ext cx="6429604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10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Vinutí - uložení</a:t>
            </a:r>
            <a:br>
              <a:rPr lang="cs-CZ" dirty="0"/>
            </a:b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10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1E1321A-F54E-42DB-9A8B-10D3CC6BC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463" y="1484784"/>
            <a:ext cx="5702777" cy="351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924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Vinutí - uložení</a:t>
            </a:r>
            <a:br>
              <a:rPr lang="cs-CZ" dirty="0"/>
            </a:b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11</a:t>
            </a:fld>
            <a:endParaRPr lang="cs-CZ"/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95F5CEF0-4881-4FB8-9549-B02054C3AE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985901"/>
              </p:ext>
            </p:extLst>
          </p:nvPr>
        </p:nvGraphicFramePr>
        <p:xfrm>
          <a:off x="2771809" y="2708239"/>
          <a:ext cx="190482" cy="4664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99">
                  <a:extLst>
                    <a:ext uri="{9D8B030D-6E8A-4147-A177-3AD203B41FA5}">
                      <a16:colId xmlns:a16="http://schemas.microsoft.com/office/drawing/2014/main" val="1926365646"/>
                    </a:ext>
                  </a:extLst>
                </a:gridCol>
                <a:gridCol w="30607">
                  <a:extLst>
                    <a:ext uri="{9D8B030D-6E8A-4147-A177-3AD203B41FA5}">
                      <a16:colId xmlns:a16="http://schemas.microsoft.com/office/drawing/2014/main" val="1026744742"/>
                    </a:ext>
                  </a:extLst>
                </a:gridCol>
                <a:gridCol w="124776">
                  <a:extLst>
                    <a:ext uri="{9D8B030D-6E8A-4147-A177-3AD203B41FA5}">
                      <a16:colId xmlns:a16="http://schemas.microsoft.com/office/drawing/2014/main" val="513434931"/>
                    </a:ext>
                  </a:extLst>
                </a:gridCol>
              </a:tblGrid>
              <a:tr h="32706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cs-CZ" sz="100">
                          <a:effectLst/>
                        </a:rPr>
                        <a:t>Technologie</a:t>
                      </a:r>
                      <a:endParaRPr lang="cs-CZ" sz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8" marR="2438" marT="0" marB="0" anchor="ctr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</a:pPr>
                      <a:r>
                        <a:rPr lang="cs-CZ" sz="100">
                          <a:effectLst/>
                        </a:rPr>
                        <a:t>Činitel plnění</a:t>
                      </a:r>
                      <a:endParaRPr lang="cs-CZ" sz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8" marR="2438" marT="0" marB="0" anchor="ctr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</a:pPr>
                      <a:r>
                        <a:rPr lang="cs-CZ" sz="100">
                          <a:effectLst/>
                        </a:rPr>
                        <a:t> </a:t>
                      </a:r>
                      <a:endParaRPr lang="cs-CZ" sz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8" marR="2438" marT="0" marB="0" anchor="ctr"/>
                </a:tc>
                <a:extLst>
                  <a:ext uri="{0D108BD9-81ED-4DB2-BD59-A6C34878D82A}">
                    <a16:rowId xmlns:a16="http://schemas.microsoft.com/office/drawing/2014/main" val="227232292"/>
                  </a:ext>
                </a:extLst>
              </a:tr>
              <a:tr h="80423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</a:pPr>
                      <a:r>
                        <a:rPr lang="cs-CZ" sz="100">
                          <a:effectLst/>
                        </a:rPr>
                        <a:t>Standartní vsypávané vinutí</a:t>
                      </a:r>
                      <a:endParaRPr lang="cs-CZ" sz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8" marR="2438" marT="0" marB="0" anchor="ctr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</a:pPr>
                      <a:r>
                        <a:rPr lang="cs-CZ" sz="100">
                          <a:effectLst/>
                        </a:rPr>
                        <a:t>40 %</a:t>
                      </a:r>
                      <a:endParaRPr lang="cs-CZ" sz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8" marR="2438" marT="0" marB="0" anchor="ctr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cs-CZ" sz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8" marR="2438" marT="0" marB="0" anchor="ctr"/>
                </a:tc>
                <a:extLst>
                  <a:ext uri="{0D108BD9-81ED-4DB2-BD59-A6C34878D82A}">
                    <a16:rowId xmlns:a16="http://schemas.microsoft.com/office/drawing/2014/main" val="2315299708"/>
                  </a:ext>
                </a:extLst>
              </a:tr>
              <a:tr h="85118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</a:pPr>
                      <a:r>
                        <a:rPr lang="cs-CZ" sz="100">
                          <a:effectLst/>
                        </a:rPr>
                        <a:t>Litz Wire</a:t>
                      </a:r>
                      <a:endParaRPr lang="cs-CZ" sz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8" marR="2438" marT="0" marB="0" anchor="ctr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</a:pPr>
                      <a:r>
                        <a:rPr lang="cs-CZ" sz="100">
                          <a:effectLst/>
                        </a:rPr>
                        <a:t>65 %</a:t>
                      </a:r>
                      <a:endParaRPr lang="cs-CZ" sz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8" marR="2438" marT="0" marB="0" anchor="ctr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cs-CZ" sz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8" marR="2438" marT="0" marB="0" anchor="ctr"/>
                </a:tc>
                <a:extLst>
                  <a:ext uri="{0D108BD9-81ED-4DB2-BD59-A6C34878D82A}">
                    <a16:rowId xmlns:a16="http://schemas.microsoft.com/office/drawing/2014/main" val="1748662539"/>
                  </a:ext>
                </a:extLst>
              </a:tr>
              <a:tr h="79565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</a:pPr>
                      <a:r>
                        <a:rPr lang="cs-CZ" sz="100">
                          <a:effectLst/>
                        </a:rPr>
                        <a:t>Hair pin</a:t>
                      </a:r>
                    </a:p>
                    <a:p>
                      <a:pPr indent="180340" algn="ctr">
                        <a:lnSpc>
                          <a:spcPct val="150000"/>
                        </a:lnSpc>
                      </a:pPr>
                      <a:r>
                        <a:rPr lang="cs-CZ" sz="100">
                          <a:effectLst/>
                        </a:rPr>
                        <a:t>Aumann</a:t>
                      </a:r>
                      <a:endParaRPr lang="cs-CZ" sz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8" marR="2438" marT="0" marB="0" anchor="ctr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</a:pPr>
                      <a:r>
                        <a:rPr lang="cs-CZ" sz="100">
                          <a:effectLst/>
                        </a:rPr>
                        <a:t>85 %</a:t>
                      </a:r>
                      <a:endParaRPr lang="cs-CZ" sz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8" marR="2438" marT="0" marB="0" anchor="ctr"/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cs-CZ" sz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8" marR="2438" marT="0" marB="0" anchor="ctr"/>
                </a:tc>
                <a:extLst>
                  <a:ext uri="{0D108BD9-81ED-4DB2-BD59-A6C34878D82A}">
                    <a16:rowId xmlns:a16="http://schemas.microsoft.com/office/drawing/2014/main" val="2617701950"/>
                  </a:ext>
                </a:extLst>
              </a:tr>
            </a:tbl>
          </a:graphicData>
        </a:graphic>
      </p:graphicFrame>
      <p:pic>
        <p:nvPicPr>
          <p:cNvPr id="7171" name="Obrázek 245">
            <a:extLst>
              <a:ext uri="{FF2B5EF4-FFF2-40B4-BE49-F238E27FC236}">
                <a16:creationId xmlns:a16="http://schemas.microsoft.com/office/drawing/2014/main" id="{3D8EDFAD-1FFF-4734-B34A-F5DC3DC92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186" y="1124744"/>
            <a:ext cx="3060552" cy="231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Obrázek 244" descr="https://ceme.ece.illinois.edu/files/2015/12/Martin_JonathanFig1RVSD.jpg">
            <a:extLst>
              <a:ext uri="{FF2B5EF4-FFF2-40B4-BE49-F238E27FC236}">
                <a16:creationId xmlns:a16="http://schemas.microsoft.com/office/drawing/2014/main" id="{B582DE68-8A74-4C4B-AD2F-802F8BAAE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186" y="3573016"/>
            <a:ext cx="3060552" cy="249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9" name="Obrázek 243">
            <a:extLst>
              <a:ext uri="{FF2B5EF4-FFF2-40B4-BE49-F238E27FC236}">
                <a16:creationId xmlns:a16="http://schemas.microsoft.com/office/drawing/2014/main" id="{7B70225A-D4B1-4F24-B054-ECBAC7D5D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913" y="1124744"/>
            <a:ext cx="3171426" cy="231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Image result for winding roebel bar">
            <a:extLst>
              <a:ext uri="{FF2B5EF4-FFF2-40B4-BE49-F238E27FC236}">
                <a16:creationId xmlns:a16="http://schemas.microsoft.com/office/drawing/2014/main" id="{004C1282-4EC1-484A-9582-671E84DEC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913" y="3544204"/>
            <a:ext cx="1648266" cy="254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Image result for winding roebel bar">
            <a:extLst>
              <a:ext uri="{FF2B5EF4-FFF2-40B4-BE49-F238E27FC236}">
                <a16:creationId xmlns:a16="http://schemas.microsoft.com/office/drawing/2014/main" id="{B99249AB-7A4D-4714-839E-2C46CC954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61446" y="4110943"/>
            <a:ext cx="2535632" cy="140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01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Vinutí - uložení</a:t>
            </a:r>
            <a:br>
              <a:rPr lang="cs-CZ" dirty="0"/>
            </a:b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12</a:t>
            </a:fld>
            <a:endParaRPr lang="cs-CZ"/>
          </a:p>
        </p:txBody>
      </p:sp>
      <p:sp>
        <p:nvSpPr>
          <p:cNvPr id="6" name="Zástupný symbol pro obsah 6">
            <a:extLst>
              <a:ext uri="{FF2B5EF4-FFF2-40B4-BE49-F238E27FC236}">
                <a16:creationId xmlns:a16="http://schemas.microsoft.com/office/drawing/2014/main" id="{3EBD72BC-64B3-487D-AC6E-9CDE153ACF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560" y="1268760"/>
            <a:ext cx="7772400" cy="4698864"/>
          </a:xfrm>
        </p:spPr>
        <p:txBody>
          <a:bodyPr>
            <a:normAutofit/>
          </a:bodyPr>
          <a:lstStyle/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Otevřené drážky</a:t>
            </a:r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Polouzavřené drážky</a:t>
            </a:r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Uzavřené drážky</a:t>
            </a:r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cs-CZ" dirty="0"/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88FB5374-A6F2-45E3-9385-79047B41A45A}"/>
              </a:ext>
            </a:extLst>
          </p:cNvPr>
          <p:cNvGrpSpPr/>
          <p:nvPr/>
        </p:nvGrpSpPr>
        <p:grpSpPr>
          <a:xfrm>
            <a:off x="4246790" y="1124744"/>
            <a:ext cx="4121672" cy="4698864"/>
            <a:chOff x="3798853" y="984708"/>
            <a:chExt cx="4409704" cy="5080223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0978F3C8-CE2A-4DC3-86AB-1DE2D28F96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21424056">
              <a:off x="3822766" y="4108816"/>
              <a:ext cx="4266446" cy="1956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" name="Skupina 2">
              <a:extLst>
                <a:ext uri="{FF2B5EF4-FFF2-40B4-BE49-F238E27FC236}">
                  <a16:creationId xmlns:a16="http://schemas.microsoft.com/office/drawing/2014/main" id="{F625A62C-DF92-4825-BB85-2E4955125EB6}"/>
                </a:ext>
              </a:extLst>
            </p:cNvPr>
            <p:cNvGrpSpPr/>
            <p:nvPr/>
          </p:nvGrpSpPr>
          <p:grpSpPr>
            <a:xfrm>
              <a:off x="3798853" y="984708"/>
              <a:ext cx="4409704" cy="3113375"/>
              <a:chOff x="3798853" y="984708"/>
              <a:chExt cx="4409704" cy="3113375"/>
            </a:xfrm>
          </p:grpSpPr>
          <p:pic>
            <p:nvPicPr>
              <p:cNvPr id="7" name="Picture 2">
                <a:extLst>
                  <a:ext uri="{FF2B5EF4-FFF2-40B4-BE49-F238E27FC236}">
                    <a16:creationId xmlns:a16="http://schemas.microsoft.com/office/drawing/2014/main" id="{32E4DA92-A9ED-4254-9240-9E7959CA16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798853" y="984708"/>
                <a:ext cx="4409704" cy="14714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Picture 2">
                <a:extLst>
                  <a:ext uri="{FF2B5EF4-FFF2-40B4-BE49-F238E27FC236}">
                    <a16:creationId xmlns:a16="http://schemas.microsoft.com/office/drawing/2014/main" id="{F0A0D967-55F3-4CBE-8754-7DF827428D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801740" y="2564905"/>
                <a:ext cx="4334714" cy="15331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</p:spTree>
    <p:extLst>
      <p:ext uri="{BB962C8B-B14F-4D97-AF65-F5344CB8AC3E}">
        <p14:creationId xmlns:p14="http://schemas.microsoft.com/office/powerpoint/2010/main" val="2457901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15" y="822348"/>
            <a:ext cx="7772400" cy="568104"/>
          </a:xfrm>
        </p:spPr>
        <p:txBody>
          <a:bodyPr>
            <a:normAutofit/>
          </a:bodyPr>
          <a:lstStyle/>
          <a:p>
            <a:r>
              <a:rPr lang="cs-CZ" dirty="0"/>
              <a:t>Čela vinutí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22800B9A-4F43-423C-9EC1-3A6DC04DD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3647" y="1412776"/>
            <a:ext cx="3846345" cy="4338824"/>
          </a:xfrm>
        </p:spPr>
        <p:txBody>
          <a:bodyPr>
            <a:normAutofit lnSpcReduction="10000"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/>
              <a:t>Čela cívky leží mimo magnetický obvod, neindukuje se do nich napětí a pouze spojují dvě aktivní strana.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/>
              <a:t>Protože jimi prochází stejný proud jako v drážkové části, musí mít stejný průřez.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/>
              <a:t>V čelech vznikají ztráty, snižuje se proto účinnost stroje, oteplují se, musí se tedy chladit.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/>
              <a:t>Kromě toho se zvětšuje hmotnost mědi, narůstá délka stroje a zvyšuje se cena stroje.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/>
              <a:t>Proto je snaha, aby byla délka čel minimální při dodržení minimální a pokud možno konstantní vzdálenosti mezi nimi a to jak z důvodu izolačních, tak i ventilačních.</a:t>
            </a:r>
          </a:p>
          <a:p>
            <a:pPr lvl="1"/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13</a:t>
            </a:fld>
            <a:endParaRPr lang="cs-CZ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73655C41-D982-47A5-B2E9-4C6A778AAF6F}"/>
              </a:ext>
            </a:extLst>
          </p:cNvPr>
          <p:cNvGrpSpPr/>
          <p:nvPr/>
        </p:nvGrpSpPr>
        <p:grpSpPr>
          <a:xfrm>
            <a:off x="4515889" y="1628800"/>
            <a:ext cx="4427986" cy="3384667"/>
            <a:chOff x="4433636" y="2179474"/>
            <a:chExt cx="4629418" cy="3457548"/>
          </a:xfrm>
        </p:grpSpPr>
        <p:pic>
          <p:nvPicPr>
            <p:cNvPr id="10" name="Picture 2" descr="https://encrypted-tbn0.gstatic.com/images?q=tbn:ANd9GcRJ4jQTYqy5IkDNHse52pLN1CWqHkAkPFffVP0p9e3jLVKDMnXJ">
              <a:extLst>
                <a:ext uri="{FF2B5EF4-FFF2-40B4-BE49-F238E27FC236}">
                  <a16:creationId xmlns:a16="http://schemas.microsoft.com/office/drawing/2014/main" id="{F3C6045C-0E03-40D1-8C59-84606FF520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433636" y="4034195"/>
              <a:ext cx="2408618" cy="1602827"/>
            </a:xfrm>
            <a:prstGeom prst="rect">
              <a:avLst/>
            </a:prstGeom>
            <a:noFill/>
          </p:spPr>
        </p:pic>
        <p:pic>
          <p:nvPicPr>
            <p:cNvPr id="11" name="Picture 6" descr="https://encrypted-tbn2.gstatic.com/images?q=tbn:ANd9GcTpqlQ_a4gMs_w2K0KTq0mPrHeahRjLlOjUFkPmcs-tSOVPhOixcg">
              <a:extLst>
                <a:ext uri="{FF2B5EF4-FFF2-40B4-BE49-F238E27FC236}">
                  <a16:creationId xmlns:a16="http://schemas.microsoft.com/office/drawing/2014/main" id="{EF9E64AE-22B9-4D3F-AC3A-734226D910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33636" y="2179474"/>
              <a:ext cx="2414197" cy="1801363"/>
            </a:xfrm>
            <a:prstGeom prst="rect">
              <a:avLst/>
            </a:prstGeom>
            <a:noFill/>
          </p:spPr>
        </p:pic>
        <p:pic>
          <p:nvPicPr>
            <p:cNvPr id="12" name="Picture 8" descr="https://encrypted-tbn1.gstatic.com/images?q=tbn:ANd9GcQMH733nHM7LqNUPA2C9DO-iJuHnBMIw1vPNhLWvKznThDXkxrHnA">
              <a:extLst>
                <a:ext uri="{FF2B5EF4-FFF2-40B4-BE49-F238E27FC236}">
                  <a16:creationId xmlns:a16="http://schemas.microsoft.com/office/drawing/2014/main" id="{66AE720F-462D-434D-85DA-9B9251CA30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923200" y="4034196"/>
              <a:ext cx="2139854" cy="1602826"/>
            </a:xfrm>
            <a:prstGeom prst="rect">
              <a:avLst/>
            </a:prstGeom>
            <a:noFill/>
          </p:spPr>
        </p:pic>
        <p:pic>
          <p:nvPicPr>
            <p:cNvPr id="13" name="Picture 10" descr="https://encrypted-tbn0.gstatic.com/images?q=tbn:ANd9GcQhlwldPhWxQAzmU_t9MbV6PtJL7s2ShKfRXdLHZsON0twzMCw_">
              <a:extLst>
                <a:ext uri="{FF2B5EF4-FFF2-40B4-BE49-F238E27FC236}">
                  <a16:creationId xmlns:a16="http://schemas.microsoft.com/office/drawing/2014/main" id="{E36CCB89-F175-40DF-BB73-6E76E623F9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901891" y="2179474"/>
              <a:ext cx="2139856" cy="1602827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232936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15" y="822348"/>
            <a:ext cx="7772400" cy="568104"/>
          </a:xfrm>
        </p:spPr>
        <p:txBody>
          <a:bodyPr>
            <a:normAutofit/>
          </a:bodyPr>
          <a:lstStyle/>
          <a:p>
            <a:r>
              <a:rPr lang="cs-CZ" dirty="0"/>
              <a:t>Čela vinutí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22800B9A-4F43-423C-9EC1-3A6DC04DD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3647" y="1412776"/>
            <a:ext cx="3846345" cy="4680520"/>
          </a:xfrm>
        </p:spPr>
        <p:txBody>
          <a:bodyPr>
            <a:normAutofit fontScale="85000" lnSpcReduction="20000"/>
          </a:bodyPr>
          <a:lstStyle/>
          <a:p>
            <a:pPr marL="285750" lvl="0" indent="-28575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Mechanicky jsou čela na rotoru zajištěna bandáží. </a:t>
            </a:r>
          </a:p>
          <a:p>
            <a:pPr marL="676702" lvl="1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V minulosti prováděla z nemagnetického drátu kruhového průřezu v jedné nebo více vrstvách.</a:t>
            </a:r>
          </a:p>
          <a:p>
            <a:pPr marL="676702" lvl="1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V současné době se používá pásky ze skelných tkanin napuštěných vhodnou vytvrditelnou pryskyřicí.</a:t>
            </a:r>
          </a:p>
          <a:p>
            <a:pPr marL="285750" lvl="0" indent="-28575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Čela jsou podepřena podpěrným ocelovým kruhem, který tvoří obvykle jeden celek  se stahovací deskou plechového svazku.</a:t>
            </a:r>
          </a:p>
          <a:p>
            <a:pPr marL="285750" lvl="0" indent="-28575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Na statoru jsou čela vinutí nejčastěji přichycena k jednomu nebo více kovovým nemagnetickým kruhům, které jsou pak namáhány na tah. </a:t>
            </a:r>
          </a:p>
          <a:p>
            <a:pPr marL="285750" lvl="0" indent="-28575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dirty="0"/>
              <a:t>U kuželových čel musí být tyto kruhy zajištěny proti jejich sesmeknutí v axiálním směru.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lvl="1"/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14</a:t>
            </a:fld>
            <a:endParaRPr lang="cs-CZ"/>
          </a:p>
        </p:txBody>
      </p:sp>
      <p:grpSp>
        <p:nvGrpSpPr>
          <p:cNvPr id="6" name="Skupina 5">
            <a:extLst>
              <a:ext uri="{FF2B5EF4-FFF2-40B4-BE49-F238E27FC236}">
                <a16:creationId xmlns:a16="http://schemas.microsoft.com/office/drawing/2014/main" id="{1C9B908A-77AA-498C-93CB-84A6D77E67D4}"/>
              </a:ext>
            </a:extLst>
          </p:cNvPr>
          <p:cNvGrpSpPr/>
          <p:nvPr/>
        </p:nvGrpSpPr>
        <p:grpSpPr>
          <a:xfrm>
            <a:off x="4552691" y="988300"/>
            <a:ext cx="4564213" cy="5104996"/>
            <a:chOff x="4552691" y="988300"/>
            <a:chExt cx="4564213" cy="5104996"/>
          </a:xfrm>
        </p:grpSpPr>
        <p:grpSp>
          <p:nvGrpSpPr>
            <p:cNvPr id="5" name="Skupina 4">
              <a:extLst>
                <a:ext uri="{FF2B5EF4-FFF2-40B4-BE49-F238E27FC236}">
                  <a16:creationId xmlns:a16="http://schemas.microsoft.com/office/drawing/2014/main" id="{29C100B2-09A8-496C-8E6E-AC71554FD200}"/>
                </a:ext>
              </a:extLst>
            </p:cNvPr>
            <p:cNvGrpSpPr/>
            <p:nvPr/>
          </p:nvGrpSpPr>
          <p:grpSpPr>
            <a:xfrm>
              <a:off x="4552691" y="988300"/>
              <a:ext cx="4564213" cy="5104996"/>
              <a:chOff x="4534360" y="979390"/>
              <a:chExt cx="4564213" cy="5104996"/>
            </a:xfrm>
          </p:grpSpPr>
          <p:pic>
            <p:nvPicPr>
              <p:cNvPr id="14" name="Picture 2" descr="https://encrypted-tbn0.gstatic.com/images?q=tbn:ANd9GcRaqKpMYLa2IZ5gkwKXSsZU-biOEmBTP54GEmk8mGMCUOx9_a4C">
                <a:extLst>
                  <a:ext uri="{FF2B5EF4-FFF2-40B4-BE49-F238E27FC236}">
                    <a16:creationId xmlns:a16="http://schemas.microsoft.com/office/drawing/2014/main" id="{B1613DAD-964B-4C97-A57E-117E2F4169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534360" y="2612163"/>
                <a:ext cx="2109123" cy="1579807"/>
              </a:xfrm>
              <a:prstGeom prst="rect">
                <a:avLst/>
              </a:prstGeom>
              <a:noFill/>
            </p:spPr>
          </p:pic>
          <p:pic>
            <p:nvPicPr>
              <p:cNvPr id="15" name="Picture 4" descr="https://encrypted-tbn2.gstatic.com/images?q=tbn:ANd9GcSDx2JnpfxFcnD7lqhFnsJwSO9Lue1NXMqTKdFoLbxlzQ04SAnwUQ">
                <a:extLst>
                  <a:ext uri="{FF2B5EF4-FFF2-40B4-BE49-F238E27FC236}">
                    <a16:creationId xmlns:a16="http://schemas.microsoft.com/office/drawing/2014/main" id="{28385DE9-D6DF-4A85-AA7D-9A6C2CF186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553669" y="979390"/>
                <a:ext cx="4544904" cy="1261879"/>
              </a:xfrm>
              <a:prstGeom prst="rect">
                <a:avLst/>
              </a:prstGeom>
              <a:noFill/>
            </p:spPr>
          </p:pic>
          <p:pic>
            <p:nvPicPr>
              <p:cNvPr id="16" name="Picture 2" descr="skenovat0030">
                <a:extLst>
                  <a:ext uri="{FF2B5EF4-FFF2-40B4-BE49-F238E27FC236}">
                    <a16:creationId xmlns:a16="http://schemas.microsoft.com/office/drawing/2014/main" id="{6B0E1BDB-3EF3-4E8E-A00A-7E71DB0061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220072" y="4191970"/>
                <a:ext cx="2921625" cy="18924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8" name="Zástupný symbol pro obsah 4">
              <a:extLst>
                <a:ext uri="{FF2B5EF4-FFF2-40B4-BE49-F238E27FC236}">
                  <a16:creationId xmlns:a16="http://schemas.microsoft.com/office/drawing/2014/main" id="{C2287E5A-2F5E-4C78-95D7-A31816D6F4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32240" y="2416131"/>
              <a:ext cx="2357410" cy="18924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33470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3512" y="484632"/>
            <a:ext cx="7772400" cy="699866"/>
          </a:xfrm>
        </p:spPr>
        <p:txBody>
          <a:bodyPr>
            <a:normAutofit/>
          </a:bodyPr>
          <a:lstStyle/>
          <a:p>
            <a:r>
              <a:rPr lang="cs-CZ" dirty="0"/>
              <a:t>Samonosné vinutí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15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859530"/>
            <a:ext cx="3094162" cy="2243017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0193" y="3251586"/>
            <a:ext cx="3224041" cy="282827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137" y="1484784"/>
            <a:ext cx="4746056" cy="403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376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3512" y="484632"/>
            <a:ext cx="7772400" cy="699866"/>
          </a:xfrm>
        </p:spPr>
        <p:txBody>
          <a:bodyPr>
            <a:normAutofit/>
          </a:bodyPr>
          <a:lstStyle/>
          <a:p>
            <a:r>
              <a:rPr lang="cs-CZ" dirty="0"/>
              <a:t>Samonosné vinutí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16</a:t>
            </a:fld>
            <a:endParaRPr lang="cs-CZ"/>
          </a:p>
        </p:txBody>
      </p:sp>
      <p:pic>
        <p:nvPicPr>
          <p:cNvPr id="1026" name="Picture 2" descr="Image result for samonosné vinutí">
            <a:extLst>
              <a:ext uri="{FF2B5EF4-FFF2-40B4-BE49-F238E27FC236}">
                <a16:creationId xmlns:a16="http://schemas.microsoft.com/office/drawing/2014/main" id="{771169C2-8C2C-4126-98C1-31EC5528F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5157641" cy="424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Obr. 5.">
            <a:extLst>
              <a:ext uri="{FF2B5EF4-FFF2-40B4-BE49-F238E27FC236}">
                <a16:creationId xmlns:a16="http://schemas.microsoft.com/office/drawing/2014/main" id="{13D305D3-CF12-4707-9BD1-90AB6F8B8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3" y="3414232"/>
            <a:ext cx="3106688" cy="217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Obr. 2.">
            <a:extLst>
              <a:ext uri="{FF2B5EF4-FFF2-40B4-BE49-F238E27FC236}">
                <a16:creationId xmlns:a16="http://schemas.microsoft.com/office/drawing/2014/main" id="{343E470F-235A-4604-996A-38E0D004C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340768"/>
            <a:ext cx="3106688" cy="2112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358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52795" y="159198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Porovnání motoru se samonosným vinutím vs. Klasické drážkové provedení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9718" y="1484784"/>
            <a:ext cx="7772400" cy="4392488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Střídavé motory s permanentními magnety přicházejí ve všech tvarech a velikostech a poskytují jak rotační, tak lineární pohyb. Jsou známé vysokou hustotou točivého momentu a vysokou účinností. Rovněž se běžně označují jako střídavé stejnosměrné motory, střídavé </a:t>
            </a:r>
            <a:r>
              <a:rPr lang="cs-CZ" dirty="0" err="1"/>
              <a:t>střídavé</a:t>
            </a:r>
            <a:r>
              <a:rPr lang="cs-CZ" dirty="0"/>
              <a:t> motory, synchronní motory s permanentními magnety nebo servomotory. Základní výkon těchto strojů je točivý moment (rotační) nebo síla (lineární).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Hladký a předvídatelný točivý moment / síla při pohybu je hlavní výzvou pro mnoho aplikací v oblasti zobrazování, skenování, metrologie, </a:t>
            </a:r>
            <a:r>
              <a:rPr lang="cs-CZ" dirty="0" err="1"/>
              <a:t>fotoniky</a:t>
            </a:r>
            <a:r>
              <a:rPr lang="cs-CZ" dirty="0"/>
              <a:t> a sledování. Tradiční střídavé motory s permanentními magnety vykazují pulzační točivý moment, poruchu točivého momentu z interakce mezi permanentním magnetem a štěrbinami mezi zuby statoru. </a:t>
            </a:r>
          </a:p>
          <a:p>
            <a:pPr algn="just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0624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52795" y="159198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Porovnání motoru se samonosným vinutím vs. Klasické drážkové provedení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1985" y="1268760"/>
            <a:ext cx="7772400" cy="4050792"/>
          </a:xfrm>
        </p:spPr>
        <p:txBody>
          <a:bodyPr>
            <a:noAutofit/>
          </a:bodyPr>
          <a:lstStyle/>
          <a:p>
            <a:pPr algn="just"/>
            <a:r>
              <a:rPr lang="cs-CZ" dirty="0"/>
              <a:t>Bezdrážkové motory jsou navrženy tak, aby optimalizovaly plynulost a vytvářely předvídatelný točivý moment s minimálními nelineárními efekty. Běžně označované jako bezdrážkové motory, když rotační motory a motory se vzduchovým jádrem, když lineární konstrukce motorů bez štěrbin umístí do vzduchové mezery motoru pouze měděné fázové cívky. Tyto cívky, pokud jsou správně umístěny, interagují s permanentním magnetickým tokem a vytvářejí sílu nebo krouticí moment. Pulzační moment je eliminován, protože nespojité železné zuby jsou odstraněny ze vzduchové mezery motoru. Bezdrátová technologie je zvláště účinná u přesných systémů s přímým pohonem, protože veškerý točivý moment je funkcí fázového proudu a nedochází k nežádoucím nebo nekontrolovaným poruchám točivého momentu z motoru. </a:t>
            </a:r>
          </a:p>
          <a:p>
            <a:pPr algn="just"/>
            <a:r>
              <a:rPr lang="cs-CZ" dirty="0" err="1"/>
              <a:t>Bezkomutátorový</a:t>
            </a:r>
            <a:r>
              <a:rPr lang="cs-CZ" dirty="0"/>
              <a:t> motor s permanentními magnety má dvě kritické vnitřní části. Sestava permanentního magnetu a sestava elektromagnetu. V rotační formě jsou tyto dvě části označovány jako sestava rotoru a sestava statoru. Dráha rotoru/magnetu se skládá z magnetické ocelové součásti s permanentními magnety připevněnými nebo uloženými uvnitř. </a:t>
            </a:r>
            <a:r>
              <a:rPr lang="cs-CZ" dirty="0" err="1"/>
              <a:t>Statorje</a:t>
            </a:r>
            <a:r>
              <a:rPr lang="cs-CZ" dirty="0"/>
              <a:t> vícefázový elektromagnet se třemi fázemi jako nejběžnější provedení.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41044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52795" y="159198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Porovnání motoru se samonosným vinutím vs. Klasické drážkové provedení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19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EACD159-140A-4476-9983-77FD0563F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27478" y="2058938"/>
            <a:ext cx="3884351" cy="2740123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9241CB1F-340F-4E0F-B7D2-2A97104E15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724004" y="2105794"/>
            <a:ext cx="3719354" cy="287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754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52795" y="159198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Porovnání motoru se samonosným vinutím vs. Klasické drážkové provedení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20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48F74BA-0019-4119-BDDB-DFE744A11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232" y="1666875"/>
            <a:ext cx="4581525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2950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52795" y="159198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Porovnání motoru se samonosným vinutím vs. Klasické drážkové provedení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21</a:t>
            </a:fld>
            <a:endParaRPr lang="cs-CZ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7D345169-8B69-48C0-86A6-6A2E83900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124744"/>
            <a:ext cx="6612855" cy="499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929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52795" y="159198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Porovnání motoru se samonosným vinutím vs. Klasické drážkové provedení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22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34C67EB-0D2D-4B23-B5F9-713BDE8C51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513" y="1124744"/>
            <a:ext cx="6672973" cy="487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1896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52795" y="159198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Porovnání motoru se samonosným vinutím vs. Klasické drážkové provedení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23</a:t>
            </a:fld>
            <a:endParaRPr lang="cs-CZ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F4620AE1-C9DE-42D0-8F0A-49E1FC01A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2564904"/>
            <a:ext cx="6480398" cy="1540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8214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10946" y="254481"/>
            <a:ext cx="7772400" cy="726247"/>
          </a:xfrm>
        </p:spPr>
        <p:txBody>
          <a:bodyPr>
            <a:normAutofit/>
          </a:bodyPr>
          <a:lstStyle/>
          <a:p>
            <a:r>
              <a:rPr lang="cs-CZ" dirty="0"/>
              <a:t>Vinutí - vodiče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548983" y="1017995"/>
            <a:ext cx="7934363" cy="276999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Kruhový průřez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24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2E7C77C-A7E1-4A30-8291-21D84F8CF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1700808"/>
            <a:ext cx="6048796" cy="382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719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10946" y="254481"/>
            <a:ext cx="7772400" cy="726247"/>
          </a:xfrm>
        </p:spPr>
        <p:txBody>
          <a:bodyPr>
            <a:normAutofit/>
          </a:bodyPr>
          <a:lstStyle/>
          <a:p>
            <a:r>
              <a:rPr lang="cs-CZ" dirty="0"/>
              <a:t>Vinutí - vodiče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548983" y="1017995"/>
            <a:ext cx="7934363" cy="276999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Obdélníkový průřez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25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5287549-79B5-4358-9952-31899C59C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351" y="1342478"/>
            <a:ext cx="7477626" cy="457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744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798" y="641753"/>
            <a:ext cx="7772400" cy="634499"/>
          </a:xfrm>
        </p:spPr>
        <p:txBody>
          <a:bodyPr>
            <a:normAutofit/>
          </a:bodyPr>
          <a:lstStyle/>
          <a:p>
            <a:r>
              <a:rPr lang="cs-CZ" dirty="0"/>
              <a:t>Izolace vinutí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26</a:t>
            </a:fld>
            <a:endParaRPr lang="cs-CZ"/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39A57E5F-EE59-43B4-BFE9-A42EC9A7A6E6}"/>
              </a:ext>
            </a:extLst>
          </p:cNvPr>
          <p:cNvGrpSpPr/>
          <p:nvPr/>
        </p:nvGrpSpPr>
        <p:grpSpPr>
          <a:xfrm>
            <a:off x="4139952" y="1343284"/>
            <a:ext cx="4736360" cy="3994531"/>
            <a:chOff x="3981072" y="1340768"/>
            <a:chExt cx="4736360" cy="3994531"/>
          </a:xfrm>
        </p:grpSpPr>
        <p:pic>
          <p:nvPicPr>
            <p:cNvPr id="6" name="Obrázek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81072" y="1340768"/>
              <a:ext cx="4736360" cy="1720700"/>
            </a:xfrm>
            <a:prstGeom prst="rect">
              <a:avLst/>
            </a:prstGeom>
          </p:spPr>
        </p:pic>
        <p:pic>
          <p:nvPicPr>
            <p:cNvPr id="7" name="Obrázek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20072" y="3429000"/>
              <a:ext cx="2464240" cy="1906299"/>
            </a:xfrm>
            <a:prstGeom prst="rect">
              <a:avLst/>
            </a:prstGeom>
          </p:spPr>
        </p:pic>
      </p:grpSp>
      <p:sp>
        <p:nvSpPr>
          <p:cNvPr id="9" name="TextovéPole 8">
            <a:extLst>
              <a:ext uri="{FF2B5EF4-FFF2-40B4-BE49-F238E27FC236}">
                <a16:creationId xmlns:a16="http://schemas.microsoft.com/office/drawing/2014/main" id="{E3D8C129-48B0-4C8A-80E2-A61EAFE93185}"/>
              </a:ext>
            </a:extLst>
          </p:cNvPr>
          <p:cNvSpPr txBox="1"/>
          <p:nvPr/>
        </p:nvSpPr>
        <p:spPr>
          <a:xfrm>
            <a:off x="426568" y="1343284"/>
            <a:ext cx="3785392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Životnost omezena tepelnými podmínkami za provozu stroje. </a:t>
            </a:r>
            <a:endParaRPr lang="cs-CZ" sz="1800" dirty="0"/>
          </a:p>
          <a:p>
            <a:pPr marL="285750" lvl="1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1800" dirty="0"/>
              <a:t>Tepelná třída izolace izolačních systémů strojů je dána ČSN 33 0050 (IEC 60085)</a:t>
            </a:r>
          </a:p>
          <a:p>
            <a:pPr marL="285750" lvl="1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Třída izolace elektromotorů se značí písmeny A, E, B, F, H přičemž udává horní hranici oteplení, kterému je schopný motor odolávat. Motory jsou při klasickém zatížení konstruovány na okolní teplotu do cca 40°C, kdy samotný motor (vinutí motoru) je odolný proti vlastnímu oteplení až do hraniční hodnoty.</a:t>
            </a: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15927560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27</a:t>
            </a:fld>
            <a:endParaRPr lang="cs-CZ"/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D4C71BA9-62F8-4C94-BEEB-288C41B4956A}"/>
              </a:ext>
            </a:extLst>
          </p:cNvPr>
          <p:cNvGrpSpPr/>
          <p:nvPr/>
        </p:nvGrpSpPr>
        <p:grpSpPr>
          <a:xfrm>
            <a:off x="179512" y="1598444"/>
            <a:ext cx="8749081" cy="3632172"/>
            <a:chOff x="-169803" y="1564611"/>
            <a:chExt cx="9459717" cy="3953814"/>
          </a:xfrm>
        </p:grpSpPr>
        <p:pic>
          <p:nvPicPr>
            <p:cNvPr id="5" name="Obrázek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69803" y="1564611"/>
              <a:ext cx="5224258" cy="3953814"/>
            </a:xfrm>
            <a:prstGeom prst="rect">
              <a:avLst/>
            </a:prstGeom>
          </p:spPr>
        </p:pic>
        <p:pic>
          <p:nvPicPr>
            <p:cNvPr id="9" name="Obrázek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05476" y="1579264"/>
              <a:ext cx="3984438" cy="3939161"/>
            </a:xfrm>
            <a:prstGeom prst="rect">
              <a:avLst/>
            </a:prstGeom>
          </p:spPr>
        </p:pic>
      </p:grpSp>
      <p:sp>
        <p:nvSpPr>
          <p:cNvPr id="7" name="Nadpis 1">
            <a:extLst>
              <a:ext uri="{FF2B5EF4-FFF2-40B4-BE49-F238E27FC236}">
                <a16:creationId xmlns:a16="http://schemas.microsoft.com/office/drawing/2014/main" id="{D7B28FC0-8768-47C9-BA52-DC5888ED789F}"/>
              </a:ext>
            </a:extLst>
          </p:cNvPr>
          <p:cNvSpPr txBox="1">
            <a:spLocks/>
          </p:cNvSpPr>
          <p:nvPr/>
        </p:nvSpPr>
        <p:spPr>
          <a:xfrm>
            <a:off x="685798" y="641753"/>
            <a:ext cx="7772400" cy="634499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eaLnBrk="1" hangingPunct="1">
              <a:defRPr sz="2993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kern="0" dirty="0"/>
              <a:t>Izolace vinutí</a:t>
            </a:r>
          </a:p>
        </p:txBody>
      </p:sp>
    </p:spTree>
    <p:extLst>
      <p:ext uri="{BB962C8B-B14F-4D97-AF65-F5344CB8AC3E}">
        <p14:creationId xmlns:p14="http://schemas.microsoft.com/office/powerpoint/2010/main" val="19184393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28</a:t>
            </a:fld>
            <a:endParaRPr lang="cs-CZ"/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C6635BB5-52EB-4759-AB04-62D5EA7F1F00}"/>
              </a:ext>
            </a:extLst>
          </p:cNvPr>
          <p:cNvGrpSpPr/>
          <p:nvPr/>
        </p:nvGrpSpPr>
        <p:grpSpPr>
          <a:xfrm>
            <a:off x="5065934" y="1485374"/>
            <a:ext cx="3902946" cy="4015452"/>
            <a:chOff x="4427640" y="1063684"/>
            <a:chExt cx="4347392" cy="4960865"/>
          </a:xfrm>
        </p:grpSpPr>
        <p:pic>
          <p:nvPicPr>
            <p:cNvPr id="6" name="Obrázek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27640" y="1063684"/>
              <a:ext cx="4347392" cy="2479990"/>
            </a:xfrm>
            <a:prstGeom prst="rect">
              <a:avLst/>
            </a:prstGeom>
          </p:spPr>
        </p:pic>
        <p:pic>
          <p:nvPicPr>
            <p:cNvPr id="7" name="Obrázek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27640" y="3645024"/>
              <a:ext cx="4317137" cy="2379525"/>
            </a:xfrm>
            <a:prstGeom prst="rect">
              <a:avLst/>
            </a:prstGeom>
          </p:spPr>
        </p:pic>
      </p:grpSp>
      <p:sp>
        <p:nvSpPr>
          <p:cNvPr id="10" name="Nadpis 1">
            <a:extLst>
              <a:ext uri="{FF2B5EF4-FFF2-40B4-BE49-F238E27FC236}">
                <a16:creationId xmlns:a16="http://schemas.microsoft.com/office/drawing/2014/main" id="{F1A16070-4BDA-4D21-93A2-62326D729AB8}"/>
              </a:ext>
            </a:extLst>
          </p:cNvPr>
          <p:cNvSpPr txBox="1">
            <a:spLocks/>
          </p:cNvSpPr>
          <p:nvPr/>
        </p:nvSpPr>
        <p:spPr>
          <a:xfrm>
            <a:off x="685798" y="641753"/>
            <a:ext cx="7772400" cy="634499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eaLnBrk="1" hangingPunct="1">
              <a:defRPr sz="2993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kern="0" dirty="0"/>
              <a:t>Izolace vinutí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22F43D81-055F-41AC-9D06-6F702AD3C8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1484784"/>
            <a:ext cx="4744566" cy="401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889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29</a:t>
            </a:fld>
            <a:endParaRPr lang="cs-CZ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DE253CCE-6D24-4FC7-A4A8-6A8031F3E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68" y="1556792"/>
            <a:ext cx="8955264" cy="4118224"/>
          </a:xfrm>
          <a:prstGeom prst="rect">
            <a:avLst/>
          </a:prstGeom>
        </p:spPr>
      </p:pic>
      <p:sp>
        <p:nvSpPr>
          <p:cNvPr id="12" name="Nadpis 1">
            <a:extLst>
              <a:ext uri="{FF2B5EF4-FFF2-40B4-BE49-F238E27FC236}">
                <a16:creationId xmlns:a16="http://schemas.microsoft.com/office/drawing/2014/main" id="{0278FF62-4177-4C52-9C2A-9F1D7E84DE5D}"/>
              </a:ext>
            </a:extLst>
          </p:cNvPr>
          <p:cNvSpPr txBox="1">
            <a:spLocks/>
          </p:cNvSpPr>
          <p:nvPr/>
        </p:nvSpPr>
        <p:spPr>
          <a:xfrm>
            <a:off x="685798" y="641753"/>
            <a:ext cx="7772400" cy="634499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eaLnBrk="1" hangingPunct="1">
              <a:defRPr sz="2993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kern="0" dirty="0"/>
              <a:t>Izolace vinutí</a:t>
            </a:r>
          </a:p>
        </p:txBody>
      </p:sp>
    </p:spTree>
    <p:extLst>
      <p:ext uri="{BB962C8B-B14F-4D97-AF65-F5344CB8AC3E}">
        <p14:creationId xmlns:p14="http://schemas.microsoft.com/office/powerpoint/2010/main" val="27200747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30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70894AEE-7DB2-4E3A-8895-DA0D8B887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395825"/>
            <a:ext cx="4078619" cy="3843314"/>
          </a:xfrm>
          <a:prstGeom prst="rect">
            <a:avLst/>
          </a:prstGeom>
        </p:spPr>
      </p:pic>
      <p:sp>
        <p:nvSpPr>
          <p:cNvPr id="6" name="Nadpis 1">
            <a:extLst>
              <a:ext uri="{FF2B5EF4-FFF2-40B4-BE49-F238E27FC236}">
                <a16:creationId xmlns:a16="http://schemas.microsoft.com/office/drawing/2014/main" id="{7C2CB256-E24F-4D67-89F5-0E19AA29D157}"/>
              </a:ext>
            </a:extLst>
          </p:cNvPr>
          <p:cNvSpPr txBox="1">
            <a:spLocks/>
          </p:cNvSpPr>
          <p:nvPr/>
        </p:nvSpPr>
        <p:spPr>
          <a:xfrm>
            <a:off x="685798" y="641753"/>
            <a:ext cx="7772400" cy="634499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eaLnBrk="1" hangingPunct="1">
              <a:defRPr sz="2993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kern="0" dirty="0"/>
              <a:t>Izolace vinutí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5992A8A-E2F3-4A2B-BA32-D422CF08361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535" y="1395825"/>
            <a:ext cx="4444788" cy="38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0026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498380"/>
            <a:ext cx="7200800" cy="825216"/>
          </a:xfrm>
        </p:spPr>
        <p:txBody>
          <a:bodyPr>
            <a:normAutofit/>
          </a:bodyPr>
          <a:lstStyle/>
          <a:p>
            <a:r>
              <a:rPr lang="cs-CZ" kern="0" dirty="0"/>
              <a:t>Izolace vinutí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>
          <a:xfrm>
            <a:off x="6457950" y="6372931"/>
            <a:ext cx="2057400" cy="365125"/>
          </a:xfrm>
        </p:spPr>
        <p:txBody>
          <a:bodyPr/>
          <a:lstStyle/>
          <a:p>
            <a:fld id="{5D406C68-BF99-47B0-9F86-47F1FD942D4D}" type="slidenum">
              <a:rPr lang="cs-CZ" smtClean="0"/>
              <a:pPr/>
              <a:t>31</a:t>
            </a:fld>
            <a:endParaRPr lang="cs-CZ"/>
          </a:p>
        </p:txBody>
      </p: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6EEA56BB-23A8-40AC-96F3-533EC6D0F352}"/>
              </a:ext>
            </a:extLst>
          </p:cNvPr>
          <p:cNvGrpSpPr/>
          <p:nvPr/>
        </p:nvGrpSpPr>
        <p:grpSpPr>
          <a:xfrm>
            <a:off x="841066" y="1001186"/>
            <a:ext cx="6971294" cy="5071652"/>
            <a:chOff x="841066" y="1001186"/>
            <a:chExt cx="6971294" cy="5071652"/>
          </a:xfrm>
        </p:grpSpPr>
        <p:pic>
          <p:nvPicPr>
            <p:cNvPr id="10" name="Obrázek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1066" y="1001186"/>
              <a:ext cx="6971294" cy="2427814"/>
            </a:xfrm>
            <a:prstGeom prst="rect">
              <a:avLst/>
            </a:prstGeom>
          </p:spPr>
        </p:pic>
        <p:pic>
          <p:nvPicPr>
            <p:cNvPr id="8194" name="Picture 2" descr="Image result for winding roebel bar">
              <a:extLst>
                <a:ext uri="{FF2B5EF4-FFF2-40B4-BE49-F238E27FC236}">
                  <a16:creationId xmlns:a16="http://schemas.microsoft.com/office/drawing/2014/main" id="{79CB541A-CD9F-43D9-BCAD-386D8E50E0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873" y="3549023"/>
              <a:ext cx="3365088" cy="2523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Obrázek 11">
              <a:extLst>
                <a:ext uri="{FF2B5EF4-FFF2-40B4-BE49-F238E27FC236}">
                  <a16:creationId xmlns:a16="http://schemas.microsoft.com/office/drawing/2014/main" id="{569AB2D3-1A5B-4B92-9C1A-96A878D34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83968" y="3605004"/>
              <a:ext cx="3528392" cy="24678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33853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Vinutí - izolace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>
          <a:xfrm>
            <a:off x="6457950" y="6372931"/>
            <a:ext cx="2057400" cy="365125"/>
          </a:xfrm>
        </p:spPr>
        <p:txBody>
          <a:bodyPr/>
          <a:lstStyle/>
          <a:p>
            <a:fld id="{5D406C68-BF99-47B0-9F86-47F1FD942D4D}" type="slidenum">
              <a:rPr lang="cs-CZ" smtClean="0"/>
              <a:pPr/>
              <a:t>32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356888" y="-633281"/>
            <a:ext cx="4489890" cy="81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534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0987" y="692696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Vinutí - izolace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>
          <a:xfrm>
            <a:off x="6457950" y="6372931"/>
            <a:ext cx="2057400" cy="365125"/>
          </a:xfrm>
        </p:spPr>
        <p:txBody>
          <a:bodyPr/>
          <a:lstStyle/>
          <a:p>
            <a:fld id="{5D406C68-BF99-47B0-9F86-47F1FD942D4D}" type="slidenum">
              <a:rPr lang="cs-CZ" smtClean="0"/>
              <a:pPr/>
              <a:t>33</a:t>
            </a:fld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325160" y="-207478"/>
            <a:ext cx="2777848" cy="760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344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580987" y="1377757"/>
            <a:ext cx="4999125" cy="2312279"/>
          </a:xfrm>
        </p:spPr>
        <p:txBody>
          <a:bodyPr>
            <a:normAutofit fontScale="85000" lnSpcReduction="10000"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1800" dirty="0" err="1"/>
              <a:t>Resin</a:t>
            </a:r>
            <a:r>
              <a:rPr lang="cs-CZ" sz="1800" dirty="0"/>
              <a:t> </a:t>
            </a:r>
            <a:r>
              <a:rPr lang="cs-CZ" sz="1800" dirty="0" err="1"/>
              <a:t>Rich</a:t>
            </a:r>
            <a:r>
              <a:rPr lang="cs-CZ" sz="1800" dirty="0"/>
              <a:t> </a:t>
            </a:r>
          </a:p>
          <a:p>
            <a:pPr marL="676702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Základ pro tuto technologii tvoří třísložkový kompozit s výchozím izolačním </a:t>
            </a:r>
            <a:r>
              <a:rPr lang="cs-CZ" dirty="0" err="1"/>
              <a:t>předimpregnovaným</a:t>
            </a:r>
            <a:r>
              <a:rPr lang="cs-CZ" dirty="0"/>
              <a:t> materiálem s 30 - 40% pojiva. </a:t>
            </a:r>
          </a:p>
          <a:p>
            <a:pPr marL="676702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Užitím tohoto polotovaru vzniká na izolovaných částech kompaktní izolace o požadované tloušťce stěny. </a:t>
            </a:r>
          </a:p>
          <a:p>
            <a:pPr marL="676702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Takto připravené části se nechají vytvrdit ve speciálních formách a jsou připraveny na vložení do drážek stroje.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>
          <a:xfrm>
            <a:off x="6457950" y="6372931"/>
            <a:ext cx="2057400" cy="365125"/>
          </a:xfrm>
        </p:spPr>
        <p:txBody>
          <a:bodyPr/>
          <a:lstStyle/>
          <a:p>
            <a:fld id="{5D406C68-BF99-47B0-9F86-47F1FD942D4D}" type="slidenum">
              <a:rPr lang="cs-CZ" smtClean="0"/>
              <a:pPr/>
              <a:t>34</a:t>
            </a:fld>
            <a:endParaRPr lang="cs-CZ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31FA817E-3782-41FE-8CEC-B2816E5850A9}"/>
              </a:ext>
            </a:extLst>
          </p:cNvPr>
          <p:cNvSpPr txBox="1">
            <a:spLocks/>
          </p:cNvSpPr>
          <p:nvPr/>
        </p:nvSpPr>
        <p:spPr>
          <a:xfrm>
            <a:off x="580987" y="692696"/>
            <a:ext cx="7934363" cy="4605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eaLnBrk="1" hangingPunct="1">
              <a:defRPr sz="2993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kern="0" dirty="0"/>
              <a:t>Vinutí - izolace</a:t>
            </a:r>
          </a:p>
        </p:txBody>
      </p:sp>
      <p:pic>
        <p:nvPicPr>
          <p:cNvPr id="9220" name="Picture 4" descr="Image result for resin rich">
            <a:extLst>
              <a:ext uri="{FF2B5EF4-FFF2-40B4-BE49-F238E27FC236}">
                <a16:creationId xmlns:a16="http://schemas.microsoft.com/office/drawing/2014/main" id="{89437ABC-ADEF-4088-8B27-7453C360C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229" y="1313251"/>
            <a:ext cx="2965085" cy="207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Skupina 11">
            <a:extLst>
              <a:ext uri="{FF2B5EF4-FFF2-40B4-BE49-F238E27FC236}">
                <a16:creationId xmlns:a16="http://schemas.microsoft.com/office/drawing/2014/main" id="{02C2BF91-FB9A-43B8-9D03-7A32E988F573}"/>
              </a:ext>
            </a:extLst>
          </p:cNvPr>
          <p:cNvGrpSpPr/>
          <p:nvPr/>
        </p:nvGrpSpPr>
        <p:grpSpPr>
          <a:xfrm>
            <a:off x="75476" y="3486135"/>
            <a:ext cx="9048453" cy="2597503"/>
            <a:chOff x="14830" y="3356992"/>
            <a:chExt cx="9048453" cy="2597503"/>
          </a:xfrm>
        </p:grpSpPr>
        <p:pic>
          <p:nvPicPr>
            <p:cNvPr id="9" name="Obrázek 8">
              <a:extLst>
                <a:ext uri="{FF2B5EF4-FFF2-40B4-BE49-F238E27FC236}">
                  <a16:creationId xmlns:a16="http://schemas.microsoft.com/office/drawing/2014/main" id="{9C65221C-5F1D-4591-AAC5-C00DCB1EB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830" y="3356992"/>
              <a:ext cx="5847870" cy="2312279"/>
            </a:xfrm>
            <a:prstGeom prst="rect">
              <a:avLst/>
            </a:prstGeom>
          </p:spPr>
        </p:pic>
        <p:pic>
          <p:nvPicPr>
            <p:cNvPr id="9224" name="Picture 8" descr="Image result for resin rich">
              <a:extLst>
                <a:ext uri="{FF2B5EF4-FFF2-40B4-BE49-F238E27FC236}">
                  <a16:creationId xmlns:a16="http://schemas.microsoft.com/office/drawing/2014/main" id="{AED26B49-9B4E-4D4C-8ADB-02BD9EFC43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3049" y="3420479"/>
              <a:ext cx="3060234" cy="2534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632558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580987" y="1305728"/>
            <a:ext cx="5071133" cy="1290066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1800" dirty="0"/>
              <a:t>Impregnace - </a:t>
            </a:r>
            <a:r>
              <a:rPr lang="cs-CZ" sz="1800" dirty="0" err="1"/>
              <a:t>Vacuum</a:t>
            </a:r>
            <a:r>
              <a:rPr lang="cs-CZ" sz="1800" dirty="0"/>
              <a:t> </a:t>
            </a:r>
            <a:r>
              <a:rPr lang="cs-CZ" sz="1800" dirty="0" err="1"/>
              <a:t>Pressure</a:t>
            </a:r>
            <a:r>
              <a:rPr lang="cs-CZ" sz="1800" dirty="0"/>
              <a:t> </a:t>
            </a:r>
            <a:r>
              <a:rPr lang="cs-CZ" sz="1800" dirty="0" err="1"/>
              <a:t>Impregnation</a:t>
            </a:r>
            <a:r>
              <a:rPr lang="cs-CZ" sz="1800" dirty="0"/>
              <a:t> – VPI</a:t>
            </a:r>
          </a:p>
          <a:p>
            <a:pPr marL="676702" lvl="1" indent="-285750">
              <a:buFont typeface="Arial" panose="020B0604020202020204" pitchFamily="34" charset="0"/>
              <a:buChar char="•"/>
            </a:pPr>
            <a:r>
              <a:rPr lang="cs-CZ" dirty="0"/>
              <a:t>Použitý materiál zpracováván při vakuu a za vysokého tlaku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>
          <a:xfrm>
            <a:off x="6457950" y="6372931"/>
            <a:ext cx="2057400" cy="365125"/>
          </a:xfrm>
        </p:spPr>
        <p:txBody>
          <a:bodyPr/>
          <a:lstStyle/>
          <a:p>
            <a:fld id="{5D406C68-BF99-47B0-9F86-47F1FD942D4D}" type="slidenum">
              <a:rPr lang="cs-CZ" smtClean="0"/>
              <a:pPr/>
              <a:t>35</a:t>
            </a:fld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057" y="3323780"/>
            <a:ext cx="6804248" cy="271505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3518" y="-46066"/>
            <a:ext cx="2535653" cy="347506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5E25C73E-9783-48EF-B87A-B598AE1AC4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107" y="2204864"/>
            <a:ext cx="4732616" cy="1290066"/>
          </a:xfrm>
          <a:prstGeom prst="rect">
            <a:avLst/>
          </a:prstGeom>
        </p:spPr>
      </p:pic>
      <p:sp>
        <p:nvSpPr>
          <p:cNvPr id="9" name="Nadpis 1">
            <a:extLst>
              <a:ext uri="{FF2B5EF4-FFF2-40B4-BE49-F238E27FC236}">
                <a16:creationId xmlns:a16="http://schemas.microsoft.com/office/drawing/2014/main" id="{305D620C-E8BC-4947-AE8F-97BD2B8485C3}"/>
              </a:ext>
            </a:extLst>
          </p:cNvPr>
          <p:cNvSpPr txBox="1">
            <a:spLocks/>
          </p:cNvSpPr>
          <p:nvPr/>
        </p:nvSpPr>
        <p:spPr>
          <a:xfrm>
            <a:off x="580987" y="692696"/>
            <a:ext cx="7934363" cy="4605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eaLnBrk="1" hangingPunct="1">
              <a:defRPr sz="2993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cs-CZ" kern="0" dirty="0"/>
              <a:t>Vinutí - izolace</a:t>
            </a:r>
          </a:p>
        </p:txBody>
      </p:sp>
    </p:spTree>
    <p:extLst>
      <p:ext uri="{BB962C8B-B14F-4D97-AF65-F5344CB8AC3E}">
        <p14:creationId xmlns:p14="http://schemas.microsoft.com/office/powerpoint/2010/main" val="21835452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Reference</a:t>
            </a:r>
          </a:p>
        </p:txBody>
      </p:sp>
      <p:sp>
        <p:nvSpPr>
          <p:cNvPr id="15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8650" y="1415502"/>
            <a:ext cx="7886700" cy="4940849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cs-CZ" dirty="0"/>
              <a:t>Červený, J. – Stavba elektrických strojů 2012</a:t>
            </a:r>
          </a:p>
          <a:p>
            <a:pPr marL="342900" indent="-342900">
              <a:buFont typeface="+mj-lt"/>
              <a:buAutoNum type="arabicParenR"/>
            </a:pPr>
            <a:r>
              <a:rPr lang="cs-CZ" dirty="0"/>
              <a:t>https://www.celeramotion.com/applimotion/support/technical-papers/slotless-vs-slotted-motors/</a:t>
            </a:r>
          </a:p>
          <a:p>
            <a:pPr marL="342900" indent="-342900">
              <a:buFont typeface="+mj-lt"/>
              <a:buAutoNum type="arabicParenR"/>
            </a:pPr>
            <a:r>
              <a:rPr lang="cs-CZ" dirty="0"/>
              <a:t>http://www.techpark.sk/technika-92009/ECmotory.html</a:t>
            </a:r>
          </a:p>
          <a:p>
            <a:pPr marL="342900" indent="-342900">
              <a:buFont typeface="+mj-lt"/>
              <a:buAutoNum type="arabicParenR"/>
            </a:pPr>
            <a:r>
              <a:rPr lang="cs-CZ" dirty="0"/>
              <a:t>http://www.odbornecasopisy.cz/elektro/casopis/tema/prinos-novych-motoru-maxon-ec-powermax--13608</a:t>
            </a:r>
          </a:p>
          <a:p>
            <a:pPr marL="342900" indent="-342900">
              <a:buFont typeface="+mj-lt"/>
              <a:buAutoNum type="arabicParenR"/>
            </a:pP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76318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Sebehodnotící otázky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4C0DD0D4-1811-43D8-9080-55127CEBD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484784"/>
            <a:ext cx="7772400" cy="515312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37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140BDFE-A304-4420-ADE4-77EF28A65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611" y="3429000"/>
            <a:ext cx="2615262" cy="2476463"/>
          </a:xfrm>
          <a:prstGeom prst="rect">
            <a:avLst/>
          </a:prstGeom>
        </p:spPr>
      </p:pic>
      <p:sp>
        <p:nvSpPr>
          <p:cNvPr id="7" name="Zástupný symbol pro obsah 2">
            <a:extLst>
              <a:ext uri="{FF2B5EF4-FFF2-40B4-BE49-F238E27FC236}">
                <a16:creationId xmlns:a16="http://schemas.microsoft.com/office/drawing/2014/main" id="{95A7B247-5607-4ADF-963C-CFF3D58397B5}"/>
              </a:ext>
            </a:extLst>
          </p:cNvPr>
          <p:cNvSpPr txBox="1">
            <a:spLocks/>
          </p:cNvSpPr>
          <p:nvPr/>
        </p:nvSpPr>
        <p:spPr>
          <a:xfrm>
            <a:off x="685800" y="1196752"/>
            <a:ext cx="7784432" cy="5153126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0" eaLnBrk="1" hangingPunct="1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0952" eaLnBrk="1" hangingPunct="1">
              <a:defRPr>
                <a:latin typeface="+mn-lt"/>
                <a:ea typeface="+mn-ea"/>
                <a:cs typeface="+mn-cs"/>
              </a:defRPr>
            </a:lvl2pPr>
            <a:lvl3pPr marL="781903" eaLnBrk="1" hangingPunct="1">
              <a:defRPr>
                <a:latin typeface="+mn-lt"/>
                <a:ea typeface="+mn-ea"/>
                <a:cs typeface="+mn-cs"/>
              </a:defRPr>
            </a:lvl3pPr>
            <a:lvl4pPr marL="1172855" eaLnBrk="1" hangingPunct="1">
              <a:defRPr>
                <a:latin typeface="+mn-lt"/>
                <a:ea typeface="+mn-ea"/>
                <a:cs typeface="+mn-cs"/>
              </a:defRPr>
            </a:lvl4pPr>
            <a:lvl5pPr marL="1563807" eaLnBrk="1" hangingPunct="1">
              <a:defRPr>
                <a:latin typeface="+mn-lt"/>
                <a:ea typeface="+mn-ea"/>
                <a:cs typeface="+mn-cs"/>
              </a:defRPr>
            </a:lvl5pPr>
            <a:lvl6pPr marL="1954759" eaLnBrk="1" hangingPunct="1">
              <a:defRPr>
                <a:latin typeface="+mn-lt"/>
                <a:ea typeface="+mn-ea"/>
                <a:cs typeface="+mn-cs"/>
              </a:defRPr>
            </a:lvl6pPr>
            <a:lvl7pPr marL="2345710" eaLnBrk="1" hangingPunct="1">
              <a:defRPr>
                <a:latin typeface="+mn-lt"/>
                <a:ea typeface="+mn-ea"/>
                <a:cs typeface="+mn-cs"/>
              </a:defRPr>
            </a:lvl7pPr>
            <a:lvl8pPr marL="2736662" eaLnBrk="1" hangingPunct="1">
              <a:defRPr>
                <a:latin typeface="+mn-lt"/>
                <a:ea typeface="+mn-ea"/>
                <a:cs typeface="+mn-cs"/>
              </a:defRPr>
            </a:lvl8pPr>
            <a:lvl9pPr marL="3127614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kern="0" dirty="0"/>
              <a:t>Uveďte základní materiálové vlastnosti mědi.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kern="0" dirty="0"/>
              <a:t>Porovnejte materiálové vlastnosti mědi a hliníku. 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kern="0" dirty="0"/>
              <a:t>Vysvětlete rozdíl mezi vinutím postupným a koncentrickým.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kern="0" dirty="0"/>
              <a:t>Nakreslete tvar otevřené drážky a definujte jednotlivé materiály v ní obsažené. 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kern="0" dirty="0"/>
              <a:t>Porovnejte otevřenou a polouzavřenou drážky, s ohledem na vyložení, ztráty atd. 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kern="0" dirty="0"/>
              <a:t>Uveďte hlavní výhody samonosného vinutí.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kern="0" dirty="0"/>
              <a:t>Definujte teplené třídy izolace vinutí. </a:t>
            </a:r>
          </a:p>
          <a:p>
            <a:endParaRPr lang="cs-CZ" kern="0" dirty="0"/>
          </a:p>
        </p:txBody>
      </p:sp>
    </p:spTree>
    <p:extLst>
      <p:ext uri="{BB962C8B-B14F-4D97-AF65-F5344CB8AC3E}">
        <p14:creationId xmlns:p14="http://schemas.microsoft.com/office/powerpoint/2010/main" val="1100254754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e - šablo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D60D2E6321EA41A3D2727E1AE5970B" ma:contentTypeVersion="12" ma:contentTypeDescription="Create a new document." ma:contentTypeScope="" ma:versionID="8365ddc5ef714600ffb8e57b8d4925d7">
  <xsd:schema xmlns:xsd="http://www.w3.org/2001/XMLSchema" xmlns:xs="http://www.w3.org/2001/XMLSchema" xmlns:p="http://schemas.microsoft.com/office/2006/metadata/properties" xmlns:ns2="bbfb10b4-afb9-422f-9ddb-6ac1294eb5ee" xmlns:ns3="20bdc523-560b-48ac-8188-a314ced965bb" targetNamespace="http://schemas.microsoft.com/office/2006/metadata/properties" ma:root="true" ma:fieldsID="4d88d168a1d1a8e71cc3dd375ae719b5" ns2:_="" ns3:_="">
    <xsd:import namespace="bbfb10b4-afb9-422f-9ddb-6ac1294eb5ee"/>
    <xsd:import namespace="20bdc523-560b-48ac-8188-a314ced965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fb10b4-afb9-422f-9ddb-6ac1294eb5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bdc523-560b-48ac-8188-a314ced965b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FC1C36-7D2E-46A2-B234-4E6254B016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fb10b4-afb9-422f-9ddb-6ac1294eb5ee"/>
    <ds:schemaRef ds:uri="20bdc523-560b-48ac-8188-a314ced965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9000D34-DC46-47CC-A282-7D6DD8AC557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BD25F4C-CDC1-43DC-802E-3C82B822B4A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 - šablona</Template>
  <TotalTime>11841</TotalTime>
  <Words>1571</Words>
  <Application>Microsoft Office PowerPoint</Application>
  <PresentationFormat>Předvádění na obrazovce (4:3)</PresentationFormat>
  <Paragraphs>218</Paragraphs>
  <Slides>37</Slides>
  <Notes>23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37</vt:i4>
      </vt:variant>
    </vt:vector>
  </HeadingPairs>
  <TitlesOfParts>
    <vt:vector size="43" baseType="lpstr">
      <vt:lpstr>Arial</vt:lpstr>
      <vt:lpstr>Calibri</vt:lpstr>
      <vt:lpstr>Courier New</vt:lpstr>
      <vt:lpstr>Times New Roman</vt:lpstr>
      <vt:lpstr>Wingdings</vt:lpstr>
      <vt:lpstr>Prezentace - šablona</vt:lpstr>
      <vt:lpstr>Prezentace aplikace PowerPoint</vt:lpstr>
      <vt:lpstr>Vinutí </vt:lpstr>
      <vt:lpstr>Vinutí - materiály </vt:lpstr>
      <vt:lpstr>Vinutí - provedení </vt:lpstr>
      <vt:lpstr>Vinutí - provedení </vt:lpstr>
      <vt:lpstr>Vinutí - provedení </vt:lpstr>
      <vt:lpstr>Vinutí - provedení </vt:lpstr>
      <vt:lpstr>Vinutí - uložení </vt:lpstr>
      <vt:lpstr>Vinutí - uložení </vt:lpstr>
      <vt:lpstr>Vinutí - uložení </vt:lpstr>
      <vt:lpstr>Vinutí - uložení </vt:lpstr>
      <vt:lpstr>Vinutí - uložení </vt:lpstr>
      <vt:lpstr>Čela vinutí</vt:lpstr>
      <vt:lpstr>Čela vinutí</vt:lpstr>
      <vt:lpstr>Samonosné vinutí</vt:lpstr>
      <vt:lpstr>Samonosné vinutí</vt:lpstr>
      <vt:lpstr>Porovnání motoru se samonosným vinutím vs. Klasické drážkové provedení</vt:lpstr>
      <vt:lpstr>Porovnání motoru se samonosným vinutím vs. Klasické drážkové provedení</vt:lpstr>
      <vt:lpstr>Porovnání motoru se samonosným vinutím vs. Klasické drážkové provedení</vt:lpstr>
      <vt:lpstr>Porovnání motoru se samonosným vinutím vs. Klasické drážkové provedení</vt:lpstr>
      <vt:lpstr>Porovnání motoru se samonosným vinutím vs. Klasické drážkové provedení</vt:lpstr>
      <vt:lpstr>Porovnání motoru se samonosným vinutím vs. Klasické drážkové provedení</vt:lpstr>
      <vt:lpstr>Porovnání motoru se samonosným vinutím vs. Klasické drážkové provedení</vt:lpstr>
      <vt:lpstr>Vinutí - vodiče</vt:lpstr>
      <vt:lpstr>Vinutí - vodiče</vt:lpstr>
      <vt:lpstr>Izolace vinutí</vt:lpstr>
      <vt:lpstr>Prezentace aplikace PowerPoint</vt:lpstr>
      <vt:lpstr>Prezentace aplikace PowerPoint</vt:lpstr>
      <vt:lpstr>Prezentace aplikace PowerPoint</vt:lpstr>
      <vt:lpstr>Prezentace aplikace PowerPoint</vt:lpstr>
      <vt:lpstr>Izolace vinutí</vt:lpstr>
      <vt:lpstr>Vinutí - izolace</vt:lpstr>
      <vt:lpstr>Vinutí - izolace</vt:lpstr>
      <vt:lpstr>Prezentace aplikace PowerPoint</vt:lpstr>
      <vt:lpstr>Prezentace aplikace PowerPoint</vt:lpstr>
      <vt:lpstr>Reference</vt:lpstr>
      <vt:lpstr>Sebehodnotící otázky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Stavba Elektrických Strojů 1</dc:title>
  <dc:creator>Rumix</dc:creator>
  <cp:lastModifiedBy>Lukas Veg</cp:lastModifiedBy>
  <cp:revision>419</cp:revision>
  <dcterms:created xsi:type="dcterms:W3CDTF">2011-09-16T14:26:25Z</dcterms:created>
  <dcterms:modified xsi:type="dcterms:W3CDTF">2021-10-25T10:37:45Z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0x01010006D60D2E6321EA41A3D2727E1AE5970B</vt:lpwstr>
  </property>
</Properties>
</file>