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60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FDE15E3-3057-47B9-87E9-902BDF1E2FB7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F3174E0-07C7-4D3B-BBB6-0FA1A6D33F7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9632" y="1772816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>
                <a:latin typeface="Century Gothic" panose="020B0502020202020204" pitchFamily="34" charset="0"/>
              </a:rPr>
              <a:t>NÁVRH DIDAKTICKÉ APLIKACE</a:t>
            </a:r>
            <a:br>
              <a:rPr lang="cs-CZ" dirty="0">
                <a:latin typeface="Century Gothic" panose="020B0502020202020204" pitchFamily="34" charset="0"/>
              </a:rPr>
            </a:br>
            <a:r>
              <a:rPr lang="cs-CZ" sz="3100" dirty="0">
                <a:latin typeface="Century Gothic" panose="020B0502020202020204" pitchFamily="34" charset="0"/>
              </a:rPr>
              <a:t>Tereza Motyčková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7DE2AC9-F972-29A4-42A3-F4941C8B7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40" y="3140968"/>
            <a:ext cx="3497064" cy="233391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E706756-C967-E5E1-4F6F-5019BBD204CB}"/>
              </a:ext>
            </a:extLst>
          </p:cNvPr>
          <p:cNvSpPr txBox="1"/>
          <p:nvPr/>
        </p:nvSpPr>
        <p:spPr>
          <a:xfrm>
            <a:off x="3579659" y="5877272"/>
            <a:ext cx="2858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Zdroje obrázků: </a:t>
            </a:r>
            <a:r>
              <a:rPr lang="cs-CZ" dirty="0" err="1"/>
              <a:t>pixabay.com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208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797152"/>
            <a:ext cx="8229600" cy="16002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cs-CZ" sz="2000" dirty="0">
                <a:effectLst/>
                <a:latin typeface="Century Gothic" panose="020B0502020202020204" pitchFamily="34" charset="0"/>
              </a:rPr>
              <a:t>V osmisměrce se nachází 13 slov z jednoho pravěkého období, najdeš všechna?</a:t>
            </a:r>
            <a:br>
              <a:rPr lang="cs-CZ" sz="2000" dirty="0">
                <a:effectLst/>
                <a:latin typeface="Century Gothic" panose="020B0502020202020204" pitchFamily="34" charset="0"/>
              </a:rPr>
            </a:br>
            <a:r>
              <a:rPr lang="cs-CZ" sz="2000" dirty="0">
                <a:effectLst/>
                <a:latin typeface="Century Gothic" panose="020B0502020202020204" pitchFamily="34" charset="0"/>
              </a:rPr>
              <a:t>- osamělá písmena tvoří tajenku</a:t>
            </a:r>
            <a:br>
              <a:rPr lang="cs-CZ" sz="2000" dirty="0">
                <a:effectLst/>
                <a:latin typeface="Century Gothic" panose="020B0502020202020204" pitchFamily="34" charset="0"/>
              </a:rPr>
            </a:br>
            <a:r>
              <a:rPr lang="cs-CZ" sz="2000" dirty="0">
                <a:effectLst/>
                <a:latin typeface="Century Gothic" panose="020B0502020202020204" pitchFamily="34" charset="0"/>
              </a:rPr>
              <a:t>- pracuj ve dvojici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44577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59409CE-0483-034D-2679-D3F2C177E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64704"/>
            <a:ext cx="2538044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6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Přímá spojovací čára 4"/>
          <p:cNvCxnSpPr/>
          <p:nvPr/>
        </p:nvCxnSpPr>
        <p:spPr>
          <a:xfrm>
            <a:off x="1835696" y="0"/>
            <a:ext cx="0" cy="6858000"/>
          </a:xfrm>
          <a:prstGeom prst="line">
            <a:avLst/>
          </a:prstGeom>
          <a:ln>
            <a:solidFill>
              <a:schemeClr val="tx1">
                <a:alpha val="5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čára 7"/>
          <p:cNvCxnSpPr/>
          <p:nvPr/>
        </p:nvCxnSpPr>
        <p:spPr>
          <a:xfrm>
            <a:off x="7020272" y="0"/>
            <a:ext cx="0" cy="6858000"/>
          </a:xfrm>
          <a:prstGeom prst="line">
            <a:avLst/>
          </a:prstGeom>
          <a:ln>
            <a:solidFill>
              <a:schemeClr val="tx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361950"/>
            <a:ext cx="438150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399</TotalTime>
  <Words>37</Words>
  <Application>Microsoft Macintosh PowerPoint</Application>
  <PresentationFormat>Předvádění na obrazovce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9" baseType="lpstr">
      <vt:lpstr>Century Gothic</vt:lpstr>
      <vt:lpstr>Gill Sans MT</vt:lpstr>
      <vt:lpstr>Verdana</vt:lpstr>
      <vt:lpstr>Wingdings</vt:lpstr>
      <vt:lpstr>Wingdings 2</vt:lpstr>
      <vt:lpstr>Solstice</vt:lpstr>
      <vt:lpstr>NÁVRH DIDAKTICKÉ APLIKACE Tereza Motyčková</vt:lpstr>
      <vt:lpstr>V osmisměrce se nachází 13 slov z jednoho pravěkého období, najdeš všechna? - osamělá písmena tvoří tajenku - pracuj ve dvojici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Tomáš</dc:creator>
  <cp:lastModifiedBy>Jan Topinka</cp:lastModifiedBy>
  <cp:revision>36</cp:revision>
  <dcterms:created xsi:type="dcterms:W3CDTF">2015-03-04T20:18:19Z</dcterms:created>
  <dcterms:modified xsi:type="dcterms:W3CDTF">2023-11-10T09:23:43Z</dcterms:modified>
</cp:coreProperties>
</file>