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  <p:sldMasterId id="2147483720" r:id="rId7"/>
    <p:sldMasterId id="2147483732" r:id="rId8"/>
  </p:sldMasterIdLst>
  <p:notesMasterIdLst>
    <p:notesMasterId r:id="rId22"/>
  </p:notesMasterIdLst>
  <p:sldIdLst>
    <p:sldId id="271" r:id="rId9"/>
    <p:sldId id="262" r:id="rId10"/>
    <p:sldId id="261" r:id="rId11"/>
    <p:sldId id="259" r:id="rId12"/>
    <p:sldId id="260" r:id="rId13"/>
    <p:sldId id="264" r:id="rId14"/>
    <p:sldId id="256" r:id="rId15"/>
    <p:sldId id="265" r:id="rId16"/>
    <p:sldId id="266" r:id="rId17"/>
    <p:sldId id="267" r:id="rId18"/>
    <p:sldId id="268" r:id="rId19"/>
    <p:sldId id="269" r:id="rId20"/>
    <p:sldId id="270" r:id="rId21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presProps" Target="pres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768CFB-022A-479F-A5B1-90A9582E7356}" type="datetimeFigureOut">
              <a:rPr lang="cs-CZ" smtClean="0"/>
              <a:t>10.11.2023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D6075D-2E60-486C-BF99-F6C497B3E60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690787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568F87F-68EC-4820-8AD2-5DC2F27F7504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D5020E8-D14F-4612-B610-8F86F025FB3C}" type="slidenum">
              <a:rPr lang="cs-CZ" altLang="cs-CZ"/>
              <a:pPr/>
              <a:t>4</a:t>
            </a:fld>
            <a:endParaRPr lang="cs-CZ" altLang="cs-CZ"/>
          </a:p>
        </p:txBody>
      </p:sp>
      <p:sp>
        <p:nvSpPr>
          <p:cNvPr id="4097" name="Rectangle 1">
            <a:extLst>
              <a:ext uri="{FF2B5EF4-FFF2-40B4-BE49-F238E27FC236}">
                <a16:creationId xmlns:a16="http://schemas.microsoft.com/office/drawing/2014/main" id="{694C9A45-69FE-473D-BC87-6BFED07CAEBF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217488" y="812800"/>
            <a:ext cx="7123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098" name="Rectangle 2">
            <a:extLst>
              <a:ext uri="{FF2B5EF4-FFF2-40B4-BE49-F238E27FC236}">
                <a16:creationId xmlns:a16="http://schemas.microsoft.com/office/drawing/2014/main" id="{734171D9-F094-492D-85DB-ACE4BCB9A97A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cs-CZ" altLang="cs-CZ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969A16-2B4C-4DEC-B4B6-7D9303C7E581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4A15A07-ED1E-4A50-B6C7-3A087DE5AA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DB6BCDF7-9C1E-47BD-B19D-2A4BF68FDE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D89AC95-8340-489B-9BD0-B16256704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8FFCB-1E38-4EB1-BDC5-1B5E9D7A5C0E}" type="datetimeFigureOut">
              <a:rPr lang="cs-CZ" smtClean="0"/>
              <a:t>10.11.2023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9AB4BD0-2A1C-42EB-9FC9-1C759B9BC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3A8FA33-786C-447A-B69A-541C9D2F7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142E5-A895-46A3-92D0-A161B5F8C27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741983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39FB601-FBEC-47C6-BAD1-8C61FB908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3F60DDBF-3E83-42E7-8996-4E0C80F338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E72C57C-125C-4D3D-A1C9-942C054237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8FFCB-1E38-4EB1-BDC5-1B5E9D7A5C0E}" type="datetimeFigureOut">
              <a:rPr lang="cs-CZ" smtClean="0"/>
              <a:t>10.11.2023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71E8D6A-9E14-4831-8251-F9639E1302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E24E126-21F4-46AF-9485-A9E9F5D95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142E5-A895-46A3-92D0-A161B5F8C27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14024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4104E84-2988-41A6-9327-03DA88E76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2737799E-BEF4-457A-A548-FC7B7F226B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58D70D4-A524-4910-9AE4-32FEB97588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8FFCB-1E38-4EB1-BDC5-1B5E9D7A5C0E}" type="datetimeFigureOut">
              <a:rPr lang="cs-CZ" smtClean="0"/>
              <a:t>10.11.2023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62AF15B-79D4-4C04-8A6A-0F2115402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19952AB-09E0-4D5B-92CD-E8B49848F8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142E5-A895-46A3-92D0-A161B5F8C27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95292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F86D213-C932-43DC-8C27-DCD5A7B83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16788089-CCA4-4F4F-9C6B-3B0C1D48D0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60DD11D2-401E-4E78-8FC2-C70B3A7839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0848464E-454D-4926-B274-B4EBF4D847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8FFCB-1E38-4EB1-BDC5-1B5E9D7A5C0E}" type="datetimeFigureOut">
              <a:rPr lang="cs-CZ" smtClean="0"/>
              <a:t>10.11.2023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7CFA130-788C-4608-9078-5D2DAC694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9F6B7B57-E99A-40BE-B568-91F8D574D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142E5-A895-46A3-92D0-A161B5F8C27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68828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3AD4DD4-194D-48AE-A0F6-7FCD4DF07A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FF66C735-21AE-4050-BB02-B309F93021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7D8C1834-8A19-4173-A9F9-A39A1A209C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F26122E7-920D-4505-A7DD-487931C681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E0BCACD0-B9D1-4E40-8B86-F18EDEC757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F9BD6223-B6AC-4AD4-9E83-2CBAF07464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8FFCB-1E38-4EB1-BDC5-1B5E9D7A5C0E}" type="datetimeFigureOut">
              <a:rPr lang="cs-CZ" smtClean="0"/>
              <a:t>10.11.2023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0E569A7C-C6B2-4377-A4A8-58690268E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C88FC0A9-6C2B-48C9-8178-55E69F198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142E5-A895-46A3-92D0-A161B5F8C27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0531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792AD30-8E94-446E-83C0-0562E24F7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00BE0FDA-F4C0-4682-9729-B775B947E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8FFCB-1E38-4EB1-BDC5-1B5E9D7A5C0E}" type="datetimeFigureOut">
              <a:rPr lang="cs-CZ" smtClean="0"/>
              <a:t>10.11.2023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E9E5150F-D262-407B-9842-C3BB290D7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C9BC375B-4208-4AE3-8FC0-2E30F0BD8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142E5-A895-46A3-92D0-A161B5F8C27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47458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023E02C4-BCDB-4F1A-B682-A6BF382E7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8FFCB-1E38-4EB1-BDC5-1B5E9D7A5C0E}" type="datetimeFigureOut">
              <a:rPr lang="cs-CZ" smtClean="0"/>
              <a:t>10.11.2023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E9D46E10-AE70-4A9E-9684-8376940F8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5261517-0070-414A-85C3-7E4CBF6E5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142E5-A895-46A3-92D0-A161B5F8C27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162422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821F20B-ABC4-46E2-A162-5B9C4ED8B6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ED4864EC-5BF8-4A16-9E59-025027641E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4F12103A-2473-477E-909C-5AA147F8E8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6B2A0F2B-C5C2-42A8-AB95-7E208607B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8FFCB-1E38-4EB1-BDC5-1B5E9D7A5C0E}" type="datetimeFigureOut">
              <a:rPr lang="cs-CZ" smtClean="0"/>
              <a:t>10.11.2023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CA002426-71FD-46C9-8B3E-C37853B97F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5C9499F9-E8C3-479F-BD14-249FD618F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142E5-A895-46A3-92D0-A161B5F8C27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69168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EAF9484-4E1F-432B-9462-A936B30568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2CF38BB2-A614-4AC7-A41D-9DFE1E80D2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3A664C69-DD64-4CA1-900D-17C2244BE7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4A10D245-17A1-4238-B33E-94BA1EF2D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8FFCB-1E38-4EB1-BDC5-1B5E9D7A5C0E}" type="datetimeFigureOut">
              <a:rPr lang="cs-CZ" smtClean="0"/>
              <a:t>10.11.2023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709BA19B-0FCE-4B6E-8BFA-05153D7B1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3D1B808E-F6CF-447E-B579-5D24D80EC6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142E5-A895-46A3-92D0-A161B5F8C27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84038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602F0F-C596-4CC2-A1C3-E1E4517F4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0DE5C205-414C-4393-97DA-70AED9719D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A78F9BB-E638-4E8D-AFA2-198E74BCA3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8FFCB-1E38-4EB1-BDC5-1B5E9D7A5C0E}" type="datetimeFigureOut">
              <a:rPr lang="cs-CZ" smtClean="0"/>
              <a:t>10.11.2023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2B6FD1F-0352-4ADA-B54E-67A8167B76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AF56F04-B972-444F-8EF4-99154448F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142E5-A895-46A3-92D0-A161B5F8C27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459153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1BF592AE-3B1D-4163-9A48-3CDFFA22DF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B6333346-8823-49F9-A01B-AB2E928770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EBB335A-9E26-40AA-B92A-A88459D952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8FFCB-1E38-4EB1-BDC5-1B5E9D7A5C0E}" type="datetimeFigureOut">
              <a:rPr lang="cs-CZ" smtClean="0"/>
              <a:t>10.11.2023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DF0842D-636A-456C-9014-F81714CF5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4740C55-4199-49D1-94CF-7F7C6317F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142E5-A895-46A3-92D0-A161B5F8C27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219716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A0BAF7F-009C-4CEC-85E0-F66C42B93CD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5463A94-7925-4962-B649-FA3A4522CD2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6499711-D8B6-463C-9DD9-42A40138F67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563262D-79E7-470D-9262-655A052733AA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8545288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D2B5DF9-FC5E-4D9D-A9C0-CADBB0452BC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D5C42B2-0F98-45A7-9F20-5C629BE1449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2E79E02-B668-49A3-9A1B-622A1A993CC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1894BF-077A-432E-9EDE-4B9DF28DC0D8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762922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11D9D71-85E6-42D6-B06F-08547AB2290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BA1A75D-96F1-4B4B-A29E-D86080F8B66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859BD6A-CDC9-470F-976B-525973F33ED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FEA0B8-6640-4FE8-A4F0-EFEB35FB99DE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5182782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B2F61F5-C3B5-4907-9811-F8DE95FD628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D7529D0-5F72-4608-A5AE-D263C116B2B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5603F20-9E5C-4F7E-BC23-A58857482E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2A06E4-45F6-4DD1-81EE-CCDE0C0F941A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5858057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AB9C040-95D0-40DC-BCEF-B65A898C36A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93DE65B7-8435-4281-A3D8-729B89FDC23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283B72DA-CB57-4267-9BE1-ABBA2CF1E38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3AE07F-967D-4324-9945-516A1ECDCA8F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5756603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07EB68D8-B24A-41BF-969F-DBD455A3700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A9AC4111-9795-4D2B-B847-72702DE13BB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3C9CEB05-35A5-4AF3-BCB0-318B6E4FE06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A3F6A2-CEFA-40A0-A719-6B36E67AB2BD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3508199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CF4A009C-0429-4B78-9264-23AA0E83DE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53B73C25-FDFC-44FF-9B3F-D228B33E551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8624FB45-F3F6-44DD-A4AE-14EA9170655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C8891D-7FF3-4162-AF00-23D81CC8CF51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4008899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994A7EA-C2AA-4E24-8658-421E7531DD0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2C106F9-E3AC-4CDB-A32A-2F2DF1610CF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646BF35-BD21-4B66-80C5-D07FD3A7D5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3B0F39-D36B-4929-AA58-9E43515DBAE4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960796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A5B0886-E7FB-4457-981B-3FC2E215B91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FBAA763-D103-4C3F-92F6-42B85764F12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860FAD0-B97C-4BA7-BC13-0AA9907FA99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B7EDF3-F98E-42C5-9DD5-9D977532A70A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2653930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D5CAFF3-34E4-41FE-9243-E780A9D923B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6520247-0A32-4038-9860-2D6EB263FA9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6066ACE-12D5-44FF-BE2E-073A7AE72AF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33DEDF-4D21-4039-B7EB-54EAD859FAA2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7029534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045F664-2B27-4346-9CB2-5C98F28BE8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82E5610-BBA2-45F0-8136-76FADD132D7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6EB833C-DF68-4EC1-89F2-23F915D51C0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A98A9B-93C3-457A-8440-058CFD70E441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11847601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6A4677B-9128-4B3E-81C4-CBB36FBDB3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733620-9B56-4C85-8F65-343345D0D120}" type="datetimeFigureOut">
              <a:rPr lang="cs-CZ"/>
              <a:pPr>
                <a:defRPr/>
              </a:pPr>
              <a:t>10.11.2023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C2EA44E-5A5A-4C98-B362-6DF468B23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8DC7812-5608-4B9C-9303-69E62FAFE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418487-7690-4E97-87BE-0FD2223E9CBF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405799148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CB47A12-1454-4526-A617-2A25BD261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0D49B6-910E-4365-B2B0-040243AE935C}" type="datetimeFigureOut">
              <a:rPr lang="cs-CZ"/>
              <a:pPr>
                <a:defRPr/>
              </a:pPr>
              <a:t>10.11.2023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3D3A73B-C949-43BB-8A8F-17DF171E7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3DBFA42-FAB0-4669-89B5-5C64D3D35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DB8AD9-F26C-46F7-9042-0BF21A17B9F2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8903516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C972A76-A316-4F3C-953E-911569A4FF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5B6F9A-ABAD-4AD1-9C7E-9554F413E1E0}" type="datetimeFigureOut">
              <a:rPr lang="cs-CZ"/>
              <a:pPr>
                <a:defRPr/>
              </a:pPr>
              <a:t>10.11.2023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BB3DACB-6055-4244-BD7A-2893358A3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2EA92C5-9E08-4600-AAD9-7BED61D05A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3BCFF5-7599-405B-80B7-97857B5A1735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53023869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3">
            <a:extLst>
              <a:ext uri="{FF2B5EF4-FFF2-40B4-BE49-F238E27FC236}">
                <a16:creationId xmlns:a16="http://schemas.microsoft.com/office/drawing/2014/main" id="{CE3AE702-746C-4099-9B7D-B1A3D7F8D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65C993-5C6D-4A01-B36D-C089992F102A}" type="datetimeFigureOut">
              <a:rPr lang="cs-CZ"/>
              <a:pPr>
                <a:defRPr/>
              </a:pPr>
              <a:t>10.11.2023</a:t>
            </a:fld>
            <a:endParaRPr lang="cs-CZ"/>
          </a:p>
        </p:txBody>
      </p:sp>
      <p:sp>
        <p:nvSpPr>
          <p:cNvPr id="6" name="Zástupný symbol pro zápatí 4">
            <a:extLst>
              <a:ext uri="{FF2B5EF4-FFF2-40B4-BE49-F238E27FC236}">
                <a16:creationId xmlns:a16="http://schemas.microsoft.com/office/drawing/2014/main" id="{A1245092-0E55-4C89-97C0-E89007567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>
            <a:extLst>
              <a:ext uri="{FF2B5EF4-FFF2-40B4-BE49-F238E27FC236}">
                <a16:creationId xmlns:a16="http://schemas.microsoft.com/office/drawing/2014/main" id="{5A995021-A790-4ACD-B675-469A75A45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99D95C-C872-4CDF-A910-D365CF75C1EC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4531552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3">
            <a:extLst>
              <a:ext uri="{FF2B5EF4-FFF2-40B4-BE49-F238E27FC236}">
                <a16:creationId xmlns:a16="http://schemas.microsoft.com/office/drawing/2014/main" id="{0109674E-1415-4171-856B-1411A10C9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230EB0-07B8-4754-84A4-5908C3E459CC}" type="datetimeFigureOut">
              <a:rPr lang="cs-CZ"/>
              <a:pPr>
                <a:defRPr/>
              </a:pPr>
              <a:t>10.11.2023</a:t>
            </a:fld>
            <a:endParaRPr lang="cs-CZ"/>
          </a:p>
        </p:txBody>
      </p:sp>
      <p:sp>
        <p:nvSpPr>
          <p:cNvPr id="8" name="Zástupný symbol pro zápatí 4">
            <a:extLst>
              <a:ext uri="{FF2B5EF4-FFF2-40B4-BE49-F238E27FC236}">
                <a16:creationId xmlns:a16="http://schemas.microsoft.com/office/drawing/2014/main" id="{B3C48CC7-6A8D-46A0-A119-D189D8587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Zástupný symbol pro číslo snímku 5">
            <a:extLst>
              <a:ext uri="{FF2B5EF4-FFF2-40B4-BE49-F238E27FC236}">
                <a16:creationId xmlns:a16="http://schemas.microsoft.com/office/drawing/2014/main" id="{E2F49DBF-2525-4EF9-8C06-894E3E345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4753AF-3D51-49C0-932D-82C27148009A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74844738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3">
            <a:extLst>
              <a:ext uri="{FF2B5EF4-FFF2-40B4-BE49-F238E27FC236}">
                <a16:creationId xmlns:a16="http://schemas.microsoft.com/office/drawing/2014/main" id="{10980EA9-773D-4CB9-BF03-EC8D1381E4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718E8E-21C4-49E6-9D6A-6841A8ECA2DB}" type="datetimeFigureOut">
              <a:rPr lang="cs-CZ"/>
              <a:pPr>
                <a:defRPr/>
              </a:pPr>
              <a:t>10.11.2023</a:t>
            </a:fld>
            <a:endParaRPr lang="cs-CZ"/>
          </a:p>
        </p:txBody>
      </p:sp>
      <p:sp>
        <p:nvSpPr>
          <p:cNvPr id="4" name="Zástupný symbol pro zápatí 4">
            <a:extLst>
              <a:ext uri="{FF2B5EF4-FFF2-40B4-BE49-F238E27FC236}">
                <a16:creationId xmlns:a16="http://schemas.microsoft.com/office/drawing/2014/main" id="{6ADD3C91-A770-4728-B14C-93536FE36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737E1EC7-D769-49C8-996E-6F0057F17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AEFFFF-570F-40E8-ABEE-95A70CEF8BB6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429051828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3">
            <a:extLst>
              <a:ext uri="{FF2B5EF4-FFF2-40B4-BE49-F238E27FC236}">
                <a16:creationId xmlns:a16="http://schemas.microsoft.com/office/drawing/2014/main" id="{C26BBB9A-053E-4258-B6ED-E81C1D3C72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3AA00E-2755-4F94-B411-723202B1346A}" type="datetimeFigureOut">
              <a:rPr lang="cs-CZ"/>
              <a:pPr>
                <a:defRPr/>
              </a:pPr>
              <a:t>10.11.2023</a:t>
            </a:fld>
            <a:endParaRPr lang="cs-CZ"/>
          </a:p>
        </p:txBody>
      </p:sp>
      <p:sp>
        <p:nvSpPr>
          <p:cNvPr id="3" name="Zástupný symbol pro zápatí 4">
            <a:extLst>
              <a:ext uri="{FF2B5EF4-FFF2-40B4-BE49-F238E27FC236}">
                <a16:creationId xmlns:a16="http://schemas.microsoft.com/office/drawing/2014/main" id="{CAA05CE2-BC0F-4585-9E4D-317E8A9C0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3E8E0BEC-D965-442E-9CFE-7AEB1D01B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B2D2AF-3F33-43B8-B0DE-CBEC5CE77FDA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96293070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3">
            <a:extLst>
              <a:ext uri="{FF2B5EF4-FFF2-40B4-BE49-F238E27FC236}">
                <a16:creationId xmlns:a16="http://schemas.microsoft.com/office/drawing/2014/main" id="{A1F5361C-8BD4-4D3E-9B14-F6ABB94ED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9A713C-1D2E-4B2E-B32F-F52491B3AA0C}" type="datetimeFigureOut">
              <a:rPr lang="cs-CZ"/>
              <a:pPr>
                <a:defRPr/>
              </a:pPr>
              <a:t>10.11.2023</a:t>
            </a:fld>
            <a:endParaRPr lang="cs-CZ"/>
          </a:p>
        </p:txBody>
      </p:sp>
      <p:sp>
        <p:nvSpPr>
          <p:cNvPr id="6" name="Zástupný symbol pro zápatí 4">
            <a:extLst>
              <a:ext uri="{FF2B5EF4-FFF2-40B4-BE49-F238E27FC236}">
                <a16:creationId xmlns:a16="http://schemas.microsoft.com/office/drawing/2014/main" id="{95A24CCA-BC6F-42AB-984C-21A1DB4BEF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>
            <a:extLst>
              <a:ext uri="{FF2B5EF4-FFF2-40B4-BE49-F238E27FC236}">
                <a16:creationId xmlns:a16="http://schemas.microsoft.com/office/drawing/2014/main" id="{C780C04D-3EB0-4995-B9C2-AFF3094E5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263ABB-B6E3-4D80-BC1C-3A303D3F5A9E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94477911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3">
            <a:extLst>
              <a:ext uri="{FF2B5EF4-FFF2-40B4-BE49-F238E27FC236}">
                <a16:creationId xmlns:a16="http://schemas.microsoft.com/office/drawing/2014/main" id="{0FD41444-9734-4E14-B22C-2D14899E1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D4CB94-F61E-4937-8B4D-6F67C8D8BE4F}" type="datetimeFigureOut">
              <a:rPr lang="cs-CZ"/>
              <a:pPr>
                <a:defRPr/>
              </a:pPr>
              <a:t>10.11.2023</a:t>
            </a:fld>
            <a:endParaRPr lang="cs-CZ"/>
          </a:p>
        </p:txBody>
      </p:sp>
      <p:sp>
        <p:nvSpPr>
          <p:cNvPr id="6" name="Zástupný symbol pro zápatí 4">
            <a:extLst>
              <a:ext uri="{FF2B5EF4-FFF2-40B4-BE49-F238E27FC236}">
                <a16:creationId xmlns:a16="http://schemas.microsoft.com/office/drawing/2014/main" id="{98E81E86-6316-4087-A6EC-CD52CA119B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>
            <a:extLst>
              <a:ext uri="{FF2B5EF4-FFF2-40B4-BE49-F238E27FC236}">
                <a16:creationId xmlns:a16="http://schemas.microsoft.com/office/drawing/2014/main" id="{C046C34D-C47E-458B-B2E9-D74285ADB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831612-B4A2-4BC8-BB66-7EFEDDF7BA72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91990286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DDDBD87-24F3-4ECC-8742-ACB13C7BC1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497648-CE4B-4D3D-9CAE-E746504691F4}" type="datetimeFigureOut">
              <a:rPr lang="cs-CZ"/>
              <a:pPr>
                <a:defRPr/>
              </a:pPr>
              <a:t>10.11.2023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868E657-F30F-4DA4-80E7-9C98677D0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4D15776-B69B-43F9-8AD5-B93C14D0B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A36CA3-7F21-4D6F-8B25-12F0A95A3A22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09541084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83B63D0-1368-47B4-B10B-1F99ECF0A9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87CB3D-DC63-404D-B28F-FEAD87023A80}" type="datetimeFigureOut">
              <a:rPr lang="cs-CZ"/>
              <a:pPr>
                <a:defRPr/>
              </a:pPr>
              <a:t>10.11.2023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456F171-7512-44B8-8126-5D900CA3F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C960C99-58F7-472C-A261-17525FC793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DDC740-4360-463A-AC23-7935F9244CDF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51629478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/>
          <p:cNvSpPr/>
          <p:nvPr/>
        </p:nvSpPr>
        <p:spPr>
          <a:xfrm flipH="1">
            <a:off x="3556000" y="0"/>
            <a:ext cx="8636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Přímá spojovací čára 8"/>
          <p:cNvSpPr>
            <a:spLocks noChangeShapeType="1"/>
          </p:cNvSpPr>
          <p:nvPr/>
        </p:nvSpPr>
        <p:spPr bwMode="auto">
          <a:xfrm rot="16200000">
            <a:off x="127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2" name="Nadpis 11"/>
          <p:cNvSpPr>
            <a:spLocks noGrp="1"/>
          </p:cNvSpPr>
          <p:nvPr>
            <p:ph type="ctrTitle"/>
          </p:nvPr>
        </p:nvSpPr>
        <p:spPr>
          <a:xfrm>
            <a:off x="4489157" y="533400"/>
            <a:ext cx="68072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25" name="Podnadpis 24"/>
          <p:cNvSpPr>
            <a:spLocks noGrp="1"/>
          </p:cNvSpPr>
          <p:nvPr>
            <p:ph type="subTitle" idx="1"/>
          </p:nvPr>
        </p:nvSpPr>
        <p:spPr>
          <a:xfrm>
            <a:off x="4472589" y="3539864"/>
            <a:ext cx="6819704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cs-CZ"/>
              <a:t>Klepnutím lze upravit styl předlohy podnadpisů.</a:t>
            </a:r>
            <a:endParaRPr kumimoji="0" lang="en-US"/>
          </a:p>
        </p:txBody>
      </p:sp>
      <p:sp>
        <p:nvSpPr>
          <p:cNvPr id="31" name="Zástupný symbol pro datum 30"/>
          <p:cNvSpPr>
            <a:spLocks noGrp="1"/>
          </p:cNvSpPr>
          <p:nvPr>
            <p:ph type="dt" sz="half" idx="10"/>
          </p:nvPr>
        </p:nvSpPr>
        <p:spPr>
          <a:xfrm>
            <a:off x="7828299" y="6557946"/>
            <a:ext cx="2669952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AC5DCF56-AE12-43B9-9775-24FCB13E82F9}" type="datetimeFigureOut">
              <a:rPr lang="cs-CZ" smtClean="0"/>
              <a:pPr/>
              <a:t>10.11.2023</a:t>
            </a:fld>
            <a:endParaRPr lang="cs-CZ"/>
          </a:p>
        </p:txBody>
      </p:sp>
      <p:sp>
        <p:nvSpPr>
          <p:cNvPr id="18" name="Zástupný symbol pro zápatí 17"/>
          <p:cNvSpPr>
            <a:spLocks noGrp="1"/>
          </p:cNvSpPr>
          <p:nvPr>
            <p:ph type="ftr" sz="quarter" idx="11"/>
          </p:nvPr>
        </p:nvSpPr>
        <p:spPr>
          <a:xfrm>
            <a:off x="3759200" y="6557946"/>
            <a:ext cx="3903629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cs-CZ"/>
          </a:p>
        </p:txBody>
      </p:sp>
      <p:sp>
        <p:nvSpPr>
          <p:cNvPr id="29" name="Zástupný symbol pro číslo snímku 28"/>
          <p:cNvSpPr>
            <a:spLocks noGrp="1"/>
          </p:cNvSpPr>
          <p:nvPr>
            <p:ph type="sldNum" sz="quarter" idx="12"/>
          </p:nvPr>
        </p:nvSpPr>
        <p:spPr>
          <a:xfrm>
            <a:off x="10507845" y="6556248"/>
            <a:ext cx="784448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9C58C577-DED0-4AAF-BD52-7BD5BFE4CD32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809859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DCF56-AE12-43B9-9775-24FCB13E82F9}" type="datetimeFigureOut">
              <a:rPr lang="cs-CZ" smtClean="0"/>
              <a:pPr/>
              <a:t>10.11.2023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8C577-DED0-4AAF-BD52-7BD5BFE4CD32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4496097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22400" y="2821838"/>
            <a:ext cx="8340651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422400" y="1905001"/>
            <a:ext cx="8340651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cs-CZ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6298984" y="6556810"/>
            <a:ext cx="2669952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C5DCF56-AE12-43B9-9775-24FCB13E82F9}" type="datetimeFigureOut">
              <a:rPr lang="cs-CZ" smtClean="0"/>
              <a:pPr/>
              <a:t>10.11.2023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2313811" y="6556810"/>
            <a:ext cx="38608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8978603" y="6555112"/>
            <a:ext cx="784448" cy="228600"/>
          </a:xfrm>
        </p:spPr>
        <p:txBody>
          <a:bodyPr/>
          <a:lstStyle/>
          <a:p>
            <a:fld id="{9C58C577-DED0-4AAF-BD52-7BD5BFE4CD32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590714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6064" cy="1143000"/>
          </a:xfrm>
        </p:spPr>
        <p:txBody>
          <a:bodyPr/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469392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5571744" y="1600201"/>
            <a:ext cx="469392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DCF56-AE12-43B9-9775-24FCB13E82F9}" type="datetimeFigureOut">
              <a:rPr lang="cs-CZ" smtClean="0"/>
              <a:pPr/>
              <a:t>10.11.2023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8C577-DED0-4AAF-BD52-7BD5BFE4CD32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3560787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6064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09600" y="5867400"/>
            <a:ext cx="469392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cs-CZ"/>
              <a:t>Klepnutím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5571744" y="5867400"/>
            <a:ext cx="469392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cs-CZ"/>
              <a:t>Klepnutím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609600" y="1711840"/>
            <a:ext cx="469392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5571744" y="1711840"/>
            <a:ext cx="469392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DCF56-AE12-43B9-9775-24FCB13E82F9}" type="datetimeFigureOut">
              <a:rPr lang="cs-CZ" smtClean="0"/>
              <a:pPr/>
              <a:t>10.11.2023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8C577-DED0-4AAF-BD52-7BD5BFE4CD32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6815770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6064" cy="1143000"/>
          </a:xfrm>
        </p:spPr>
        <p:txBody>
          <a:bodyPr/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DCF56-AE12-43B9-9775-24FCB13E82F9}" type="datetimeFigureOut">
              <a:rPr lang="cs-CZ" smtClean="0"/>
              <a:pPr/>
              <a:t>10.11.2023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8C577-DED0-4AAF-BD52-7BD5BFE4CD32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7112555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C5DCF56-AE12-43B9-9775-24FCB13E82F9}" type="datetimeFigureOut">
              <a:rPr lang="cs-CZ" smtClean="0"/>
              <a:pPr/>
              <a:t>10.11.2023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8C577-DED0-4AAF-BD52-7BD5BFE4CD32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0147686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786384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609600" y="1497416"/>
            <a:ext cx="786384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609600" y="2133600"/>
            <a:ext cx="9652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DCF56-AE12-43B9-9775-24FCB13E82F9}" type="datetimeFigureOut">
              <a:rPr lang="cs-CZ" smtClean="0"/>
              <a:pPr/>
              <a:t>10.11.2023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8C577-DED0-4AAF-BD52-7BD5BFE4CD32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8739931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/>
          <p:cNvSpPr/>
          <p:nvPr/>
        </p:nvSpPr>
        <p:spPr>
          <a:xfrm rot="21240000">
            <a:off x="797292" y="1004669"/>
            <a:ext cx="5759369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Obdélník 8"/>
          <p:cNvSpPr/>
          <p:nvPr/>
        </p:nvSpPr>
        <p:spPr>
          <a:xfrm rot="21420000">
            <a:off x="795609" y="998817"/>
            <a:ext cx="5759369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185464" y="1143000"/>
            <a:ext cx="4572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cs-CZ"/>
              <a:t>Klepnutím lze upravit styl předlohy nadpisů.</a:t>
            </a:r>
            <a:endParaRPr kumimoji="0" lang="en-US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7185464" y="3283634"/>
            <a:ext cx="4572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cs-CZ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DCF56-AE12-43B9-9775-24FCB13E82F9}" type="datetimeFigureOut">
              <a:rPr lang="cs-CZ" smtClean="0"/>
              <a:pPr/>
              <a:t>10.11.2023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8C577-DED0-4AAF-BD52-7BD5BFE4CD32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0" name="Zástupný symbol pro obrázek 9"/>
          <p:cNvSpPr>
            <a:spLocks noGrp="1"/>
          </p:cNvSpPr>
          <p:nvPr>
            <p:ph type="pic" idx="1"/>
          </p:nvPr>
        </p:nvSpPr>
        <p:spPr>
          <a:xfrm>
            <a:off x="884909" y="1041002"/>
            <a:ext cx="560832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cs-CZ"/>
              <a:t>Klepnutím na ikonu přidáte obrázek.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7211901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DCF56-AE12-43B9-9775-24FCB13E82F9}" type="datetimeFigureOut">
              <a:rPr lang="cs-CZ" smtClean="0"/>
              <a:pPr/>
              <a:t>10.11.2023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8C577-DED0-4AAF-BD52-7BD5BFE4CD32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9337137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37600" y="274956"/>
            <a:ext cx="2032000" cy="5851525"/>
          </a:xfrm>
        </p:spPr>
        <p:txBody>
          <a:bodyPr vert="eaVert" anchor="t"/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609600" y="274643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5657088" y="6557946"/>
            <a:ext cx="2669952" cy="226902"/>
          </a:xfrm>
        </p:spPr>
        <p:txBody>
          <a:bodyPr/>
          <a:lstStyle/>
          <a:p>
            <a:fld id="{AC5DCF56-AE12-43B9-9775-24FCB13E82F9}" type="datetimeFigureOut">
              <a:rPr lang="cs-CZ" smtClean="0"/>
              <a:pPr/>
              <a:t>10.11.2023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609600" y="6556248"/>
            <a:ext cx="4876800" cy="228600"/>
          </a:xfr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8339328" y="6553200"/>
            <a:ext cx="784448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9C58C577-DED0-4AAF-BD52-7BD5BFE4CD32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329628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Klepnutím lze upravit styl předlohy podnadpisů.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9EA6A-E17C-4BDB-8D9F-14BFFF9AFEA4}" type="datetimeFigureOut">
              <a:rPr lang="cs-CZ" smtClean="0"/>
              <a:t>10.11.2023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5CC92-6E28-445C-9040-C468FDC625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6863603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9EA6A-E17C-4BDB-8D9F-14BFFF9AFEA4}" type="datetimeFigureOut">
              <a:rPr lang="cs-CZ" smtClean="0"/>
              <a:t>10.11.2023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5CC92-6E28-445C-9040-C468FDC625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4686697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9EA6A-E17C-4BDB-8D9F-14BFFF9AFEA4}" type="datetimeFigureOut">
              <a:rPr lang="cs-CZ" smtClean="0"/>
              <a:t>10.11.2023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5CC92-6E28-445C-9040-C468FDC625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1696407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9EA6A-E17C-4BDB-8D9F-14BFFF9AFEA4}" type="datetimeFigureOut">
              <a:rPr lang="cs-CZ" smtClean="0"/>
              <a:t>10.11.2023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5CC92-6E28-445C-9040-C468FDC625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914167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9EA6A-E17C-4BDB-8D9F-14BFFF9AFEA4}" type="datetimeFigureOut">
              <a:rPr lang="cs-CZ" smtClean="0"/>
              <a:t>10.11.2023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5CC92-6E28-445C-9040-C468FDC625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3270491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9EA6A-E17C-4BDB-8D9F-14BFFF9AFEA4}" type="datetimeFigureOut">
              <a:rPr lang="cs-CZ" smtClean="0"/>
              <a:t>10.11.2023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5CC92-6E28-445C-9040-C468FDC625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78661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9EA6A-E17C-4BDB-8D9F-14BFFF9AFEA4}" type="datetimeFigureOut">
              <a:rPr lang="cs-CZ" smtClean="0"/>
              <a:t>10.11.2023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5CC92-6E28-445C-9040-C468FDC625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1776448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9EA6A-E17C-4BDB-8D9F-14BFFF9AFEA4}" type="datetimeFigureOut">
              <a:rPr lang="cs-CZ" smtClean="0"/>
              <a:t>10.11.2023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5CC92-6E28-445C-9040-C468FDC625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8552496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9EA6A-E17C-4BDB-8D9F-14BFFF9AFEA4}" type="datetimeFigureOut">
              <a:rPr lang="cs-CZ" smtClean="0"/>
              <a:t>10.11.2023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5CC92-6E28-445C-9040-C468FDC625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9043401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9EA6A-E17C-4BDB-8D9F-14BFFF9AFEA4}" type="datetimeFigureOut">
              <a:rPr lang="cs-CZ" smtClean="0"/>
              <a:t>10.11.2023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5CC92-6E28-445C-9040-C468FDC625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6236845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9EA6A-E17C-4BDB-8D9F-14BFFF9AFEA4}" type="datetimeFigureOut">
              <a:rPr lang="cs-CZ" smtClean="0"/>
              <a:t>10.11.2023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5CC92-6E28-445C-9040-C468FDC625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372703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Klepnutím lze upravit styl předlohy podnadpisů.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18EC7-8088-41D8-AD9F-B48F23FC40F0}" type="datetimeFigureOut">
              <a:rPr lang="cs-CZ" smtClean="0"/>
              <a:pPr/>
              <a:t>10.11.2023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2A0E-93CD-44C4-9D2A-92B4A2F6084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8164017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18EC7-8088-41D8-AD9F-B48F23FC40F0}" type="datetimeFigureOut">
              <a:rPr lang="cs-CZ" smtClean="0"/>
              <a:pPr/>
              <a:t>10.11.2023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2A0E-93CD-44C4-9D2A-92B4A2F6084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2332067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18EC7-8088-41D8-AD9F-B48F23FC40F0}" type="datetimeFigureOut">
              <a:rPr lang="cs-CZ" smtClean="0"/>
              <a:pPr/>
              <a:t>10.11.2023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2A0E-93CD-44C4-9D2A-92B4A2F6084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9160249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18EC7-8088-41D8-AD9F-B48F23FC40F0}" type="datetimeFigureOut">
              <a:rPr lang="cs-CZ" smtClean="0"/>
              <a:pPr/>
              <a:t>10.11.2023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2A0E-93CD-44C4-9D2A-92B4A2F6084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1181531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18EC7-8088-41D8-AD9F-B48F23FC40F0}" type="datetimeFigureOut">
              <a:rPr lang="cs-CZ" smtClean="0"/>
              <a:pPr/>
              <a:t>10.11.2023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2A0E-93CD-44C4-9D2A-92B4A2F6084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3437531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18EC7-8088-41D8-AD9F-B48F23FC40F0}" type="datetimeFigureOut">
              <a:rPr lang="cs-CZ" smtClean="0"/>
              <a:pPr/>
              <a:t>10.11.2023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2A0E-93CD-44C4-9D2A-92B4A2F6084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3114406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18EC7-8088-41D8-AD9F-B48F23FC40F0}" type="datetimeFigureOut">
              <a:rPr lang="cs-CZ" smtClean="0"/>
              <a:pPr/>
              <a:t>10.11.2023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2A0E-93CD-44C4-9D2A-92B4A2F6084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3419848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18EC7-8088-41D8-AD9F-B48F23FC40F0}" type="datetimeFigureOut">
              <a:rPr lang="cs-CZ" smtClean="0"/>
              <a:pPr/>
              <a:t>10.11.2023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2A0E-93CD-44C4-9D2A-92B4A2F6084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5734389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18EC7-8088-41D8-AD9F-B48F23FC40F0}" type="datetimeFigureOut">
              <a:rPr lang="cs-CZ" smtClean="0"/>
              <a:pPr/>
              <a:t>10.11.2023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2A0E-93CD-44C4-9D2A-92B4A2F6084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8217738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18EC7-8088-41D8-AD9F-B48F23FC40F0}" type="datetimeFigureOut">
              <a:rPr lang="cs-CZ" smtClean="0"/>
              <a:pPr/>
              <a:t>10.11.2023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2A0E-93CD-44C4-9D2A-92B4A2F6084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9534003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18EC7-8088-41D8-AD9F-B48F23FC40F0}" type="datetimeFigureOut">
              <a:rPr lang="cs-CZ" smtClean="0"/>
              <a:pPr/>
              <a:t>10.11.2023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2A0E-93CD-44C4-9D2A-92B4A2F6084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9502475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7D1E701-B0A9-4299-AB3E-BAB513FF15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AE783E6D-F5CE-4A4F-9EA3-FA66A40505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DE7C08E-0AC2-4984-AAE4-E6E5F6693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02D09AF-D9AB-437D-90F1-7AC8BBDEC6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8CD5276-003A-467C-BBB5-B950F33956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7270E6-5FD9-4CD0-A617-BCCB465C7272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72825978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779DF01-03F9-48BE-8EB1-38BCA5DA7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CF3F5EB2-439E-46AA-8DC7-0958100DBB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B0B031D-4ED0-46AA-BCF1-2D0143548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208E641-2F9F-4053-8AFE-4DDE2208F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56CA3A4-87B1-47DB-A8F9-A38ACD652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93EBA6-4CFD-408B-BED3-56CF64781F3A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91469399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6A73DBC-71FD-4997-B3D1-E2C5322F0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E17448E4-F324-406A-AB33-F2CC130B1A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1287E6F-99A1-4237-928D-19FB13EF4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25C07F3-832A-4589-8012-3E2D17CF1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A87D26B-0C20-474C-929C-CF7C358A7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E5A293-266A-4655-A52C-2886BDA6160B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40269556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FA392B8-07A9-4553-8317-728EAB1BC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590A9809-D3D9-40E2-8DBC-0379740208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B27E4417-5C37-40FD-9A93-D5A11C1795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5DDB01BF-9EB8-494E-89A8-1457C05DDA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B133424C-DA40-4B23-81C5-902752730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BF84F0AD-292C-4814-A379-B48497AE9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EEF7C2-69EA-43A5-B34A-D155FF0BD609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06753323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5C39BB4-CBCD-4136-B4D8-13A0F982F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F719C0F9-219E-46D2-BF5B-2C4FCE49E0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B8A474F9-240D-4E0B-8F24-25385AC670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F51CC37C-D152-40BA-A384-577D6F6031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E128CD7E-DDD5-4696-AAB5-31C4EC2C54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4E9A5669-7824-4DE8-AEE1-7DB7C2DE2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1D21F4C7-2B82-4941-8150-45D2F9EBC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6B13E17F-A32B-4E6F-BCB5-7EB715DC1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AF16FD-E8C7-4F5F-82BA-D7981224E400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8744614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45BE9DD-CC9F-4E1A-92FB-D18B50D12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6E5CA3A9-F7DC-4973-9CF2-10A7FE3743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9881674D-09B5-4A05-8742-36B332D2A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16235943-A050-4626-A7D9-046368C72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2DB847-A6C3-46DF-A70C-B5B0463DE9E0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85307289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69C92A9E-B9CE-488C-B94F-FE8C51DC97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C72C2224-5E20-47EE-B398-E6DD6F1D55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B48A02F8-5790-4835-A80C-D283EB90C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E1CA24-44E8-4F6A-A761-B29355524D81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67342832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C7AACAC-8C36-4D96-AC92-925063B2F9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0B459EE1-ECFA-483F-BA72-33BAB05E79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42B5140E-3B36-439F-B0E5-0C41A3174E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6DE3BFAA-C852-4C9A-8D53-B6428AD3FF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B7B2379F-522B-40B9-8F02-3307624AB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C0FFCB75-2BA7-4237-94E3-F1FB07CFB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FE34DE-488B-4F52-BEA9-2483F1A9E485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76266856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C1A7948-885E-47B3-8E13-E96B99BA45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A99C918F-8161-4E0F-8056-B04C47A90F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9463C696-E457-4922-AC72-AD9F11FFB3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92CE838B-88D6-4F42-9271-65EE93B333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E1ACEC51-01DD-43EB-8D8B-BD8E98317B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24F6157F-E643-4F28-846F-DBDACE602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EF221A-0EF5-4689-9813-BB3720F91AE6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27356129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D7D3D76-4CCB-4383-B511-84CB2D233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720AB959-A164-4C1F-A60A-7A8773A2A2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F6397C2-FEF5-4C7C-ACC1-C9CB3C19F7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79A4066-2EB0-4295-8C49-7F5A8A265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CFE0433-48B4-4EE2-83EE-2FAE29EC6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10F19E-DA17-4BE3-9A8B-D14EA2A72432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83083920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8203BB4C-FD18-4B15-BF33-46D7198EB8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0FF034CC-2B82-4ECE-96C1-1E94758AC1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4202C05-DE37-4CC7-8D8E-E93B95EFA7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266F6AB-CACF-417C-AC8F-8FE4CD244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F07AD2D-CBCC-49F0-8E82-42D52FB96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F38F78-1E11-433D-8C98-7FB915CA73D5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42424465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68E9C-C232-4CE7-9AD1-00844B4548E7}" type="datetimeFigureOut">
              <a:rPr lang="cs-CZ" smtClean="0"/>
              <a:t>10.11.2023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60E9A-8111-4BBA-9ADA-B4B1468294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604251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68E9C-C232-4CE7-9AD1-00844B4548E7}" type="datetimeFigureOut">
              <a:rPr lang="cs-CZ" smtClean="0"/>
              <a:t>10.11.2023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60E9A-8111-4BBA-9ADA-B4B1468294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8580740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68E9C-C232-4CE7-9AD1-00844B4548E7}" type="datetimeFigureOut">
              <a:rPr lang="cs-CZ" smtClean="0"/>
              <a:t>10.11.2023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60E9A-8111-4BBA-9ADA-B4B1468294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3272051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68E9C-C232-4CE7-9AD1-00844B4548E7}" type="datetimeFigureOut">
              <a:rPr lang="cs-CZ" smtClean="0"/>
              <a:t>10.11.2023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60E9A-8111-4BBA-9ADA-B4B1468294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262824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68E9C-C232-4CE7-9AD1-00844B4548E7}" type="datetimeFigureOut">
              <a:rPr lang="cs-CZ" smtClean="0"/>
              <a:t>10.11.2023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60E9A-8111-4BBA-9ADA-B4B1468294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6815926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68E9C-C232-4CE7-9AD1-00844B4548E7}" type="datetimeFigureOut">
              <a:rPr lang="cs-CZ" smtClean="0"/>
              <a:t>10.11.2023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60E9A-8111-4BBA-9ADA-B4B1468294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5316561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68E9C-C232-4CE7-9AD1-00844B4548E7}" type="datetimeFigureOut">
              <a:rPr lang="cs-CZ" smtClean="0"/>
              <a:t>10.11.2023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60E9A-8111-4BBA-9ADA-B4B1468294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163755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68E9C-C232-4CE7-9AD1-00844B4548E7}" type="datetimeFigureOut">
              <a:rPr lang="cs-CZ" smtClean="0"/>
              <a:t>10.11.2023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60E9A-8111-4BBA-9ADA-B4B1468294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6869802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68E9C-C232-4CE7-9AD1-00844B4548E7}" type="datetimeFigureOut">
              <a:rPr lang="cs-CZ" smtClean="0"/>
              <a:t>10.11.2023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60E9A-8111-4BBA-9ADA-B4B1468294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1233955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68E9C-C232-4CE7-9AD1-00844B4548E7}" type="datetimeFigureOut">
              <a:rPr lang="cs-CZ" smtClean="0"/>
              <a:t>10.11.2023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60E9A-8111-4BBA-9ADA-B4B1468294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7940915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68E9C-C232-4CE7-9AD1-00844B4548E7}" type="datetimeFigureOut">
              <a:rPr lang="cs-CZ" smtClean="0"/>
              <a:t>10.11.2023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60E9A-8111-4BBA-9ADA-B4B1468294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40737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97BCC6DE-5FF2-4386-BC69-03AB522C8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8281E383-C8A4-4F3A-9FA5-7ECB2ECC80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94E13B5-DD3B-4B09-9AC8-5DC820FCB7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E8FFCB-1E38-4EB1-BDC5-1B5E9D7A5C0E}" type="datetimeFigureOut">
              <a:rPr lang="cs-CZ" smtClean="0"/>
              <a:t>10.11.2023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BDA85CC-D449-4FB5-8872-D945077323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7FCF24D-73C1-4A19-9FF7-B06442E188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0142E5-A895-46A3-92D0-A161B5F8C27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41136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7A4F7E68-0378-495E-9452-57A0820D89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 předlohy nadpisů.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8B82980E-7AA1-4A4D-9756-4A94AD8EA7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styly předlohy textu.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  <a:p>
            <a:pPr lvl="4"/>
            <a:r>
              <a:rPr lang="cs-CZ" altLang="cs-CZ"/>
              <a:t>Pátá úroveň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F1300165-8772-41FF-9E2E-878C32885F3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F9CF0AD0-E5B7-45F4-AD23-79193724D00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70E5E2BC-1DC5-4724-9102-8F391179BC7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7D86C63-EB28-4D17-A560-3DF9A33CC49A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882137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Zástupný symbol pro nadpis 1">
            <a:extLst>
              <a:ext uri="{FF2B5EF4-FFF2-40B4-BE49-F238E27FC236}">
                <a16:creationId xmlns:a16="http://schemas.microsoft.com/office/drawing/2014/main" id="{F8E61B0C-F7A7-4659-8A29-1D5775801149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Kliknutím lze upravit styl.</a:t>
            </a:r>
          </a:p>
        </p:txBody>
      </p:sp>
      <p:sp>
        <p:nvSpPr>
          <p:cNvPr id="1027" name="Zástupný symbol pro text 2">
            <a:extLst>
              <a:ext uri="{FF2B5EF4-FFF2-40B4-BE49-F238E27FC236}">
                <a16:creationId xmlns:a16="http://schemas.microsoft.com/office/drawing/2014/main" id="{BBEDBC11-CE67-4560-AF73-EC0AD0EB53D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Kliknutím lze upravit styly předlohy textu.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  <a:p>
            <a:pPr lvl="4"/>
            <a:r>
              <a:rPr lang="cs-CZ" alt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3B62E16-7138-4F30-935C-1F82C0885D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15E1B23-6AA2-41B1-BC86-DF4F4D6D937E}" type="datetimeFigureOut">
              <a:rPr lang="cs-CZ"/>
              <a:pPr>
                <a:defRPr/>
              </a:pPr>
              <a:t>10.11.2023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A3AD505-8B18-4FB3-8271-09BAC83E26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7816DE2-8AFE-4352-809E-D155F228D5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A645F3DE-0C68-4DB4-995D-0A8744F733EC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708734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 8"/>
          <p:cNvSpPr/>
          <p:nvPr/>
        </p:nvSpPr>
        <p:spPr>
          <a:xfrm flipH="1">
            <a:off x="10871200" y="0"/>
            <a:ext cx="13208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3" name="Zástupný symbol pro nadpis 2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2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1" name="Zástupný symbol pro text 30"/>
          <p:cNvSpPr>
            <a:spLocks noGrp="1"/>
          </p:cNvSpPr>
          <p:nvPr>
            <p:ph type="body" idx="1"/>
          </p:nvPr>
        </p:nvSpPr>
        <p:spPr>
          <a:xfrm>
            <a:off x="609600" y="1609416"/>
            <a:ext cx="9652000" cy="48463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/>
              <a:t>Klepnutím lze upravit styly předlohy textu.</a:t>
            </a:r>
          </a:p>
          <a:p>
            <a:pPr lvl="1" eaLnBrk="1" latinLnBrk="0" hangingPunct="1"/>
            <a:r>
              <a:rPr kumimoji="0" lang="cs-CZ"/>
              <a:t>Druhá úroveň</a:t>
            </a:r>
          </a:p>
          <a:p>
            <a:pPr lvl="2" eaLnBrk="1" latinLnBrk="0" hangingPunct="1"/>
            <a:r>
              <a:rPr kumimoji="0" lang="cs-CZ"/>
              <a:t>Třetí úroveň</a:t>
            </a:r>
          </a:p>
          <a:p>
            <a:pPr lvl="3" eaLnBrk="1" latinLnBrk="0" hangingPunct="1"/>
            <a:r>
              <a:rPr kumimoji="0" lang="cs-CZ"/>
              <a:t>Čtvrtá úroveň</a:t>
            </a:r>
          </a:p>
          <a:p>
            <a:pPr lvl="4" eaLnBrk="1" latinLnBrk="0" hangingPunct="1"/>
            <a:r>
              <a:rPr kumimoji="0" lang="cs-CZ"/>
              <a:t>Pátá úroveň</a:t>
            </a:r>
            <a:endParaRPr kumimoji="0" lang="en-US"/>
          </a:p>
        </p:txBody>
      </p:sp>
      <p:sp>
        <p:nvSpPr>
          <p:cNvPr id="27" name="Zástupný symbol pro datum 26"/>
          <p:cNvSpPr>
            <a:spLocks noGrp="1"/>
          </p:cNvSpPr>
          <p:nvPr>
            <p:ph type="dt" sz="half" idx="2"/>
          </p:nvPr>
        </p:nvSpPr>
        <p:spPr>
          <a:xfrm>
            <a:off x="5661248" y="6557946"/>
            <a:ext cx="2669952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AC5DCF56-AE12-43B9-9775-24FCB13E82F9}" type="datetimeFigureOut">
              <a:rPr lang="cs-CZ" smtClean="0"/>
              <a:pPr/>
              <a:t>10.11.2023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3"/>
          </p:nvPr>
        </p:nvSpPr>
        <p:spPr>
          <a:xfrm>
            <a:off x="609600" y="6557946"/>
            <a:ext cx="48768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cs-CZ"/>
          </a:p>
        </p:txBody>
      </p:sp>
      <p:sp>
        <p:nvSpPr>
          <p:cNvPr id="16" name="Zástupný symbol pro číslo snímku 15"/>
          <p:cNvSpPr>
            <a:spLocks noGrp="1"/>
          </p:cNvSpPr>
          <p:nvPr>
            <p:ph type="sldNum" sz="quarter" idx="4"/>
          </p:nvPr>
        </p:nvSpPr>
        <p:spPr>
          <a:xfrm>
            <a:off x="8335264" y="6556248"/>
            <a:ext cx="784448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9C58C577-DED0-4AAF-BD52-7BD5BFE4CD32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31223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39EA6A-E17C-4BDB-8D9F-14BFFF9AFEA4}" type="datetimeFigureOut">
              <a:rPr lang="cs-CZ" smtClean="0"/>
              <a:t>10.11.2023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35CC92-6E28-445C-9040-C468FDC625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88626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918EC7-8088-41D8-AD9F-B48F23FC40F0}" type="datetimeFigureOut">
              <a:rPr lang="cs-CZ" smtClean="0"/>
              <a:pPr/>
              <a:t>10.11.2023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432A0E-93CD-44C4-9D2A-92B4A2F6084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43970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216906E-3F8F-4B02-A0B5-786B3809B3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 předlohy nadpisů.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BD6BC162-CD8E-4B7E-8F99-CD22BB616F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styly předlohy textu.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  <a:p>
            <a:pPr lvl="4"/>
            <a:r>
              <a:rPr lang="cs-CZ" altLang="cs-CZ"/>
              <a:t>Pátá úroveň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4F689FF2-3BF8-4739-9E64-BC9EC53E149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cs-CZ" altLang="cs-CZ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ABD83185-7D58-4FAE-A6C2-3459D9522D7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cs-CZ" altLang="cs-CZ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61D0FD51-FFBB-42DA-9714-A447A297369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FC7588DC-438A-4D54-ABAC-8453B243FBE6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825803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cs typeface="Times New Roman" panose="02020603050405020304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cs typeface="Times New Roman" panose="02020603050405020304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cs typeface="Times New Roman" panose="02020603050405020304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cs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cs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cs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cs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cs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E68E9C-C232-4CE7-9AD1-00844B4548E7}" type="datetimeFigureOut">
              <a:rPr lang="cs-CZ" smtClean="0"/>
              <a:t>10.11.2023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060E9A-8111-4BBA-9ADA-B4B1468294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38456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13" Type="http://schemas.openxmlformats.org/officeDocument/2006/relationships/image" Target="../media/image23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12" Type="http://schemas.openxmlformats.org/officeDocument/2006/relationships/image" Target="../media/image22.jpeg"/><Relationship Id="rId17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6.jpe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16.jpeg"/><Relationship Id="rId11" Type="http://schemas.openxmlformats.org/officeDocument/2006/relationships/image" Target="../media/image21.png"/><Relationship Id="rId5" Type="http://schemas.openxmlformats.org/officeDocument/2006/relationships/image" Target="../media/image15.jpeg"/><Relationship Id="rId15" Type="http://schemas.openxmlformats.org/officeDocument/2006/relationships/image" Target="../media/image25.jpeg"/><Relationship Id="rId10" Type="http://schemas.openxmlformats.org/officeDocument/2006/relationships/image" Target="../media/image20.png"/><Relationship Id="rId4" Type="http://schemas.openxmlformats.org/officeDocument/2006/relationships/image" Target="../media/image14.jpeg"/><Relationship Id="rId9" Type="http://schemas.openxmlformats.org/officeDocument/2006/relationships/image" Target="../media/image19.jpeg"/><Relationship Id="rId14" Type="http://schemas.openxmlformats.org/officeDocument/2006/relationships/image" Target="../media/image2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5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29.gif"/><Relationship Id="rId7" Type="http://schemas.openxmlformats.org/officeDocument/2006/relationships/image" Target="../media/image33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10" Type="http://schemas.openxmlformats.org/officeDocument/2006/relationships/image" Target="../media/image36.jpeg"/><Relationship Id="rId4" Type="http://schemas.openxmlformats.org/officeDocument/2006/relationships/image" Target="../media/image30.jpeg"/><Relationship Id="rId9" Type="http://schemas.openxmlformats.org/officeDocument/2006/relationships/image" Target="../media/image3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Relationship Id="rId9" Type="http://schemas.openxmlformats.org/officeDocument/2006/relationships/image" Target="../media/image4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3" Type="http://schemas.openxmlformats.org/officeDocument/2006/relationships/image" Target="../media/image49.jpeg"/><Relationship Id="rId7" Type="http://schemas.openxmlformats.org/officeDocument/2006/relationships/image" Target="../media/image53.jpe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52.jpg"/><Relationship Id="rId5" Type="http://schemas.openxmlformats.org/officeDocument/2006/relationships/image" Target="../media/image51.jpg"/><Relationship Id="rId4" Type="http://schemas.openxmlformats.org/officeDocument/2006/relationships/image" Target="../media/image5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>
            <a:extLst>
              <a:ext uri="{FF2B5EF4-FFF2-40B4-BE49-F238E27FC236}">
                <a16:creationId xmlns:a16="http://schemas.microsoft.com/office/drawing/2014/main" id="{E68D7904-8E39-4324-8C5E-EEA04FE3F3AC}"/>
              </a:ext>
            </a:extLst>
          </p:cNvPr>
          <p:cNvSpPr txBox="1"/>
          <p:nvPr/>
        </p:nvSpPr>
        <p:spPr>
          <a:xfrm>
            <a:off x="2321858" y="3044279"/>
            <a:ext cx="75482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400" dirty="0"/>
              <a:t>Ukázky studentských prací.</a:t>
            </a:r>
          </a:p>
        </p:txBody>
      </p:sp>
    </p:spTree>
    <p:extLst>
      <p:ext uri="{BB962C8B-B14F-4D97-AF65-F5344CB8AC3E}">
        <p14:creationId xmlns:p14="http://schemas.microsoft.com/office/powerpoint/2010/main" val="3578194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>
            <a:extLst>
              <a:ext uri="{FF2B5EF4-FFF2-40B4-BE49-F238E27FC236}">
                <a16:creationId xmlns:a16="http://schemas.microsoft.com/office/drawing/2014/main" id="{8D8E13B5-392D-4D58-9BB3-9161E34A4E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469" y="0"/>
            <a:ext cx="100810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191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>
            <a:extLst>
              <a:ext uri="{FF2B5EF4-FFF2-40B4-BE49-F238E27FC236}">
                <a16:creationId xmlns:a16="http://schemas.microsoft.com/office/drawing/2014/main" id="{B031091D-FDAC-4374-B7A1-892CCDEA1B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3982"/>
            <a:ext cx="12192000" cy="7054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1771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1">
            <a:extLst>
              <a:ext uri="{FF2B5EF4-FFF2-40B4-BE49-F238E27FC236}">
                <a16:creationId xmlns:a16="http://schemas.microsoft.com/office/drawing/2014/main" id="{F4EB8727-098D-4918-A771-FA26A4B8CC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360" y="21635"/>
            <a:ext cx="11511280" cy="6814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14" descr="http://moatrek.co.nz/sites/moatrek.co.nz/themes/moatrek/images/mt_moa.png">
            <a:extLst>
              <a:ext uri="{FF2B5EF4-FFF2-40B4-BE49-F238E27FC236}">
                <a16:creationId xmlns:a16="http://schemas.microsoft.com/office/drawing/2014/main" id="{4553284F-D745-45D2-A848-BF38B801AE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6788" y="2146300"/>
            <a:ext cx="2651125" cy="415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TextovéPole 3">
            <a:extLst>
              <a:ext uri="{FF2B5EF4-FFF2-40B4-BE49-F238E27FC236}">
                <a16:creationId xmlns:a16="http://schemas.microsoft.com/office/drawing/2014/main" id="{6F06BF73-064E-4ABC-8126-B587DD3192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963" y="6027738"/>
            <a:ext cx="11593512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2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1  2  3  4  </a:t>
            </a:r>
            <a:r>
              <a:rPr kumimoji="0" lang="cs-CZ" altLang="cs-CZ" sz="2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5</a:t>
            </a:r>
            <a:r>
              <a:rPr kumimoji="0" lang="cs-CZ" altLang="cs-CZ" sz="2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 </a:t>
            </a:r>
            <a:r>
              <a:rPr kumimoji="0" lang="cs-CZ" altLang="cs-CZ" sz="2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6  7  8  9  10  11  </a:t>
            </a:r>
            <a:r>
              <a:rPr kumimoji="0" lang="cs-CZ" altLang="cs-CZ" sz="2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12</a:t>
            </a:r>
            <a:r>
              <a:rPr kumimoji="0" lang="cs-CZ" altLang="cs-CZ" sz="2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 </a:t>
            </a:r>
            <a:r>
              <a:rPr kumimoji="0" lang="cs-CZ" altLang="cs-CZ" sz="2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13  14  15  16  17  18  </a:t>
            </a:r>
            <a:r>
              <a:rPr kumimoji="0" lang="cs-CZ" altLang="cs-CZ" sz="2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19</a:t>
            </a:r>
            <a:r>
              <a:rPr kumimoji="0" lang="cs-CZ" altLang="cs-CZ" sz="2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 </a:t>
            </a:r>
            <a:r>
              <a:rPr kumimoji="0" lang="cs-CZ" altLang="cs-CZ" sz="2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20  21  22  23  24  25  </a:t>
            </a:r>
            <a:r>
              <a:rPr kumimoji="0" lang="cs-CZ" altLang="cs-CZ" sz="2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26</a:t>
            </a:r>
            <a:r>
              <a:rPr kumimoji="0" lang="cs-CZ" altLang="cs-CZ" sz="2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 </a:t>
            </a:r>
            <a:r>
              <a:rPr kumimoji="0" lang="cs-CZ" altLang="cs-CZ" sz="2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27  28  29  30  31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16F6D73B-535D-48E9-81A1-9905F4C0E455}"/>
              </a:ext>
            </a:extLst>
          </p:cNvPr>
          <p:cNvSpPr/>
          <p:nvPr/>
        </p:nvSpPr>
        <p:spPr>
          <a:xfrm>
            <a:off x="4594287" y="114300"/>
            <a:ext cx="3074368" cy="1323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8000" b="1" i="0" u="none" strike="noStrike" kern="1200" cap="none" spc="0" normalizeH="0" baseline="0" noProof="0" dirty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ED7D31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Březen</a:t>
            </a:r>
          </a:p>
        </p:txBody>
      </p:sp>
      <p:pic>
        <p:nvPicPr>
          <p:cNvPr id="14341" name="Picture 16" descr="http://www.giganti.cz/ZV/zvire8.png">
            <a:extLst>
              <a:ext uri="{FF2B5EF4-FFF2-40B4-BE49-F238E27FC236}">
                <a16:creationId xmlns:a16="http://schemas.microsoft.com/office/drawing/2014/main" id="{13903A09-6313-4A04-A769-49D5EF3516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8875" y="2700338"/>
            <a:ext cx="2601913" cy="334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Picture 6" descr="https://c2.staticflickr.com/4/3295/3056374540_69b6252683.jpg">
            <a:extLst>
              <a:ext uri="{FF2B5EF4-FFF2-40B4-BE49-F238E27FC236}">
                <a16:creationId xmlns:a16="http://schemas.microsoft.com/office/drawing/2014/main" id="{57487073-B0A0-4612-AF77-C7F8C803A0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52"/>
          <a:stretch>
            <a:fillRect/>
          </a:stretch>
        </p:blipFill>
        <p:spPr bwMode="auto">
          <a:xfrm>
            <a:off x="285750" y="4763"/>
            <a:ext cx="3509963" cy="334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Obdélník 9">
            <a:extLst>
              <a:ext uri="{FF2B5EF4-FFF2-40B4-BE49-F238E27FC236}">
                <a16:creationId xmlns:a16="http://schemas.microsoft.com/office/drawing/2014/main" id="{560FC6C9-091D-47A1-B700-670F77080660}"/>
              </a:ext>
            </a:extLst>
          </p:cNvPr>
          <p:cNvSpPr/>
          <p:nvPr/>
        </p:nvSpPr>
        <p:spPr>
          <a:xfrm>
            <a:off x="4062765" y="1437739"/>
            <a:ext cx="4430957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000" b="1" i="0" u="none" strike="noStrike" kern="1200" cap="none" spc="0" normalizeH="0" baseline="0" noProof="0" dirty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ED7D31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Giganti doby ledové</a:t>
            </a:r>
          </a:p>
        </p:txBody>
      </p:sp>
      <p:sp>
        <p:nvSpPr>
          <p:cNvPr id="14344" name="TextovéPole 6">
            <a:extLst>
              <a:ext uri="{FF2B5EF4-FFF2-40B4-BE49-F238E27FC236}">
                <a16:creationId xmlns:a16="http://schemas.microsoft.com/office/drawing/2014/main" id="{ADABBCD0-C351-468A-BFF1-F7D442EB49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67138" y="4371975"/>
            <a:ext cx="2438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Nosorožec jednorohý</a:t>
            </a:r>
          </a:p>
        </p:txBody>
      </p:sp>
      <p:sp>
        <p:nvSpPr>
          <p:cNvPr id="14345" name="TextovéPole 11">
            <a:extLst>
              <a:ext uri="{FF2B5EF4-FFF2-40B4-BE49-F238E27FC236}">
                <a16:creationId xmlns:a16="http://schemas.microsoft.com/office/drawing/2014/main" id="{61DFEDA6-48DD-486A-85EC-93088E243A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9275" y="2073275"/>
            <a:ext cx="9699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Mamut</a:t>
            </a:r>
          </a:p>
        </p:txBody>
      </p:sp>
      <p:pic>
        <p:nvPicPr>
          <p:cNvPr id="14346" name="Picture 12" descr="http://www.paleontologia-nautilus.com/figuras/sable.gif">
            <a:extLst>
              <a:ext uri="{FF2B5EF4-FFF2-40B4-BE49-F238E27FC236}">
                <a16:creationId xmlns:a16="http://schemas.microsoft.com/office/drawing/2014/main" id="{F538A2F5-7867-4B85-86CD-BB762D78F9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2825" y="350838"/>
            <a:ext cx="3070225" cy="270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7" name="TextovéPole 15">
            <a:extLst>
              <a:ext uri="{FF2B5EF4-FFF2-40B4-BE49-F238E27FC236}">
                <a16:creationId xmlns:a16="http://schemas.microsoft.com/office/drawing/2014/main" id="{5E3B9BD4-34D3-4B09-BE3F-45244F18C7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62950" y="2473325"/>
            <a:ext cx="33321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Šavlozubec smilodon</a:t>
            </a:r>
          </a:p>
        </p:txBody>
      </p:sp>
      <p:sp>
        <p:nvSpPr>
          <p:cNvPr id="14348" name="TextovéPole 17">
            <a:extLst>
              <a:ext uri="{FF2B5EF4-FFF2-40B4-BE49-F238E27FC236}">
                <a16:creationId xmlns:a16="http://schemas.microsoft.com/office/drawing/2014/main" id="{C926EE37-619B-4B87-AE12-C0A068C688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83375" y="3054350"/>
            <a:ext cx="6746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Moa</a:t>
            </a:r>
          </a:p>
        </p:txBody>
      </p:sp>
      <p:sp>
        <p:nvSpPr>
          <p:cNvPr id="14349" name="TextovéPole 20">
            <a:extLst>
              <a:ext uri="{FF2B5EF4-FFF2-40B4-BE49-F238E27FC236}">
                <a16:creationId xmlns:a16="http://schemas.microsoft.com/office/drawing/2014/main" id="{3CEA6C4D-8799-43F2-8DE9-5432FC1810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04375" y="3343275"/>
            <a:ext cx="8477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Pratur</a:t>
            </a:r>
          </a:p>
        </p:txBody>
      </p:sp>
      <p:pic>
        <p:nvPicPr>
          <p:cNvPr id="14350" name="Picture 18" descr="http://www.giganti.cz/ZV/zvire3.png">
            <a:extLst>
              <a:ext uri="{FF2B5EF4-FFF2-40B4-BE49-F238E27FC236}">
                <a16:creationId xmlns:a16="http://schemas.microsoft.com/office/drawing/2014/main" id="{EBF004FC-D783-40B8-8E23-B64DC7F215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4850" y="1582738"/>
            <a:ext cx="1389063" cy="286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51" name="TextovéPole 23">
            <a:extLst>
              <a:ext uri="{FF2B5EF4-FFF2-40B4-BE49-F238E27FC236}">
                <a16:creationId xmlns:a16="http://schemas.microsoft.com/office/drawing/2014/main" id="{FCE25372-DCA7-4F3A-BC56-7877BD8255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2488" y="5576888"/>
            <a:ext cx="21986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Nosorožec srstnatý</a:t>
            </a:r>
          </a:p>
        </p:txBody>
      </p:sp>
      <p:pic>
        <p:nvPicPr>
          <p:cNvPr id="14352" name="Picture 22" descr="http://www.vitejtenazemi.cz/pict/krajina_cs/main/nosorozec.jpg">
            <a:extLst>
              <a:ext uri="{FF2B5EF4-FFF2-40B4-BE49-F238E27FC236}">
                <a16:creationId xmlns:a16="http://schemas.microsoft.com/office/drawing/2014/main" id="{CC2E9C57-F713-4FB7-B4C1-B2029A68DE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763" y="3595688"/>
            <a:ext cx="3563937" cy="217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Obrázek 1">
            <a:extLst>
              <a:ext uri="{FF2B5EF4-FFF2-40B4-BE49-F238E27FC236}">
                <a16:creationId xmlns:a16="http://schemas.microsoft.com/office/drawing/2014/main" id="{B2463774-A342-43B6-98CA-58D806F4789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09802" y="1714351"/>
            <a:ext cx="4572396" cy="342929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88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Obrázek 67" descr="spring-316535_960_72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8282" y="4143380"/>
            <a:ext cx="8721246" cy="2500330"/>
          </a:xfrm>
          <a:prstGeom prst="round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6" name="Obrázek 65" descr="Krajina 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381488" y="2357430"/>
            <a:ext cx="3357586" cy="22145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2" name="Zaoblený obdélník 61"/>
          <p:cNvSpPr/>
          <p:nvPr/>
        </p:nvSpPr>
        <p:spPr>
          <a:xfrm>
            <a:off x="1666844" y="142852"/>
            <a:ext cx="8786874" cy="6572296"/>
          </a:xfrm>
          <a:prstGeom prst="roundRect">
            <a:avLst/>
          </a:prstGeom>
          <a:noFill/>
          <a:ln w="571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>
              <a:solidFill>
                <a:prstClr val="black"/>
              </a:solidFill>
              <a:latin typeface="Trebuchet MS"/>
            </a:endParaRPr>
          </a:p>
        </p:txBody>
      </p:sp>
      <p:pic>
        <p:nvPicPr>
          <p:cNvPr id="57" name="Obrázek 56" descr="kapesni-zahradka-sedmikraska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667636" y="4143380"/>
            <a:ext cx="285752" cy="289934"/>
          </a:xfrm>
          <a:prstGeom prst="rect">
            <a:avLst/>
          </a:prstGeom>
        </p:spPr>
      </p:pic>
      <p:pic>
        <p:nvPicPr>
          <p:cNvPr id="56" name="Obrázek 55" descr="kapesni-zahradka-sedmikraska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667636" y="3857628"/>
            <a:ext cx="285752" cy="289934"/>
          </a:xfrm>
          <a:prstGeom prst="rect">
            <a:avLst/>
          </a:prstGeom>
        </p:spPr>
      </p:pic>
      <p:pic>
        <p:nvPicPr>
          <p:cNvPr id="55" name="Obrázek 54" descr="kapesni-zahradka-sedmikraska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667636" y="3571876"/>
            <a:ext cx="285752" cy="289934"/>
          </a:xfrm>
          <a:prstGeom prst="rect">
            <a:avLst/>
          </a:prstGeom>
        </p:spPr>
      </p:pic>
      <p:pic>
        <p:nvPicPr>
          <p:cNvPr id="54" name="Obrázek 53" descr="kapesni-zahradka-sedmikraska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667636" y="3286124"/>
            <a:ext cx="285752" cy="289934"/>
          </a:xfrm>
          <a:prstGeom prst="rect">
            <a:avLst/>
          </a:prstGeom>
        </p:spPr>
      </p:pic>
      <p:pic>
        <p:nvPicPr>
          <p:cNvPr id="53" name="Obrázek 52" descr="kapesni-zahradka-sedmikraska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667636" y="3000372"/>
            <a:ext cx="285752" cy="289934"/>
          </a:xfrm>
          <a:prstGeom prst="rect">
            <a:avLst/>
          </a:prstGeom>
        </p:spPr>
      </p:pic>
      <p:pic>
        <p:nvPicPr>
          <p:cNvPr id="52" name="Obrázek 51" descr="kapesni-zahradka-sedmikraska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667636" y="2714620"/>
            <a:ext cx="285752" cy="289934"/>
          </a:xfrm>
          <a:prstGeom prst="rect">
            <a:avLst/>
          </a:prstGeom>
        </p:spPr>
      </p:pic>
      <p:pic>
        <p:nvPicPr>
          <p:cNvPr id="51" name="Obrázek 50" descr="kapesni-zahradka-sedmikraska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667636" y="2428868"/>
            <a:ext cx="285752" cy="289934"/>
          </a:xfrm>
          <a:prstGeom prst="rect">
            <a:avLst/>
          </a:prstGeom>
        </p:spPr>
      </p:pic>
      <p:pic>
        <p:nvPicPr>
          <p:cNvPr id="37" name="Obrázek 36" descr="kapesni-zahradka-sedmikraska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238612" y="2143116"/>
            <a:ext cx="285752" cy="289934"/>
          </a:xfrm>
          <a:prstGeom prst="rect">
            <a:avLst/>
          </a:prstGeom>
        </p:spPr>
      </p:pic>
      <p:pic>
        <p:nvPicPr>
          <p:cNvPr id="38" name="Obrázek 37" descr="kapesni-zahradka-sedmikraska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238612" y="2428868"/>
            <a:ext cx="285752" cy="289934"/>
          </a:xfrm>
          <a:prstGeom prst="rect">
            <a:avLst/>
          </a:prstGeom>
        </p:spPr>
      </p:pic>
      <p:pic>
        <p:nvPicPr>
          <p:cNvPr id="35" name="Obrázek 34" descr="kapesni-zahradka-sedmikraska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238612" y="2714620"/>
            <a:ext cx="285752" cy="289934"/>
          </a:xfrm>
          <a:prstGeom prst="rect">
            <a:avLst/>
          </a:prstGeom>
        </p:spPr>
      </p:pic>
      <p:pic>
        <p:nvPicPr>
          <p:cNvPr id="36" name="Obrázek 35" descr="kapesni-zahradka-sedmikraska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238612" y="3000372"/>
            <a:ext cx="285752" cy="289934"/>
          </a:xfrm>
          <a:prstGeom prst="rect">
            <a:avLst/>
          </a:prstGeom>
        </p:spPr>
      </p:pic>
      <p:pic>
        <p:nvPicPr>
          <p:cNvPr id="33" name="Obrázek 32" descr="kapesni-zahradka-sedmikraska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238612" y="3286124"/>
            <a:ext cx="285752" cy="289934"/>
          </a:xfrm>
          <a:prstGeom prst="rect">
            <a:avLst/>
          </a:prstGeom>
        </p:spPr>
      </p:pic>
      <p:pic>
        <p:nvPicPr>
          <p:cNvPr id="34" name="Obrázek 33" descr="kapesni-zahradka-sedmikraska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238612" y="3571876"/>
            <a:ext cx="285752" cy="289934"/>
          </a:xfrm>
          <a:prstGeom prst="rect">
            <a:avLst/>
          </a:prstGeom>
        </p:spPr>
      </p:pic>
      <p:pic>
        <p:nvPicPr>
          <p:cNvPr id="32" name="Obrázek 31" descr="kapesni-zahradka-sedmikraska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238612" y="3857628"/>
            <a:ext cx="285752" cy="289934"/>
          </a:xfrm>
          <a:prstGeom prst="rect">
            <a:avLst/>
          </a:prstGeom>
        </p:spPr>
      </p:pic>
      <p:pic>
        <p:nvPicPr>
          <p:cNvPr id="31" name="Obrázek 30" descr="kapesni-zahradka-sedmikraska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238612" y="4143380"/>
            <a:ext cx="285752" cy="289934"/>
          </a:xfrm>
          <a:prstGeom prst="rect">
            <a:avLst/>
          </a:prstGeom>
        </p:spPr>
      </p:pic>
      <p:graphicFrame>
        <p:nvGraphicFramePr>
          <p:cNvPr id="5" name="Tabulka 4"/>
          <p:cNvGraphicFramePr>
            <a:graphicFrameLocks noGrp="1"/>
          </p:cNvGraphicFramePr>
          <p:nvPr/>
        </p:nvGraphicFramePr>
        <p:xfrm>
          <a:off x="4495800" y="2446783"/>
          <a:ext cx="3200400" cy="1874269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45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57200"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400" b="1" cap="none" spc="0" dirty="0">
                          <a:ln w="1905"/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Cambria"/>
                          <a:ea typeface="Calibri"/>
                          <a:cs typeface="Times New Roman"/>
                        </a:rPr>
                        <a:t>Duben</a:t>
                      </a:r>
                      <a:endParaRPr lang="cs-CZ" sz="1200" b="1" cap="none" spc="0" dirty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b="1" cap="all" spc="100" dirty="0">
                          <a:solidFill>
                            <a:srgbClr val="4F81BD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P</a:t>
                      </a:r>
                      <a:endParaRPr lang="cs-CZ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b="1" cap="all" spc="100" dirty="0">
                          <a:solidFill>
                            <a:srgbClr val="4F81BD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Ú</a:t>
                      </a:r>
                      <a:endParaRPr lang="cs-CZ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b="1" cap="all" spc="100" dirty="0">
                          <a:solidFill>
                            <a:srgbClr val="4F81BD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S</a:t>
                      </a:r>
                      <a:endParaRPr lang="cs-CZ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b="1" cap="all" spc="100" dirty="0">
                          <a:solidFill>
                            <a:srgbClr val="4F81BD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Č</a:t>
                      </a:r>
                      <a:endParaRPr lang="cs-CZ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b="1" cap="all" spc="100" dirty="0">
                          <a:solidFill>
                            <a:srgbClr val="4F81BD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P</a:t>
                      </a:r>
                      <a:endParaRPr lang="cs-CZ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b="1" cap="all" spc="100" dirty="0">
                          <a:solidFill>
                            <a:srgbClr val="4F81BD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S</a:t>
                      </a:r>
                      <a:endParaRPr lang="cs-CZ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0020" algn="ctr"/>
                        </a:tabLst>
                      </a:pPr>
                      <a:r>
                        <a:rPr lang="cs-CZ" sz="1600" b="1" cap="all" spc="100" dirty="0">
                          <a:solidFill>
                            <a:srgbClr val="4F81BD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N</a:t>
                      </a:r>
                      <a:endParaRPr lang="cs-CZ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cs-CZ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cs-CZ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cs-CZ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cs-CZ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cs-CZ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b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  <a:endParaRPr lang="cs-CZ" sz="11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b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cs-CZ" sz="11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b="1" dirty="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  <a:endParaRPr lang="cs-CZ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b="1" dirty="0"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  <a:endParaRPr lang="cs-CZ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b="1" dirty="0"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  <a:endParaRPr lang="cs-CZ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b="1" dirty="0">
                          <a:latin typeface="Calibri"/>
                          <a:ea typeface="Calibri"/>
                          <a:cs typeface="Times New Roman"/>
                        </a:rPr>
                        <a:t>6</a:t>
                      </a:r>
                      <a:endParaRPr lang="cs-CZ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b="1" dirty="0">
                          <a:latin typeface="Calibri"/>
                          <a:ea typeface="Calibri"/>
                          <a:cs typeface="Times New Roman"/>
                        </a:rPr>
                        <a:t>7</a:t>
                      </a:r>
                      <a:endParaRPr lang="cs-CZ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b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8</a:t>
                      </a:r>
                      <a:endParaRPr lang="cs-CZ" sz="11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b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8</a:t>
                      </a:r>
                      <a:endParaRPr lang="cs-CZ" sz="11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b="1" dirty="0">
                          <a:latin typeface="Calibri"/>
                          <a:ea typeface="Calibri"/>
                          <a:cs typeface="Times New Roman"/>
                        </a:rPr>
                        <a:t>10</a:t>
                      </a:r>
                      <a:endParaRPr lang="cs-CZ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b="1" dirty="0">
                          <a:latin typeface="Calibri"/>
                          <a:ea typeface="Calibri"/>
                          <a:cs typeface="Times New Roman"/>
                        </a:rPr>
                        <a:t>11</a:t>
                      </a:r>
                      <a:endParaRPr lang="cs-CZ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b="1" dirty="0">
                          <a:latin typeface="Calibri"/>
                          <a:ea typeface="Times New Roman"/>
                          <a:cs typeface="Times New Roman"/>
                        </a:rPr>
                        <a:t>12</a:t>
                      </a:r>
                      <a:endParaRPr lang="cs-CZ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b="1" dirty="0">
                          <a:latin typeface="Calibri"/>
                          <a:ea typeface="Times New Roman"/>
                          <a:cs typeface="Times New Roman"/>
                        </a:rPr>
                        <a:t>13</a:t>
                      </a:r>
                      <a:endParaRPr lang="cs-CZ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b="1" dirty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b="1" dirty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15</a:t>
                      </a:r>
                      <a:endParaRPr lang="cs-CZ" sz="11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b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16</a:t>
                      </a:r>
                      <a:endParaRPr lang="cs-CZ" sz="11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b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17</a:t>
                      </a:r>
                      <a:endParaRPr lang="cs-CZ" sz="11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b="1" dirty="0">
                          <a:latin typeface="Calibri"/>
                          <a:ea typeface="Calibri"/>
                          <a:cs typeface="Times New Roman"/>
                        </a:rPr>
                        <a:t>18</a:t>
                      </a:r>
                      <a:endParaRPr lang="cs-CZ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b="1" dirty="0">
                          <a:latin typeface="Calibri"/>
                          <a:ea typeface="Calibri"/>
                          <a:cs typeface="Times New Roman"/>
                        </a:rPr>
                        <a:t>19</a:t>
                      </a:r>
                      <a:endParaRPr lang="cs-CZ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b="1" dirty="0">
                          <a:latin typeface="Calibri"/>
                          <a:ea typeface="Calibri"/>
                          <a:cs typeface="Times New Roman"/>
                        </a:rPr>
                        <a:t>20</a:t>
                      </a:r>
                      <a:endParaRPr lang="cs-CZ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b="1" dirty="0">
                          <a:latin typeface="Calibri"/>
                          <a:ea typeface="Calibri"/>
                          <a:cs typeface="Times New Roman"/>
                        </a:rPr>
                        <a:t>21</a:t>
                      </a:r>
                      <a:endParaRPr lang="cs-CZ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b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22</a:t>
                      </a:r>
                      <a:endParaRPr lang="cs-CZ" sz="11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b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23</a:t>
                      </a:r>
                      <a:endParaRPr lang="cs-CZ" sz="11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b="1" dirty="0">
                          <a:latin typeface="Calibri"/>
                          <a:ea typeface="Calibri"/>
                          <a:cs typeface="Times New Roman"/>
                        </a:rPr>
                        <a:t>24</a:t>
                      </a:r>
                      <a:endParaRPr lang="cs-CZ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b="1" dirty="0">
                          <a:latin typeface="Calibri"/>
                          <a:ea typeface="Calibri"/>
                          <a:cs typeface="Times New Roman"/>
                        </a:rPr>
                        <a:t>25</a:t>
                      </a:r>
                      <a:endParaRPr lang="cs-CZ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b="1" dirty="0">
                          <a:latin typeface="Calibri"/>
                          <a:ea typeface="Calibri"/>
                          <a:cs typeface="Times New Roman"/>
                        </a:rPr>
                        <a:t>26</a:t>
                      </a:r>
                      <a:endParaRPr lang="cs-CZ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b="1" dirty="0">
                          <a:latin typeface="Calibri"/>
                          <a:ea typeface="Calibri"/>
                          <a:cs typeface="Times New Roman"/>
                        </a:rPr>
                        <a:t>27</a:t>
                      </a:r>
                      <a:endParaRPr lang="cs-CZ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b="1" dirty="0">
                          <a:latin typeface="Calibri"/>
                          <a:ea typeface="Times New Roman"/>
                          <a:cs typeface="Times New Roman"/>
                        </a:rPr>
                        <a:t>28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b="1" dirty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b="1" dirty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3" name="Obrázek 2" descr="hohle fels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0719723">
            <a:off x="1656714" y="75446"/>
            <a:ext cx="3185410" cy="258655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Obrázek 5" descr="tumblr_myszjl9zke1sfkq0go1_500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95934" y="214291"/>
            <a:ext cx="2423412" cy="2176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Obrázek 6" descr="venus-oon-cb14_galerie-980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381488" y="0"/>
            <a:ext cx="1666870" cy="250030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Obrázek 7"/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 rot="19921695">
            <a:off x="1995990" y="2380209"/>
            <a:ext cx="2053686" cy="17403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Obrázek 8"/>
          <p:cNvPicPr/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8096264" y="1571612"/>
            <a:ext cx="2214578" cy="37147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Obrázek 10" descr="Venuše vochovská"/>
          <p:cNvPicPr/>
          <p:nvPr/>
        </p:nvPicPr>
        <p:blipFill>
          <a:blip r:embed="rId12"/>
          <a:srcRect/>
          <a:stretch>
            <a:fillRect/>
          </a:stretch>
        </p:blipFill>
        <p:spPr bwMode="auto">
          <a:xfrm rot="20377979">
            <a:off x="2182683" y="4292186"/>
            <a:ext cx="857256" cy="2297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Obrázek 11" descr="Venuše Těšetice - Kyjovice"/>
          <p:cNvPicPr/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5738810" y="5000636"/>
            <a:ext cx="1000132" cy="16480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Obrázek 12" descr="V Hluboké Mašůvky - Znojmo soubor"/>
          <p:cNvPicPr/>
          <p:nvPr/>
        </p:nvPicPr>
        <p:blipFill>
          <a:blip r:embed="rId14"/>
          <a:srcRect/>
          <a:stretch>
            <a:fillRect/>
          </a:stretch>
        </p:blipFill>
        <p:spPr bwMode="auto">
          <a:xfrm rot="537448">
            <a:off x="7136814" y="4931538"/>
            <a:ext cx="1990341" cy="15960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Obrázek 13" descr="Venuše hrádecká (na trůně)"/>
          <p:cNvPicPr/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3809984" y="4786323"/>
            <a:ext cx="1357322" cy="18383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Obrázek 18" descr="kapesni-zahradka-sedmikraska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81884" y="4429132"/>
            <a:ext cx="285752" cy="289934"/>
          </a:xfrm>
          <a:prstGeom prst="rect">
            <a:avLst/>
          </a:prstGeom>
        </p:spPr>
      </p:pic>
      <p:pic>
        <p:nvPicPr>
          <p:cNvPr id="20" name="Obrázek 19" descr="kapesni-zahradka-sedmikraska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096132" y="4429132"/>
            <a:ext cx="285752" cy="289934"/>
          </a:xfrm>
          <a:prstGeom prst="rect">
            <a:avLst/>
          </a:prstGeom>
        </p:spPr>
      </p:pic>
      <p:pic>
        <p:nvPicPr>
          <p:cNvPr id="21" name="Obrázek 20" descr="kapesni-zahradka-sedmikraska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524628" y="4429132"/>
            <a:ext cx="285752" cy="289934"/>
          </a:xfrm>
          <a:prstGeom prst="rect">
            <a:avLst/>
          </a:prstGeom>
        </p:spPr>
      </p:pic>
      <p:pic>
        <p:nvPicPr>
          <p:cNvPr id="22" name="Obrázek 21" descr="kapesni-zahradka-sedmikraska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810380" y="4429132"/>
            <a:ext cx="285752" cy="289934"/>
          </a:xfrm>
          <a:prstGeom prst="rect">
            <a:avLst/>
          </a:prstGeom>
        </p:spPr>
      </p:pic>
      <p:pic>
        <p:nvPicPr>
          <p:cNvPr id="23" name="Obrázek 22" descr="kapesni-zahradka-sedmikraska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238876" y="4429132"/>
            <a:ext cx="285752" cy="289934"/>
          </a:xfrm>
          <a:prstGeom prst="rect">
            <a:avLst/>
          </a:prstGeom>
        </p:spPr>
      </p:pic>
      <p:pic>
        <p:nvPicPr>
          <p:cNvPr id="24" name="Obrázek 23" descr="kapesni-zahradka-sedmikraska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953124" y="4429132"/>
            <a:ext cx="285752" cy="289934"/>
          </a:xfrm>
          <a:prstGeom prst="rect">
            <a:avLst/>
          </a:prstGeom>
        </p:spPr>
      </p:pic>
      <p:pic>
        <p:nvPicPr>
          <p:cNvPr id="25" name="Obrázek 24" descr="kapesni-zahradka-sedmikraska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381620" y="4429132"/>
            <a:ext cx="285752" cy="289934"/>
          </a:xfrm>
          <a:prstGeom prst="rect">
            <a:avLst/>
          </a:prstGeom>
        </p:spPr>
      </p:pic>
      <p:pic>
        <p:nvPicPr>
          <p:cNvPr id="26" name="Obrázek 25" descr="kapesni-zahradka-sedmikraska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667372" y="4429132"/>
            <a:ext cx="285752" cy="289934"/>
          </a:xfrm>
          <a:prstGeom prst="rect">
            <a:avLst/>
          </a:prstGeom>
        </p:spPr>
      </p:pic>
      <p:pic>
        <p:nvPicPr>
          <p:cNvPr id="27" name="Obrázek 26" descr="kapesni-zahradka-sedmikraska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095868" y="4429132"/>
            <a:ext cx="285752" cy="289934"/>
          </a:xfrm>
          <a:prstGeom prst="rect">
            <a:avLst/>
          </a:prstGeom>
        </p:spPr>
      </p:pic>
      <p:pic>
        <p:nvPicPr>
          <p:cNvPr id="28" name="Obrázek 27" descr="kapesni-zahradka-sedmikraska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810116" y="4429132"/>
            <a:ext cx="285752" cy="289934"/>
          </a:xfrm>
          <a:prstGeom prst="rect">
            <a:avLst/>
          </a:prstGeom>
        </p:spPr>
      </p:pic>
      <p:pic>
        <p:nvPicPr>
          <p:cNvPr id="29" name="Obrázek 28" descr="kapesni-zahradka-sedmikraska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238612" y="4429132"/>
            <a:ext cx="285752" cy="289934"/>
          </a:xfrm>
          <a:prstGeom prst="rect">
            <a:avLst/>
          </a:prstGeom>
        </p:spPr>
      </p:pic>
      <p:pic>
        <p:nvPicPr>
          <p:cNvPr id="30" name="Obrázek 29" descr="kapesni-zahradka-sedmikraska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524364" y="4429132"/>
            <a:ext cx="285752" cy="289934"/>
          </a:xfrm>
          <a:prstGeom prst="rect">
            <a:avLst/>
          </a:prstGeom>
        </p:spPr>
      </p:pic>
      <p:pic>
        <p:nvPicPr>
          <p:cNvPr id="39" name="Obrázek 38" descr="kapesni-zahradka-sedmikraska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81884" y="2143116"/>
            <a:ext cx="285752" cy="289934"/>
          </a:xfrm>
          <a:prstGeom prst="rect">
            <a:avLst/>
          </a:prstGeom>
        </p:spPr>
      </p:pic>
      <p:pic>
        <p:nvPicPr>
          <p:cNvPr id="40" name="Obrázek 39" descr="kapesni-zahradka-sedmikraska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096132" y="2143116"/>
            <a:ext cx="285752" cy="289934"/>
          </a:xfrm>
          <a:prstGeom prst="rect">
            <a:avLst/>
          </a:prstGeom>
        </p:spPr>
      </p:pic>
      <p:pic>
        <p:nvPicPr>
          <p:cNvPr id="41" name="Obrázek 40" descr="kapesni-zahradka-sedmikraska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524628" y="2143116"/>
            <a:ext cx="285752" cy="289934"/>
          </a:xfrm>
          <a:prstGeom prst="rect">
            <a:avLst/>
          </a:prstGeom>
        </p:spPr>
      </p:pic>
      <p:pic>
        <p:nvPicPr>
          <p:cNvPr id="42" name="Obrázek 41" descr="kapesni-zahradka-sedmikraska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810380" y="2143116"/>
            <a:ext cx="285752" cy="289934"/>
          </a:xfrm>
          <a:prstGeom prst="rect">
            <a:avLst/>
          </a:prstGeom>
        </p:spPr>
      </p:pic>
      <p:pic>
        <p:nvPicPr>
          <p:cNvPr id="43" name="Obrázek 42" descr="kapesni-zahradka-sedmikraska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238876" y="2143116"/>
            <a:ext cx="285752" cy="289934"/>
          </a:xfrm>
          <a:prstGeom prst="rect">
            <a:avLst/>
          </a:prstGeom>
        </p:spPr>
      </p:pic>
      <p:pic>
        <p:nvPicPr>
          <p:cNvPr id="44" name="Obrázek 43" descr="kapesni-zahradka-sedmikraska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953124" y="2143116"/>
            <a:ext cx="285752" cy="289934"/>
          </a:xfrm>
          <a:prstGeom prst="rect">
            <a:avLst/>
          </a:prstGeom>
        </p:spPr>
      </p:pic>
      <p:pic>
        <p:nvPicPr>
          <p:cNvPr id="45" name="Obrázek 44" descr="kapesni-zahradka-sedmikraska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381620" y="2143116"/>
            <a:ext cx="285752" cy="289934"/>
          </a:xfrm>
          <a:prstGeom prst="rect">
            <a:avLst/>
          </a:prstGeom>
        </p:spPr>
      </p:pic>
      <p:pic>
        <p:nvPicPr>
          <p:cNvPr id="46" name="Obrázek 45" descr="kapesni-zahradka-sedmikraska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667372" y="2143116"/>
            <a:ext cx="285752" cy="289934"/>
          </a:xfrm>
          <a:prstGeom prst="rect">
            <a:avLst/>
          </a:prstGeom>
        </p:spPr>
      </p:pic>
      <p:pic>
        <p:nvPicPr>
          <p:cNvPr id="47" name="Obrázek 46" descr="kapesni-zahradka-sedmikraska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095868" y="2143116"/>
            <a:ext cx="285752" cy="289934"/>
          </a:xfrm>
          <a:prstGeom prst="rect">
            <a:avLst/>
          </a:prstGeom>
        </p:spPr>
      </p:pic>
      <p:pic>
        <p:nvPicPr>
          <p:cNvPr id="48" name="Obrázek 47" descr="kapesni-zahradka-sedmikraska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810116" y="2143116"/>
            <a:ext cx="285752" cy="289934"/>
          </a:xfrm>
          <a:prstGeom prst="rect">
            <a:avLst/>
          </a:prstGeom>
        </p:spPr>
      </p:pic>
      <p:pic>
        <p:nvPicPr>
          <p:cNvPr id="49" name="Obrázek 48" descr="kapesni-zahradka-sedmikraska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524364" y="2143116"/>
            <a:ext cx="285752" cy="289934"/>
          </a:xfrm>
          <a:prstGeom prst="rect">
            <a:avLst/>
          </a:prstGeom>
        </p:spPr>
      </p:pic>
      <p:pic>
        <p:nvPicPr>
          <p:cNvPr id="50" name="Obrázek 49" descr="kapesni-zahradka-sedmikraska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667636" y="2143116"/>
            <a:ext cx="285752" cy="289934"/>
          </a:xfrm>
          <a:prstGeom prst="rect">
            <a:avLst/>
          </a:prstGeom>
        </p:spPr>
      </p:pic>
      <p:pic>
        <p:nvPicPr>
          <p:cNvPr id="58" name="Obrázek 57" descr="kapesni-zahradka-sedmikraska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667636" y="4429132"/>
            <a:ext cx="285752" cy="289934"/>
          </a:xfrm>
          <a:prstGeom prst="rect">
            <a:avLst/>
          </a:prstGeom>
        </p:spPr>
      </p:pic>
      <p:sp>
        <p:nvSpPr>
          <p:cNvPr id="59" name="TextovéPole 58"/>
          <p:cNvSpPr txBox="1"/>
          <p:nvPr/>
        </p:nvSpPr>
        <p:spPr>
          <a:xfrm>
            <a:off x="8167702" y="571481"/>
            <a:ext cx="2071670" cy="919579"/>
          </a:xfrm>
          <a:prstGeom prst="round2SameRect">
            <a:avLst/>
          </a:prstGeom>
          <a:blipFill>
            <a:blip r:embed="rId16"/>
            <a:tile tx="0" ty="0" sx="100000" sy="100000" flip="none" algn="tl"/>
          </a:blip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cs-CZ" sz="1700" b="1" dirty="0">
                <a:ln>
                  <a:prstDash val="solid"/>
                </a:ln>
                <a:gradFill rotWithShape="1">
                  <a:gsLst>
                    <a:gs pos="0">
                      <a:srgbClr val="F9B639">
                        <a:tint val="70000"/>
                        <a:satMod val="200000"/>
                      </a:srgbClr>
                    </a:gs>
                    <a:gs pos="40000">
                      <a:srgbClr val="F9B639">
                        <a:tint val="90000"/>
                        <a:satMod val="130000"/>
                      </a:srgbClr>
                    </a:gs>
                    <a:gs pos="50000">
                      <a:srgbClr val="F9B639">
                        <a:tint val="90000"/>
                        <a:satMod val="130000"/>
                      </a:srgbClr>
                    </a:gs>
                    <a:gs pos="68000">
                      <a:srgbClr val="F9B639">
                        <a:tint val="90000"/>
                        <a:satMod val="130000"/>
                      </a:srgbClr>
                    </a:gs>
                    <a:gs pos="100000">
                      <a:srgbClr val="F9B639">
                        <a:tint val="70000"/>
                        <a:satMod val="200000"/>
                      </a:srgbClr>
                    </a:gs>
                  </a:gsLst>
                  <a:lin ang="5400000"/>
                </a:gradFill>
                <a:effectLst>
                  <a:outerShdw blurRad="88000" dist="50800" dir="5040000" algn="tl">
                    <a:srgbClr val="F9B639">
                      <a:tint val="80000"/>
                      <a:satMod val="250000"/>
                      <a:alpha val="45000"/>
                    </a:srgbClr>
                  </a:outerShdw>
                </a:effectLst>
                <a:latin typeface="Cambria" pitchFamily="18" charset="0"/>
                <a:cs typeface="Times New Roman" pitchFamily="18" charset="0"/>
              </a:rPr>
              <a:t>27 tisíc let př. n. l.</a:t>
            </a:r>
          </a:p>
          <a:p>
            <a:pPr algn="ctr"/>
            <a:r>
              <a:rPr lang="cs-CZ" sz="1700" b="1" dirty="0">
                <a:ln>
                  <a:prstDash val="solid"/>
                </a:ln>
                <a:gradFill rotWithShape="1">
                  <a:gsLst>
                    <a:gs pos="0">
                      <a:srgbClr val="F9B639">
                        <a:tint val="70000"/>
                        <a:satMod val="200000"/>
                      </a:srgbClr>
                    </a:gs>
                    <a:gs pos="40000">
                      <a:srgbClr val="F9B639">
                        <a:tint val="90000"/>
                        <a:satMod val="130000"/>
                      </a:srgbClr>
                    </a:gs>
                    <a:gs pos="50000">
                      <a:srgbClr val="F9B639">
                        <a:tint val="90000"/>
                        <a:satMod val="130000"/>
                      </a:srgbClr>
                    </a:gs>
                    <a:gs pos="68000">
                      <a:srgbClr val="F9B639">
                        <a:tint val="90000"/>
                        <a:satMod val="130000"/>
                      </a:srgbClr>
                    </a:gs>
                    <a:gs pos="100000">
                      <a:srgbClr val="F9B639">
                        <a:tint val="70000"/>
                        <a:satMod val="200000"/>
                      </a:srgbClr>
                    </a:gs>
                  </a:gsLst>
                  <a:lin ang="5400000"/>
                </a:gradFill>
                <a:effectLst>
                  <a:outerShdw blurRad="88000" dist="50800" dir="5040000" algn="tl">
                    <a:srgbClr val="F9B639">
                      <a:tint val="80000"/>
                      <a:satMod val="250000"/>
                      <a:alpha val="45000"/>
                    </a:srgbClr>
                  </a:outerShdw>
                </a:effectLst>
                <a:latin typeface="Cambria" pitchFamily="18" charset="0"/>
                <a:cs typeface="Times New Roman" pitchFamily="18" charset="0"/>
              </a:rPr>
              <a:t>První keramika na tomto světě! </a:t>
            </a:r>
          </a:p>
        </p:txBody>
      </p:sp>
      <p:sp>
        <p:nvSpPr>
          <p:cNvPr id="60" name="TextovéPole 59"/>
          <p:cNvSpPr txBox="1"/>
          <p:nvPr/>
        </p:nvSpPr>
        <p:spPr>
          <a:xfrm rot="20252320">
            <a:off x="2754773" y="4187994"/>
            <a:ext cx="1428760" cy="369332"/>
          </a:xfrm>
          <a:prstGeom prst="rect">
            <a:avLst/>
          </a:prstGeom>
          <a:blipFill>
            <a:blip r:embed="rId16"/>
            <a:tile tx="0" ty="0" sx="100000" sy="100000" flip="none" algn="tl"/>
          </a:blip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cs-CZ" b="1" dirty="0">
                <a:ln>
                  <a:prstDash val="solid"/>
                </a:ln>
                <a:gradFill rotWithShape="1">
                  <a:gsLst>
                    <a:gs pos="0">
                      <a:srgbClr val="F9B639">
                        <a:tint val="70000"/>
                        <a:satMod val="200000"/>
                      </a:srgbClr>
                    </a:gs>
                    <a:gs pos="40000">
                      <a:srgbClr val="F9B639">
                        <a:tint val="90000"/>
                        <a:satMod val="130000"/>
                      </a:srgbClr>
                    </a:gs>
                    <a:gs pos="50000">
                      <a:srgbClr val="F9B639">
                        <a:tint val="90000"/>
                        <a:satMod val="130000"/>
                      </a:srgbClr>
                    </a:gs>
                    <a:gs pos="68000">
                      <a:srgbClr val="F9B639">
                        <a:tint val="90000"/>
                        <a:satMod val="130000"/>
                      </a:srgbClr>
                    </a:gs>
                    <a:gs pos="100000">
                      <a:srgbClr val="F9B639">
                        <a:tint val="70000"/>
                        <a:satMod val="200000"/>
                      </a:srgbClr>
                    </a:gs>
                  </a:gsLst>
                  <a:lin ang="5400000"/>
                </a:gradFill>
                <a:effectLst>
                  <a:outerShdw blurRad="88000" dist="50800" dir="5040000" algn="tl">
                    <a:srgbClr val="F9B639">
                      <a:tint val="80000"/>
                      <a:satMod val="250000"/>
                      <a:alpha val="45000"/>
                    </a:srgbClr>
                  </a:outerShdw>
                </a:effectLst>
                <a:latin typeface="Cambria" pitchFamily="18" charset="0"/>
              </a:rPr>
              <a:t>Neolit</a:t>
            </a:r>
          </a:p>
        </p:txBody>
      </p:sp>
      <p:sp>
        <p:nvSpPr>
          <p:cNvPr id="61" name="TextovéPole 60"/>
          <p:cNvSpPr txBox="1"/>
          <p:nvPr/>
        </p:nvSpPr>
        <p:spPr>
          <a:xfrm rot="1072177">
            <a:off x="1769154" y="2226836"/>
            <a:ext cx="1069361" cy="369332"/>
          </a:xfrm>
          <a:prstGeom prst="rect">
            <a:avLst/>
          </a:prstGeom>
          <a:blipFill>
            <a:blip r:embed="rId16"/>
            <a:tile tx="0" ty="0" sx="100000" sy="100000" flip="none" algn="tl"/>
          </a:blip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cs-CZ" b="1" dirty="0">
                <a:ln>
                  <a:prstDash val="solid"/>
                </a:ln>
                <a:gradFill rotWithShape="1">
                  <a:gsLst>
                    <a:gs pos="0">
                      <a:srgbClr val="F9B639">
                        <a:tint val="70000"/>
                        <a:satMod val="200000"/>
                      </a:srgbClr>
                    </a:gs>
                    <a:gs pos="40000">
                      <a:srgbClr val="F9B639">
                        <a:tint val="90000"/>
                        <a:satMod val="130000"/>
                      </a:srgbClr>
                    </a:gs>
                    <a:gs pos="50000">
                      <a:srgbClr val="F9B639">
                        <a:tint val="90000"/>
                        <a:satMod val="130000"/>
                      </a:srgbClr>
                    </a:gs>
                    <a:gs pos="68000">
                      <a:srgbClr val="F9B639">
                        <a:tint val="90000"/>
                        <a:satMod val="130000"/>
                      </a:srgbClr>
                    </a:gs>
                    <a:gs pos="100000">
                      <a:srgbClr val="F9B639">
                        <a:tint val="70000"/>
                        <a:satMod val="200000"/>
                      </a:srgbClr>
                    </a:gs>
                  </a:gsLst>
                  <a:lin ang="5400000"/>
                </a:gradFill>
                <a:effectLst>
                  <a:outerShdw blurRad="88000" dist="50800" dir="5040000" algn="tl">
                    <a:srgbClr val="F9B639">
                      <a:tint val="80000"/>
                      <a:satMod val="250000"/>
                      <a:alpha val="45000"/>
                    </a:srgbClr>
                  </a:outerShdw>
                </a:effectLst>
                <a:latin typeface="Cambria" pitchFamily="18" charset="0"/>
              </a:rPr>
              <a:t>Paleolit</a:t>
            </a:r>
          </a:p>
        </p:txBody>
      </p:sp>
      <p:pic>
        <p:nvPicPr>
          <p:cNvPr id="63" name="Obrázek 62"/>
          <p:cNvPicPr/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5310183" y="2500306"/>
            <a:ext cx="195255" cy="3571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4" name="Obrázek 63"/>
          <p:cNvPicPr/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6667505" y="2500306"/>
            <a:ext cx="195255" cy="3571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13178569_705301896278329_8904739657094458666_n.jpg"/>
          <p:cNvPicPr>
            <a:picLocks noChangeAspect="1"/>
          </p:cNvPicPr>
          <p:nvPr/>
        </p:nvPicPr>
        <p:blipFill rotWithShape="1">
          <a:blip r:embed="rId2"/>
          <a:srcRect t="4905"/>
          <a:stretch/>
        </p:blipFill>
        <p:spPr>
          <a:xfrm>
            <a:off x="667406" y="0"/>
            <a:ext cx="10857187" cy="691123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mezolit.gif"/>
          <p:cNvPicPr>
            <a:picLocks noChangeAspect="1"/>
          </p:cNvPicPr>
          <p:nvPr/>
        </p:nvPicPr>
        <p:blipFill>
          <a:blip r:embed="rId3" cstate="print"/>
          <a:srcRect l="943" r="35667" b="15607"/>
          <a:stretch>
            <a:fillRect/>
          </a:stretch>
        </p:blipFill>
        <p:spPr>
          <a:xfrm>
            <a:off x="3719737" y="1340768"/>
            <a:ext cx="4575569" cy="4104456"/>
          </a:xfrm>
          <a:prstGeom prst="rect">
            <a:avLst/>
          </a:prstGeom>
          <a:ln w="50800">
            <a:solidFill>
              <a:schemeClr val="tx1"/>
            </a:solidFill>
          </a:ln>
        </p:spPr>
      </p:pic>
      <p:sp>
        <p:nvSpPr>
          <p:cNvPr id="4" name="TextovéPole 3"/>
          <p:cNvSpPr txBox="1"/>
          <p:nvPr/>
        </p:nvSpPr>
        <p:spPr>
          <a:xfrm>
            <a:off x="1524000" y="5445224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40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Červen</a:t>
            </a:r>
          </a:p>
        </p:txBody>
      </p:sp>
      <p:pic>
        <p:nvPicPr>
          <p:cNvPr id="6" name="Obrázek 5" descr="1529956_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52184" y="281907"/>
            <a:ext cx="2592288" cy="2209643"/>
          </a:xfrm>
          <a:prstGeom prst="ellipse">
            <a:avLst/>
          </a:prstGeom>
          <a:ln w="50800">
            <a:solidFill>
              <a:schemeClr val="tx1"/>
            </a:solidFill>
          </a:ln>
        </p:spPr>
      </p:pic>
      <p:cxnSp>
        <p:nvCxnSpPr>
          <p:cNvPr id="8" name="Přímá spojovací čára 7"/>
          <p:cNvCxnSpPr>
            <a:stCxn id="6" idx="3"/>
            <a:endCxn id="6" idx="7"/>
          </p:cNvCxnSpPr>
          <p:nvPr/>
        </p:nvCxnSpPr>
        <p:spPr>
          <a:xfrm flipV="1">
            <a:off x="8131816" y="605501"/>
            <a:ext cx="1833024" cy="1562455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ovací čára 9"/>
          <p:cNvCxnSpPr>
            <a:stCxn id="6" idx="5"/>
            <a:endCxn id="6" idx="1"/>
          </p:cNvCxnSpPr>
          <p:nvPr/>
        </p:nvCxnSpPr>
        <p:spPr>
          <a:xfrm flipH="1" flipV="1">
            <a:off x="8131816" y="605501"/>
            <a:ext cx="1833024" cy="1562455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Obrázek 12" descr="485e49b3ba_74469120_u.jpg"/>
          <p:cNvPicPr>
            <a:picLocks noChangeAspect="1"/>
          </p:cNvPicPr>
          <p:nvPr/>
        </p:nvPicPr>
        <p:blipFill>
          <a:blip r:embed="rId5" cstate="print"/>
          <a:srcRect r="26790"/>
          <a:stretch>
            <a:fillRect/>
          </a:stretch>
        </p:blipFill>
        <p:spPr>
          <a:xfrm>
            <a:off x="7680176" y="3471622"/>
            <a:ext cx="2987824" cy="2603774"/>
          </a:xfrm>
          <a:prstGeom prst="ellipse">
            <a:avLst/>
          </a:prstGeom>
          <a:ln w="50800">
            <a:solidFill>
              <a:schemeClr val="tx1"/>
            </a:solidFill>
          </a:ln>
        </p:spPr>
      </p:pic>
      <p:pic>
        <p:nvPicPr>
          <p:cNvPr id="16" name="Obrázek 15" descr="20663-srstnaty-nosorozec-clanok.jpg"/>
          <p:cNvPicPr>
            <a:picLocks noChangeAspect="1"/>
          </p:cNvPicPr>
          <p:nvPr/>
        </p:nvPicPr>
        <p:blipFill>
          <a:blip r:embed="rId6" cstate="print"/>
          <a:srcRect l="11396" r="8179"/>
          <a:stretch>
            <a:fillRect/>
          </a:stretch>
        </p:blipFill>
        <p:spPr>
          <a:xfrm>
            <a:off x="1919537" y="188641"/>
            <a:ext cx="2329555" cy="2175513"/>
          </a:xfrm>
          <a:prstGeom prst="ellipse">
            <a:avLst/>
          </a:prstGeom>
          <a:ln w="50800">
            <a:solidFill>
              <a:schemeClr val="tx1"/>
            </a:solidFill>
          </a:ln>
        </p:spPr>
      </p:pic>
      <p:cxnSp>
        <p:nvCxnSpPr>
          <p:cNvPr id="18" name="Přímá spojovací čára 17"/>
          <p:cNvCxnSpPr>
            <a:stCxn id="16" idx="1"/>
            <a:endCxn id="16" idx="5"/>
          </p:cNvCxnSpPr>
          <p:nvPr/>
        </p:nvCxnSpPr>
        <p:spPr>
          <a:xfrm>
            <a:off x="2260693" y="507237"/>
            <a:ext cx="1647243" cy="1538321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Přímá spojovací čára 21"/>
          <p:cNvCxnSpPr>
            <a:stCxn id="16" idx="7"/>
          </p:cNvCxnSpPr>
          <p:nvPr/>
        </p:nvCxnSpPr>
        <p:spPr>
          <a:xfrm flipH="1">
            <a:off x="2279577" y="507237"/>
            <a:ext cx="1628358" cy="1624389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Picture 2" descr="M lov na husy"/>
          <p:cNvPicPr>
            <a:picLocks noChangeAspect="1" noChangeArrowheads="1"/>
          </p:cNvPicPr>
          <p:nvPr/>
        </p:nvPicPr>
        <p:blipFill>
          <a:blip r:embed="rId7" cstate="print">
            <a:lum contrast="30000"/>
          </a:blip>
          <a:srcRect t="-1228" b="32051"/>
          <a:stretch>
            <a:fillRect/>
          </a:stretch>
        </p:blipFill>
        <p:spPr bwMode="auto">
          <a:xfrm>
            <a:off x="1847528" y="3429001"/>
            <a:ext cx="2880320" cy="2627477"/>
          </a:xfrm>
          <a:prstGeom prst="ellipse">
            <a:avLst/>
          </a:prstGeom>
          <a:noFill/>
          <a:ln w="5080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59" name="Obrázek 58" descr="slide_8.jpg"/>
          <p:cNvPicPr>
            <a:picLocks noChangeAspect="1"/>
          </p:cNvPicPr>
          <p:nvPr/>
        </p:nvPicPr>
        <p:blipFill>
          <a:blip r:embed="rId8" cstate="print"/>
          <a:srcRect l="5114" t="53150" r="41338"/>
          <a:stretch>
            <a:fillRect/>
          </a:stretch>
        </p:blipFill>
        <p:spPr>
          <a:xfrm>
            <a:off x="1524001" y="2132856"/>
            <a:ext cx="2197971" cy="1442248"/>
          </a:xfrm>
          <a:prstGeom prst="ellipse">
            <a:avLst/>
          </a:prstGeom>
          <a:ln w="50800">
            <a:solidFill>
              <a:schemeClr val="tx1"/>
            </a:solidFill>
          </a:ln>
        </p:spPr>
      </p:pic>
      <p:pic>
        <p:nvPicPr>
          <p:cNvPr id="60" name="Obrázek 59" descr="grey-wolf-vlk-sedy-i8119.jpg"/>
          <p:cNvPicPr>
            <a:picLocks noChangeAspect="1"/>
          </p:cNvPicPr>
          <p:nvPr/>
        </p:nvPicPr>
        <p:blipFill>
          <a:blip r:embed="rId9" cstate="print"/>
          <a:srcRect l="20139" r="24162" b="17620"/>
          <a:stretch>
            <a:fillRect/>
          </a:stretch>
        </p:blipFill>
        <p:spPr>
          <a:xfrm>
            <a:off x="7536161" y="1988840"/>
            <a:ext cx="1569017" cy="1656184"/>
          </a:xfrm>
          <a:prstGeom prst="ellipse">
            <a:avLst/>
          </a:prstGeom>
          <a:ln w="50800">
            <a:solidFill>
              <a:schemeClr val="tx1"/>
            </a:solidFill>
          </a:ln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404664"/>
            <a:ext cx="9144000" cy="792088"/>
          </a:xfrm>
        </p:spPr>
        <p:txBody>
          <a:bodyPr>
            <a:noAutofit/>
          </a:bodyPr>
          <a:lstStyle/>
          <a:p>
            <a:r>
              <a:rPr lang="cs-CZ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Mezolit</a:t>
            </a:r>
            <a:br>
              <a:rPr lang="cs-CZ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cs-CZ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10 000 – 5000 př. n. l.</a:t>
            </a:r>
          </a:p>
        </p:txBody>
      </p:sp>
      <p:pic>
        <p:nvPicPr>
          <p:cNvPr id="61" name="Picture 4" descr="M obydlí archeoskanzen Irsko"/>
          <p:cNvPicPr>
            <a:picLocks noChangeAspect="1" noChangeArrowheads="1"/>
          </p:cNvPicPr>
          <p:nvPr/>
        </p:nvPicPr>
        <p:blipFill>
          <a:blip r:embed="rId10" cstate="print"/>
          <a:srcRect l="6504" r="17389"/>
          <a:stretch>
            <a:fillRect/>
          </a:stretch>
        </p:blipFill>
        <p:spPr bwMode="auto">
          <a:xfrm>
            <a:off x="8901964" y="2420888"/>
            <a:ext cx="1956339" cy="1656184"/>
          </a:xfrm>
          <a:prstGeom prst="ellipse">
            <a:avLst/>
          </a:prstGeom>
          <a:noFill/>
          <a:ln w="50800">
            <a:solidFill>
              <a:srgbClr val="000000"/>
            </a:solidFill>
            <a:miter lim="800000"/>
            <a:headEnd/>
            <a:tailEnd/>
          </a:ln>
        </p:spPr>
      </p:pic>
      <p:graphicFrame>
        <p:nvGraphicFramePr>
          <p:cNvPr id="68" name="Tabulka 67"/>
          <p:cNvGraphicFramePr>
            <a:graphicFrameLocks noGrp="1"/>
          </p:cNvGraphicFramePr>
          <p:nvPr/>
        </p:nvGraphicFramePr>
        <p:xfrm>
          <a:off x="1524000" y="6165303"/>
          <a:ext cx="9144000" cy="7467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0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24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25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26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27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28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29"/>
                    </a:ext>
                  </a:extLst>
                </a:gridCol>
              </a:tblGrid>
              <a:tr h="470099">
                <a:tc>
                  <a:txBody>
                    <a:bodyPr/>
                    <a:lstStyle/>
                    <a:p>
                      <a:r>
                        <a:rPr lang="cs-CZ" sz="1400" dirty="0"/>
                        <a:t>Čt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Pá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So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cs-CZ" sz="1400" dirty="0">
                          <a:solidFill>
                            <a:srgbClr val="FF0000"/>
                          </a:solidFill>
                        </a:rPr>
                        <a:t>Ne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Po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Út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St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Čt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Pá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So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cs-CZ" sz="1400" dirty="0">
                          <a:solidFill>
                            <a:srgbClr val="FF0000"/>
                          </a:solidFill>
                        </a:rPr>
                        <a:t>Ne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Po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Út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St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Čt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Pá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So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cs-CZ" sz="1400" dirty="0">
                          <a:solidFill>
                            <a:srgbClr val="FF0000"/>
                          </a:solidFill>
                        </a:rPr>
                        <a:t>Ne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Po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Út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St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Čt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Pá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So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cs-CZ" sz="1400" dirty="0">
                          <a:solidFill>
                            <a:srgbClr val="FF0000"/>
                          </a:solidFill>
                        </a:rPr>
                        <a:t>Ne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Po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Út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St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Čt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Pá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598">
                <a:tc>
                  <a:txBody>
                    <a:bodyPr/>
                    <a:lstStyle/>
                    <a:p>
                      <a:r>
                        <a:rPr lang="cs-CZ" sz="9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cs-CZ" sz="9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cs-CZ" sz="9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cs-CZ" sz="900" dirty="0">
                          <a:solidFill>
                            <a:srgbClr val="FF0000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cs-CZ" sz="9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cs-CZ" sz="9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cs-CZ" sz="9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cs-CZ" sz="9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cs-CZ" sz="900" dirty="0"/>
                        <a:t>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cs-CZ" sz="900" dirty="0"/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cs-CZ" sz="900" dirty="0">
                          <a:solidFill>
                            <a:srgbClr val="FF0000"/>
                          </a:solidFill>
                        </a:rPr>
                        <a:t>11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cs-CZ" sz="900" dirty="0"/>
                        <a:t>12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cs-CZ" sz="900" dirty="0"/>
                        <a:t>13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cs-CZ" sz="900" dirty="0"/>
                        <a:t>14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cs-CZ" sz="900" dirty="0"/>
                        <a:t>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900" dirty="0"/>
                        <a:t>16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cs-CZ" sz="900" dirty="0"/>
                        <a:t>17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cs-CZ" sz="900" dirty="0">
                          <a:solidFill>
                            <a:srgbClr val="FF0000"/>
                          </a:solidFill>
                        </a:rPr>
                        <a:t>18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cs-CZ" sz="900" dirty="0"/>
                        <a:t>19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cs-CZ" sz="900" dirty="0"/>
                        <a:t>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cs-CZ" sz="900" dirty="0"/>
                        <a:t>21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cs-CZ" sz="900" dirty="0"/>
                        <a:t>22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cs-CZ" sz="900" dirty="0"/>
                        <a:t>23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cs-CZ" sz="900" dirty="0"/>
                        <a:t>24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cs-CZ" sz="900" dirty="0">
                          <a:solidFill>
                            <a:srgbClr val="FF0000"/>
                          </a:solidFill>
                        </a:rPr>
                        <a:t>25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cs-CZ" sz="900" dirty="0"/>
                        <a:t>26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cs-CZ" sz="900" dirty="0"/>
                        <a:t>27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cs-CZ" sz="900" dirty="0"/>
                        <a:t>28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cs-CZ" sz="900" dirty="0"/>
                        <a:t>29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cs-CZ" sz="900" dirty="0"/>
                        <a:t>30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A3! doba bronzová - oprav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98179" y="0"/>
            <a:ext cx="9543394" cy="682044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6666">
                <a:gamma/>
                <a:tint val="44314"/>
                <a:invGamma/>
              </a:srgbClr>
            </a:gs>
            <a:gs pos="100000">
              <a:srgbClr val="006666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C:\Users\Bára\Pictures\1.1.jpg">
            <a:extLst>
              <a:ext uri="{FF2B5EF4-FFF2-40B4-BE49-F238E27FC236}">
                <a16:creationId xmlns:a16="http://schemas.microsoft.com/office/drawing/2014/main" id="{E91333D1-7B13-47A1-BF23-08C87CC02E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52400"/>
            <a:ext cx="762000" cy="731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Bára\Pictures\1.1.jpg">
            <a:extLst>
              <a:ext uri="{FF2B5EF4-FFF2-40B4-BE49-F238E27FC236}">
                <a16:creationId xmlns:a16="http://schemas.microsoft.com/office/drawing/2014/main" id="{0F6076FA-20F8-4129-8D2D-8EF1C31377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52400"/>
            <a:ext cx="762000" cy="731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C:\Users\Bára\Pictures\1.1.jpg">
            <a:extLst>
              <a:ext uri="{FF2B5EF4-FFF2-40B4-BE49-F238E27FC236}">
                <a16:creationId xmlns:a16="http://schemas.microsoft.com/office/drawing/2014/main" id="{172C5AC8-4336-4B4D-A7A7-F9687BA988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52400"/>
            <a:ext cx="762000" cy="731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C:\Users\Bára\Pictures\1.1.jpg">
            <a:extLst>
              <a:ext uri="{FF2B5EF4-FFF2-40B4-BE49-F238E27FC236}">
                <a16:creationId xmlns:a16="http://schemas.microsoft.com/office/drawing/2014/main" id="{F5A96BFD-C094-493B-B421-67EB6F8759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52400"/>
            <a:ext cx="762000" cy="731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Picture 11" descr="C:\Users\Bára\Pictures\1.1.jpg">
            <a:extLst>
              <a:ext uri="{FF2B5EF4-FFF2-40B4-BE49-F238E27FC236}">
                <a16:creationId xmlns:a16="http://schemas.microsoft.com/office/drawing/2014/main" id="{B8EBDFA9-DB42-4325-8281-8D465D902A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152400"/>
            <a:ext cx="762000" cy="731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C:\Users\Bára\Pictures\1.1.jpg">
            <a:extLst>
              <a:ext uri="{FF2B5EF4-FFF2-40B4-BE49-F238E27FC236}">
                <a16:creationId xmlns:a16="http://schemas.microsoft.com/office/drawing/2014/main" id="{2EA5B88A-7724-4392-AC91-7AEFEE5369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52400"/>
            <a:ext cx="762000" cy="731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1" name="Picture 13" descr="C:\Users\Bára\Pictures\1.1.jpg">
            <a:extLst>
              <a:ext uri="{FF2B5EF4-FFF2-40B4-BE49-F238E27FC236}">
                <a16:creationId xmlns:a16="http://schemas.microsoft.com/office/drawing/2014/main" id="{AC962040-9814-435E-8F1B-B761FB92A6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52400"/>
            <a:ext cx="762000" cy="731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C:\Users\Bára\Pictures\1.1.jpg">
            <a:extLst>
              <a:ext uri="{FF2B5EF4-FFF2-40B4-BE49-F238E27FC236}">
                <a16:creationId xmlns:a16="http://schemas.microsoft.com/office/drawing/2014/main" id="{D72BAF3B-3C5B-4D17-A516-85D44E3F1B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152400"/>
            <a:ext cx="762000" cy="731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3" name="Picture 15" descr="C:\Users\Bára\Pictures\1.1.jpg">
            <a:extLst>
              <a:ext uri="{FF2B5EF4-FFF2-40B4-BE49-F238E27FC236}">
                <a16:creationId xmlns:a16="http://schemas.microsoft.com/office/drawing/2014/main" id="{963D8BB2-24C7-46EE-9193-1BEA971126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0" y="152400"/>
            <a:ext cx="762000" cy="731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C:\Users\Bára\Pictures\1.1.jpg">
            <a:extLst>
              <a:ext uri="{FF2B5EF4-FFF2-40B4-BE49-F238E27FC236}">
                <a16:creationId xmlns:a16="http://schemas.microsoft.com/office/drawing/2014/main" id="{CBAC0338-C472-46CD-B152-EDF306B909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152400"/>
            <a:ext cx="762000" cy="731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5" name="Picture 17" descr="C:\Users\Bára\Pictures\1.1.jpg">
            <a:extLst>
              <a:ext uri="{FF2B5EF4-FFF2-40B4-BE49-F238E27FC236}">
                <a16:creationId xmlns:a16="http://schemas.microsoft.com/office/drawing/2014/main" id="{4C64D4ED-08BC-430B-84C9-CE96986727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52400"/>
            <a:ext cx="762000" cy="731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7" name="Picture 19" descr="C:\Users\Bára\Pictures\1.1.jpg">
            <a:extLst>
              <a:ext uri="{FF2B5EF4-FFF2-40B4-BE49-F238E27FC236}">
                <a16:creationId xmlns:a16="http://schemas.microsoft.com/office/drawing/2014/main" id="{55242600-E495-4710-A973-4C2B1B81DB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0" y="152400"/>
            <a:ext cx="762000" cy="731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0" name="Picture 22" descr="C:\Users\Bára\Pictures\1.1.jpg">
            <a:extLst>
              <a:ext uri="{FF2B5EF4-FFF2-40B4-BE49-F238E27FC236}">
                <a16:creationId xmlns:a16="http://schemas.microsoft.com/office/drawing/2014/main" id="{E1AE292A-1FA9-495C-9CE4-992E14B24F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838200"/>
            <a:ext cx="762000" cy="731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1" name="Picture 23" descr="C:\Users\Bára\Pictures\1.1.jpg">
            <a:extLst>
              <a:ext uri="{FF2B5EF4-FFF2-40B4-BE49-F238E27FC236}">
                <a16:creationId xmlns:a16="http://schemas.microsoft.com/office/drawing/2014/main" id="{651F8E0A-8467-4C83-9759-8A7CC5EA27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209800"/>
            <a:ext cx="762000" cy="731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2" name="Picture 24" descr="C:\Users\Bára\Pictures\1.1.jpg">
            <a:extLst>
              <a:ext uri="{FF2B5EF4-FFF2-40B4-BE49-F238E27FC236}">
                <a16:creationId xmlns:a16="http://schemas.microsoft.com/office/drawing/2014/main" id="{791D0EBC-6E0B-43E4-9A32-34D8738380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524000"/>
            <a:ext cx="762000" cy="731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3" name="Picture 25" descr="C:\Users\Bára\Pictures\1.1.jpg">
            <a:extLst>
              <a:ext uri="{FF2B5EF4-FFF2-40B4-BE49-F238E27FC236}">
                <a16:creationId xmlns:a16="http://schemas.microsoft.com/office/drawing/2014/main" id="{5BBBA2FB-28B9-4DCB-B337-ECF0740E02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895600"/>
            <a:ext cx="762000" cy="731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4" name="Picture 26" descr="C:\Users\Bára\Pictures\1.1.jpg">
            <a:extLst>
              <a:ext uri="{FF2B5EF4-FFF2-40B4-BE49-F238E27FC236}">
                <a16:creationId xmlns:a16="http://schemas.microsoft.com/office/drawing/2014/main" id="{DF3D8977-E7D7-49C1-9B49-120D74FABF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953000"/>
            <a:ext cx="762000" cy="731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5" name="Picture 27" descr="C:\Users\Bára\Pictures\1.1.jpg">
            <a:extLst>
              <a:ext uri="{FF2B5EF4-FFF2-40B4-BE49-F238E27FC236}">
                <a16:creationId xmlns:a16="http://schemas.microsoft.com/office/drawing/2014/main" id="{466C88C3-E5E0-43D8-8948-5E5EDD442B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267200"/>
            <a:ext cx="762000" cy="731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6" name="Picture 28" descr="C:\Users\Bára\Pictures\1.1.jpg">
            <a:extLst>
              <a:ext uri="{FF2B5EF4-FFF2-40B4-BE49-F238E27FC236}">
                <a16:creationId xmlns:a16="http://schemas.microsoft.com/office/drawing/2014/main" id="{EC968E6E-D53B-4681-8691-27E6F6F144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581400"/>
            <a:ext cx="762000" cy="731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0" descr="C:\Users\Bára\Pictures\2.png">
            <a:extLst>
              <a:ext uri="{FF2B5EF4-FFF2-40B4-BE49-F238E27FC236}">
                <a16:creationId xmlns:a16="http://schemas.microsoft.com/office/drawing/2014/main" id="{F9D7D2BC-627A-4C3C-A691-E4978EC3FE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6005514"/>
            <a:ext cx="9144000" cy="852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7" name="Picture 29" descr="C:\Users\Bára\Pictures\1.1.jpg">
            <a:extLst>
              <a:ext uri="{FF2B5EF4-FFF2-40B4-BE49-F238E27FC236}">
                <a16:creationId xmlns:a16="http://schemas.microsoft.com/office/drawing/2014/main" id="{F10C74C3-45D4-48CA-A911-04190D8AB9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5638800"/>
            <a:ext cx="762000" cy="731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9" name="Picture 31" descr="C:\Users\Bára\Documents\býček.JPG">
            <a:extLst>
              <a:ext uri="{FF2B5EF4-FFF2-40B4-BE49-F238E27FC236}">
                <a16:creationId xmlns:a16="http://schemas.microsoft.com/office/drawing/2014/main" id="{5D6DAA9E-0BF3-4E4E-B8A9-4F51D496A7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914400"/>
            <a:ext cx="1981200" cy="1658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80" name="Text Box 32">
            <a:extLst>
              <a:ext uri="{FF2B5EF4-FFF2-40B4-BE49-F238E27FC236}">
                <a16:creationId xmlns:a16="http://schemas.microsoft.com/office/drawing/2014/main" id="{3ADE82A6-DA51-4DB7-AFF2-D7C16F6B7F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1" y="990601"/>
            <a:ext cx="7331075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cs-CZ" altLang="cs-CZ" sz="36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Září v době železné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cs-CZ" altLang="cs-CZ" sz="36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81" name="Picture 33" descr="C:\Users\Bára\Pictures\1.1.jpg">
            <a:extLst>
              <a:ext uri="{FF2B5EF4-FFF2-40B4-BE49-F238E27FC236}">
                <a16:creationId xmlns:a16="http://schemas.microsoft.com/office/drawing/2014/main" id="{05B34A34-E8F2-4D0D-9D67-4715B266E8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0" y="838200"/>
            <a:ext cx="762000" cy="731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2" name="Picture 34" descr="C:\Users\Bára\Pictures\1.1.jpg">
            <a:extLst>
              <a:ext uri="{FF2B5EF4-FFF2-40B4-BE49-F238E27FC236}">
                <a16:creationId xmlns:a16="http://schemas.microsoft.com/office/drawing/2014/main" id="{FCF5ABBC-7791-4B3E-B06E-AE74038C75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0" y="2895600"/>
            <a:ext cx="762000" cy="731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3" name="Picture 35" descr="C:\Users\Bára\Pictures\1.1.jpg">
            <a:extLst>
              <a:ext uri="{FF2B5EF4-FFF2-40B4-BE49-F238E27FC236}">
                <a16:creationId xmlns:a16="http://schemas.microsoft.com/office/drawing/2014/main" id="{3B811FB0-4F65-482F-84E2-805DF37E0F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0" y="2209800"/>
            <a:ext cx="762000" cy="731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4" name="Picture 36" descr="C:\Users\Bára\Pictures\1.1.jpg">
            <a:extLst>
              <a:ext uri="{FF2B5EF4-FFF2-40B4-BE49-F238E27FC236}">
                <a16:creationId xmlns:a16="http://schemas.microsoft.com/office/drawing/2014/main" id="{60D2B68D-B458-4C07-829F-CC5D3BAB4E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0" y="1524000"/>
            <a:ext cx="762000" cy="731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5" name="Picture 37" descr="C:\Users\Bára\Pictures\1.1.jpg">
            <a:extLst>
              <a:ext uri="{FF2B5EF4-FFF2-40B4-BE49-F238E27FC236}">
                <a16:creationId xmlns:a16="http://schemas.microsoft.com/office/drawing/2014/main" id="{721F2921-D50E-44C4-ACDD-F353D6C171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0" y="4953000"/>
            <a:ext cx="762000" cy="731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6" name="Picture 38" descr="C:\Users\Bára\Pictures\1.1.jpg">
            <a:extLst>
              <a:ext uri="{FF2B5EF4-FFF2-40B4-BE49-F238E27FC236}">
                <a16:creationId xmlns:a16="http://schemas.microsoft.com/office/drawing/2014/main" id="{374A5AF3-3692-48D1-BCF8-C443764D9D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0" y="4267200"/>
            <a:ext cx="762000" cy="731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7" name="Picture 39" descr="C:\Users\Bára\Pictures\1.1.jpg">
            <a:extLst>
              <a:ext uri="{FF2B5EF4-FFF2-40B4-BE49-F238E27FC236}">
                <a16:creationId xmlns:a16="http://schemas.microsoft.com/office/drawing/2014/main" id="{A9D30B33-155C-4D5A-9EC7-57F5A1DAE3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0" y="3581400"/>
            <a:ext cx="762000" cy="731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8" name="Picture 40" descr="C:\Users\Bára\Pictures\1.1.jpg">
            <a:extLst>
              <a:ext uri="{FF2B5EF4-FFF2-40B4-BE49-F238E27FC236}">
                <a16:creationId xmlns:a16="http://schemas.microsoft.com/office/drawing/2014/main" id="{6A57F675-CF81-428A-9B33-14C28537AD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0" y="5638800"/>
            <a:ext cx="762000" cy="731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89" name="Rectangle 41">
            <a:extLst>
              <a:ext uri="{FF2B5EF4-FFF2-40B4-BE49-F238E27FC236}">
                <a16:creationId xmlns:a16="http://schemas.microsoft.com/office/drawing/2014/main" id="{0ED781F0-ED85-4475-859A-85AF0E2542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2590801"/>
            <a:ext cx="34607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cs-CZ" altLang="cs-CZ" sz="2000" b="1">
                <a:solidFill>
                  <a:srgbClr val="000000"/>
                </a:solidFill>
                <a:latin typeface="MV Boli" panose="02000500030200090000" pitchFamily="2" charset="0"/>
                <a:cs typeface="Times New Roman" panose="02020603050405020304" pitchFamily="18" charset="0"/>
              </a:rPr>
              <a:t>doba halštatská …</a:t>
            </a:r>
          </a:p>
        </p:txBody>
      </p:sp>
      <p:sp>
        <p:nvSpPr>
          <p:cNvPr id="2090" name="Rectangle 42">
            <a:extLst>
              <a:ext uri="{FF2B5EF4-FFF2-40B4-BE49-F238E27FC236}">
                <a16:creationId xmlns:a16="http://schemas.microsoft.com/office/drawing/2014/main" id="{941839A9-2C8E-4F0E-8949-B89A03E656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67600" y="2590801"/>
            <a:ext cx="2209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cs-CZ" altLang="cs-CZ" sz="2000" b="1">
                <a:solidFill>
                  <a:srgbClr val="000000"/>
                </a:solidFill>
                <a:latin typeface="MV Boli" panose="02000500030200090000" pitchFamily="2" charset="0"/>
                <a:cs typeface="Times New Roman" panose="02020603050405020304" pitchFamily="18" charset="0"/>
              </a:rPr>
              <a:t>doba laténská …</a:t>
            </a:r>
          </a:p>
        </p:txBody>
      </p:sp>
      <p:pic>
        <p:nvPicPr>
          <p:cNvPr id="2091" name="Picture 43" descr="C:\Users\Bára\Documents\hero.jpg">
            <a:extLst>
              <a:ext uri="{FF2B5EF4-FFF2-40B4-BE49-F238E27FC236}">
                <a16:creationId xmlns:a16="http://schemas.microsoft.com/office/drawing/2014/main" id="{ACE5BDF1-11DA-49E2-9695-C516E875FC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0" y="3886200"/>
            <a:ext cx="1682750" cy="209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3" name="Picture 45" descr="C:\Users\Bára\Documents\Byci-skala-Burian.jpg">
            <a:extLst>
              <a:ext uri="{FF2B5EF4-FFF2-40B4-BE49-F238E27FC236}">
                <a16:creationId xmlns:a16="http://schemas.microsoft.com/office/drawing/2014/main" id="{8EF2E129-A64C-4188-A24D-70C21FB207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3886201"/>
            <a:ext cx="2971800" cy="2098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95" name="Rectangle 47">
            <a:extLst>
              <a:ext uri="{FF2B5EF4-FFF2-40B4-BE49-F238E27FC236}">
                <a16:creationId xmlns:a16="http://schemas.microsoft.com/office/drawing/2014/main" id="{3D987DD9-A772-438F-AEFE-FA79F74AA2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2971800"/>
            <a:ext cx="4343400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cs-CZ" altLang="cs-CZ" sz="14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 navazuje na kultury pozdní doby bronzové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cs-CZ" altLang="cs-CZ" sz="14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 výbavy hrobů diferenciované (náčelnické, válečnické, ostatní)</a:t>
            </a:r>
          </a:p>
        </p:txBody>
      </p:sp>
      <p:sp>
        <p:nvSpPr>
          <p:cNvPr id="2096" name="Rectangle 48">
            <a:extLst>
              <a:ext uri="{FF2B5EF4-FFF2-40B4-BE49-F238E27FC236}">
                <a16:creationId xmlns:a16="http://schemas.microsoft.com/office/drawing/2014/main" id="{A00BE045-727C-4EAB-9BDF-EE813964BD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2895601"/>
            <a:ext cx="358140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cs-CZ" altLang="cs-CZ" sz="14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 ve středné Evropě spojena s keltským obyvatelstvem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cs-CZ" altLang="cs-CZ" sz="14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 v České kotlině nejrozšířenějším kmenem Bójové, na Slovensku Kotíni</a:t>
            </a:r>
          </a:p>
        </p:txBody>
      </p:sp>
      <p:pic>
        <p:nvPicPr>
          <p:cNvPr id="2100" name="Picture 52" descr="C:\Users\Bára\Documents\kultovní vozík.png">
            <a:extLst>
              <a:ext uri="{FF2B5EF4-FFF2-40B4-BE49-F238E27FC236}">
                <a16:creationId xmlns:a16="http://schemas.microsoft.com/office/drawing/2014/main" id="{93CE0B13-EC04-4CD9-B223-D26FBB238A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4038601"/>
            <a:ext cx="2362200" cy="1738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01" name="Picture 53" descr="C:\Users\Bára\Documents\800px-Hradiste_nad_Zavisti_CZ_01.jpg">
            <a:extLst>
              <a:ext uri="{FF2B5EF4-FFF2-40B4-BE49-F238E27FC236}">
                <a16:creationId xmlns:a16="http://schemas.microsoft.com/office/drawing/2014/main" id="{0A9F86EC-907D-4440-9B9F-C3316CE9B3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676401"/>
            <a:ext cx="2362200" cy="1196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302" name="Group 254">
            <a:extLst>
              <a:ext uri="{FF2B5EF4-FFF2-40B4-BE49-F238E27FC236}">
                <a16:creationId xmlns:a16="http://schemas.microsoft.com/office/drawing/2014/main" id="{86197D8B-2C14-4588-88E1-10FFECE59C5B}"/>
              </a:ext>
            </a:extLst>
          </p:cNvPr>
          <p:cNvGraphicFramePr>
            <a:graphicFrameLocks noGrp="1"/>
          </p:cNvGraphicFramePr>
          <p:nvPr/>
        </p:nvGraphicFramePr>
        <p:xfrm>
          <a:off x="1524000" y="5978525"/>
          <a:ext cx="9144000" cy="746760"/>
        </p:xfrm>
        <a:graphic>
          <a:graphicData uri="http://schemas.openxmlformats.org/drawingml/2006/table">
            <a:tbl>
              <a:tblPr/>
              <a:tblGrid>
                <a:gridCol w="304800">
                  <a:extLst>
                    <a:ext uri="{9D8B030D-6E8A-4147-A177-3AD203B41FA5}">
                      <a16:colId xmlns:a16="http://schemas.microsoft.com/office/drawing/2014/main" val="3686011441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3495781950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36446579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1091251871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1521162359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1050509984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1266469403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3807511846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1729010199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817106989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1254587859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3647878875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3824327686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437354801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735980427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64216525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3171669046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465440426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323278208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1927549218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3303718233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1687057158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1166080102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1321789420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676694944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613710139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768167307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334209257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3274219893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938022034"/>
                    </a:ext>
                  </a:extLst>
                </a:gridCol>
              </a:tblGrid>
              <a:tr h="5048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Pá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840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840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840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840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Út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840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840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Čt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840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Pá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840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840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840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840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Út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840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840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Čt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840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Pá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840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840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840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840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Út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840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840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Čt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840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Pá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840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840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840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840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Út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840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840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Čt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840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Pá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840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840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1958167"/>
                  </a:ext>
                </a:extLst>
              </a:tr>
              <a:tr h="2222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38183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38183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9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38183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38183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38183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38183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38183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38183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38183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9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38183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38183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38183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38183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38183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38183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38183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9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38183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38183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19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38183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38183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38183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22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38183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23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38183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9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24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38183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38183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26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38183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27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38183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38183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29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38183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381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8614623"/>
                  </a:ext>
                </a:extLst>
              </a:tr>
            </a:tbl>
          </a:graphicData>
        </a:graphic>
      </p:graphicFrame>
      <p:pic>
        <p:nvPicPr>
          <p:cNvPr id="2301" name="Picture 253" descr="C:\Users\Bára\Pictures\12360403_10153880774918689_4460494487997024911_n.jpg">
            <a:extLst>
              <a:ext uri="{FF2B5EF4-FFF2-40B4-BE49-F238E27FC236}">
                <a16:creationId xmlns:a16="http://schemas.microsoft.com/office/drawing/2014/main" id="{52B8144F-938A-49E6-A82F-72591065FA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7750" y="914400"/>
            <a:ext cx="125095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>
            <a:extLst>
              <a:ext uri="{FF2B5EF4-FFF2-40B4-BE49-F238E27FC236}">
                <a16:creationId xmlns:a16="http://schemas.microsoft.com/office/drawing/2014/main" id="{CC4B328F-090A-4CA1-B4A9-710F1F063E5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198"/>
          <a:stretch/>
        </p:blipFill>
        <p:spPr>
          <a:xfrm>
            <a:off x="945930" y="0"/>
            <a:ext cx="10453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1113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>
            <a:extLst>
              <a:ext uri="{FF2B5EF4-FFF2-40B4-BE49-F238E27FC236}">
                <a16:creationId xmlns:a16="http://schemas.microsoft.com/office/drawing/2014/main" id="{03A9BCA3-E22E-414A-858D-A63D1A5282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1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5684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3000" r="-13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703512" y="260648"/>
            <a:ext cx="3382144" cy="864096"/>
          </a:xfrm>
        </p:spPr>
        <p:txBody>
          <a:bodyPr/>
          <a:lstStyle/>
          <a:p>
            <a:pPr algn="l"/>
            <a:r>
              <a:rPr lang="cs-CZ" b="1" dirty="0">
                <a:latin typeface="Cambria" panose="02040503050406030204" pitchFamily="18" charset="0"/>
              </a:rPr>
              <a:t>PROSINEC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6453336"/>
            <a:ext cx="9144000" cy="404664"/>
          </a:xfrm>
          <a:solidFill>
            <a:schemeClr val="bg1">
              <a:lumMod val="95000"/>
            </a:schemeClr>
          </a:solidFill>
        </p:spPr>
        <p:txBody>
          <a:bodyPr>
            <a:noAutofit/>
          </a:bodyPr>
          <a:lstStyle/>
          <a:p>
            <a:r>
              <a:rPr lang="cs-CZ" sz="2000" dirty="0">
                <a:solidFill>
                  <a:schemeClr val="tx1"/>
                </a:solidFill>
                <a:latin typeface="Book Antiqua" panose="02040602050305030304" pitchFamily="18" charset="0"/>
              </a:rPr>
              <a:t>1</a:t>
            </a:r>
            <a:r>
              <a:rPr lang="cs-CZ" sz="2000" b="1" dirty="0">
                <a:solidFill>
                  <a:schemeClr val="tx1"/>
                </a:solidFill>
                <a:latin typeface="Book Antiqua" panose="02040602050305030304" pitchFamily="18" charset="0"/>
              </a:rPr>
              <a:t> </a:t>
            </a:r>
            <a:r>
              <a:rPr lang="cs-CZ" sz="2000" dirty="0">
                <a:solidFill>
                  <a:schemeClr val="tx1"/>
                </a:solidFill>
                <a:latin typeface="Book Antiqua" panose="02040602050305030304" pitchFamily="18" charset="0"/>
              </a:rPr>
              <a:t>2</a:t>
            </a:r>
            <a:r>
              <a:rPr lang="cs-CZ" sz="2000" b="1" dirty="0">
                <a:solidFill>
                  <a:schemeClr val="tx1"/>
                </a:solidFill>
                <a:latin typeface="Book Antiqua" panose="02040602050305030304" pitchFamily="18" charset="0"/>
              </a:rPr>
              <a:t> 3 </a:t>
            </a:r>
            <a:r>
              <a:rPr lang="cs-CZ" sz="2000" dirty="0">
                <a:solidFill>
                  <a:schemeClr val="tx1"/>
                </a:solidFill>
                <a:latin typeface="Book Antiqua" panose="02040602050305030304" pitchFamily="18" charset="0"/>
              </a:rPr>
              <a:t>4 5 6 7 8 9 </a:t>
            </a:r>
            <a:r>
              <a:rPr lang="cs-CZ" sz="2000" b="1" dirty="0">
                <a:solidFill>
                  <a:schemeClr val="tx1"/>
                </a:solidFill>
                <a:latin typeface="Book Antiqua" panose="02040602050305030304" pitchFamily="18" charset="0"/>
              </a:rPr>
              <a:t>10 </a:t>
            </a:r>
            <a:r>
              <a:rPr lang="cs-CZ" sz="2000" dirty="0">
                <a:solidFill>
                  <a:schemeClr val="tx1"/>
                </a:solidFill>
                <a:latin typeface="Book Antiqua" panose="02040602050305030304" pitchFamily="18" charset="0"/>
              </a:rPr>
              <a:t>11 12 13 14 15 16 </a:t>
            </a:r>
            <a:r>
              <a:rPr lang="cs-CZ" sz="2000" b="1" dirty="0">
                <a:solidFill>
                  <a:schemeClr val="tx1"/>
                </a:solidFill>
                <a:latin typeface="Book Antiqua" panose="02040602050305030304" pitchFamily="18" charset="0"/>
              </a:rPr>
              <a:t>17 </a:t>
            </a:r>
            <a:r>
              <a:rPr lang="cs-CZ" sz="2000" dirty="0">
                <a:solidFill>
                  <a:schemeClr val="tx1"/>
                </a:solidFill>
                <a:latin typeface="Book Antiqua" panose="02040602050305030304" pitchFamily="18" charset="0"/>
              </a:rPr>
              <a:t>18 19 20 21 22 23 </a:t>
            </a:r>
            <a:r>
              <a:rPr lang="cs-CZ" sz="2000" b="1" dirty="0">
                <a:solidFill>
                  <a:schemeClr val="tx1"/>
                </a:solidFill>
                <a:latin typeface="Book Antiqua" panose="02040602050305030304" pitchFamily="18" charset="0"/>
              </a:rPr>
              <a:t>24 25 26 </a:t>
            </a:r>
            <a:r>
              <a:rPr lang="cs-CZ" sz="2000" dirty="0">
                <a:solidFill>
                  <a:schemeClr val="tx1"/>
                </a:solidFill>
                <a:latin typeface="Book Antiqua" panose="02040602050305030304" pitchFamily="18" charset="0"/>
              </a:rPr>
              <a:t>27 28 29 30 </a:t>
            </a:r>
            <a:r>
              <a:rPr lang="cs-CZ" sz="2000" b="1" dirty="0">
                <a:solidFill>
                  <a:schemeClr val="tx1"/>
                </a:solidFill>
                <a:latin typeface="Book Antiqua" panose="02040602050305030304" pitchFamily="18" charset="0"/>
              </a:rPr>
              <a:t>31</a:t>
            </a:r>
          </a:p>
        </p:txBody>
      </p:sp>
      <p:sp>
        <p:nvSpPr>
          <p:cNvPr id="6" name="TextovéPole 5"/>
          <p:cNvSpPr txBox="1"/>
          <p:nvPr/>
        </p:nvSpPr>
        <p:spPr>
          <a:xfrm>
            <a:off x="9057119" y="3366860"/>
            <a:ext cx="1318605" cy="280076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cs-CZ" sz="1100" b="1" dirty="0">
                <a:solidFill>
                  <a:prstClr val="black"/>
                </a:solidFill>
                <a:latin typeface="Calibri"/>
              </a:rPr>
              <a:t>RONDEL 	  </a:t>
            </a:r>
            <a:r>
              <a:rPr lang="cs-CZ" sz="1100" dirty="0">
                <a:solidFill>
                  <a:prstClr val="black"/>
                </a:solidFill>
                <a:latin typeface="Calibri"/>
              </a:rPr>
              <a:t>↑</a:t>
            </a:r>
            <a:br>
              <a:rPr lang="cs-CZ" sz="1100" dirty="0">
                <a:solidFill>
                  <a:prstClr val="black"/>
                </a:solidFill>
                <a:latin typeface="Calibri"/>
              </a:rPr>
            </a:br>
            <a:r>
              <a:rPr lang="cs-CZ" sz="1100" dirty="0">
                <a:solidFill>
                  <a:prstClr val="black"/>
                </a:solidFill>
                <a:latin typeface="Calibri"/>
              </a:rPr>
              <a:t>Neolitická stavba </a:t>
            </a:r>
            <a:br>
              <a:rPr lang="cs-CZ" sz="1100" dirty="0">
                <a:solidFill>
                  <a:prstClr val="black"/>
                </a:solidFill>
                <a:latin typeface="Calibri"/>
              </a:rPr>
            </a:br>
            <a:r>
              <a:rPr lang="cs-CZ" sz="1100" dirty="0">
                <a:solidFill>
                  <a:prstClr val="black"/>
                </a:solidFill>
                <a:latin typeface="Calibri"/>
              </a:rPr>
              <a:t>kruhovitého půdorysu obehnaná jedním příkopem a často jednou i více kůlovými </a:t>
            </a:r>
            <a:r>
              <a:rPr lang="cs-CZ" sz="1100" dirty="0" err="1">
                <a:solidFill>
                  <a:prstClr val="black"/>
                </a:solidFill>
                <a:latin typeface="Calibri"/>
              </a:rPr>
              <a:t>palisá-dami</a:t>
            </a:r>
            <a:r>
              <a:rPr lang="cs-CZ" sz="1100" dirty="0">
                <a:solidFill>
                  <a:prstClr val="black"/>
                </a:solidFill>
                <a:latin typeface="Calibri"/>
              </a:rPr>
              <a:t> (ploty). </a:t>
            </a:r>
            <a:br>
              <a:rPr lang="cs-CZ" sz="1100" dirty="0">
                <a:solidFill>
                  <a:prstClr val="black"/>
                </a:solidFill>
                <a:latin typeface="Calibri"/>
              </a:rPr>
            </a:br>
            <a:r>
              <a:rPr lang="cs-CZ" sz="1100" dirty="0">
                <a:solidFill>
                  <a:prstClr val="black"/>
                </a:solidFill>
                <a:latin typeface="Calibri"/>
              </a:rPr>
              <a:t>Dodnes neznáme </a:t>
            </a:r>
            <a:br>
              <a:rPr lang="cs-CZ" sz="1100" dirty="0">
                <a:solidFill>
                  <a:prstClr val="black"/>
                </a:solidFill>
                <a:latin typeface="Calibri"/>
              </a:rPr>
            </a:br>
            <a:r>
              <a:rPr lang="cs-CZ" sz="1100" dirty="0">
                <a:solidFill>
                  <a:prstClr val="black"/>
                </a:solidFill>
                <a:latin typeface="Calibri"/>
              </a:rPr>
              <a:t>jeho funkci, zda byla náboženská, vojenská (ale rondel je bez uzavíratelných bran), společenská, </a:t>
            </a:r>
            <a:br>
              <a:rPr lang="cs-CZ" sz="1100" dirty="0">
                <a:solidFill>
                  <a:prstClr val="black"/>
                </a:solidFill>
                <a:latin typeface="Calibri"/>
              </a:rPr>
            </a:br>
            <a:r>
              <a:rPr lang="cs-CZ" sz="1100" dirty="0">
                <a:solidFill>
                  <a:prstClr val="black"/>
                </a:solidFill>
                <a:latin typeface="Calibri"/>
              </a:rPr>
              <a:t>obchodní nebo jiná.</a:t>
            </a:r>
          </a:p>
        </p:txBody>
      </p:sp>
      <p:sp>
        <p:nvSpPr>
          <p:cNvPr id="7" name="TextovéPole 6"/>
          <p:cNvSpPr txBox="1"/>
          <p:nvPr/>
        </p:nvSpPr>
        <p:spPr>
          <a:xfrm>
            <a:off x="7806776" y="1312549"/>
            <a:ext cx="2592287" cy="93871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cs-CZ" sz="1100" b="1" dirty="0">
                <a:solidFill>
                  <a:prstClr val="black"/>
                </a:solidFill>
                <a:latin typeface="Calibri"/>
              </a:rPr>
              <a:t>DLOUHÝ DŮM</a:t>
            </a:r>
            <a:r>
              <a:rPr lang="cs-CZ" sz="1100" dirty="0">
                <a:solidFill>
                  <a:prstClr val="black"/>
                </a:solidFill>
                <a:latin typeface="Calibri"/>
              </a:rPr>
              <a:t> 		              ←</a:t>
            </a:r>
            <a:br>
              <a:rPr lang="cs-CZ" sz="1100" dirty="0">
                <a:solidFill>
                  <a:prstClr val="black"/>
                </a:solidFill>
                <a:latin typeface="Calibri"/>
              </a:rPr>
            </a:br>
            <a:r>
              <a:rPr lang="cs-CZ" sz="1100" dirty="0">
                <a:solidFill>
                  <a:prstClr val="black"/>
                </a:solidFill>
                <a:latin typeface="Calibri"/>
              </a:rPr>
              <a:t>Neolitické stálé rodinné domy, dlouhé </a:t>
            </a:r>
            <a:br>
              <a:rPr lang="cs-CZ" sz="1100" dirty="0">
                <a:solidFill>
                  <a:prstClr val="black"/>
                </a:solidFill>
                <a:latin typeface="Calibri"/>
              </a:rPr>
            </a:br>
            <a:r>
              <a:rPr lang="cs-CZ" sz="1100" dirty="0">
                <a:solidFill>
                  <a:prstClr val="black"/>
                </a:solidFill>
                <a:latin typeface="Calibri"/>
              </a:rPr>
              <a:t>v průměru 30 m,  podle počtu obyvatel.</a:t>
            </a:r>
            <a:br>
              <a:rPr lang="cs-CZ" sz="1100" dirty="0">
                <a:solidFill>
                  <a:prstClr val="black"/>
                </a:solidFill>
                <a:latin typeface="Calibri"/>
              </a:rPr>
            </a:br>
            <a:r>
              <a:rPr lang="cs-CZ" sz="1100" dirty="0">
                <a:solidFill>
                  <a:prstClr val="black"/>
                </a:solidFill>
                <a:latin typeface="Calibri"/>
              </a:rPr>
              <a:t>Konstrukce domu spolu proutěnou sítí </a:t>
            </a:r>
            <a:br>
              <a:rPr lang="cs-CZ" sz="1100" dirty="0">
                <a:solidFill>
                  <a:prstClr val="black"/>
                </a:solidFill>
                <a:latin typeface="Calibri"/>
              </a:rPr>
            </a:br>
            <a:r>
              <a:rPr lang="cs-CZ" sz="1100" dirty="0">
                <a:solidFill>
                  <a:prstClr val="black"/>
                </a:solidFill>
                <a:latin typeface="Calibri"/>
              </a:rPr>
              <a:t>byla pokryta tzv. mazanicí (vazkou hlínou).</a:t>
            </a:r>
          </a:p>
        </p:txBody>
      </p:sp>
      <p:sp>
        <p:nvSpPr>
          <p:cNvPr id="8" name="TextovéPole 7"/>
          <p:cNvSpPr txBox="1"/>
          <p:nvPr/>
        </p:nvSpPr>
        <p:spPr>
          <a:xfrm>
            <a:off x="1703511" y="889653"/>
            <a:ext cx="28146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000" dirty="0">
                <a:solidFill>
                  <a:prstClr val="black"/>
                </a:solidFill>
                <a:latin typeface="Calibri"/>
              </a:rPr>
              <a:t>PRAVĚKÁ ARCHITEKTURA</a:t>
            </a:r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458" y="2351615"/>
            <a:ext cx="1299639" cy="90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Obrázek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5228" y="3539318"/>
            <a:ext cx="1299600" cy="159806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Obrázek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0548" y="1331907"/>
            <a:ext cx="1201546" cy="90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Obrázek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5295" y="5220526"/>
            <a:ext cx="1581657" cy="93871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Obrázek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8828" y="1301349"/>
            <a:ext cx="1296000" cy="96111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ovéPole 3"/>
          <p:cNvSpPr txBox="1"/>
          <p:nvPr/>
        </p:nvSpPr>
        <p:spPr>
          <a:xfrm>
            <a:off x="3127409" y="1314705"/>
            <a:ext cx="3250797" cy="93871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cs-CZ" sz="1100" b="1" dirty="0">
                <a:solidFill>
                  <a:prstClr val="black"/>
                </a:solidFill>
                <a:latin typeface="Calibri"/>
              </a:rPr>
              <a:t>SEZÓNNÍ OBYDLÍ 		      </a:t>
            </a:r>
            <a:r>
              <a:rPr lang="cs-CZ" sz="1100" dirty="0">
                <a:solidFill>
                  <a:prstClr val="black"/>
                </a:solidFill>
                <a:latin typeface="Calibri"/>
              </a:rPr>
              <a:t>←</a:t>
            </a:r>
            <a:br>
              <a:rPr lang="cs-CZ" sz="1100" dirty="0">
                <a:solidFill>
                  <a:prstClr val="black"/>
                </a:solidFill>
                <a:latin typeface="Calibri"/>
              </a:rPr>
            </a:br>
            <a:r>
              <a:rPr lang="cs-CZ" sz="1100" dirty="0">
                <a:solidFill>
                  <a:prstClr val="black"/>
                </a:solidFill>
                <a:latin typeface="Calibri"/>
              </a:rPr>
              <a:t>První známky trvalejší architektury se objevily v mezolitu, avšak osady pravěkých lidí vznikaly a zase zanikaly v důsledku  stěhování se za zdrojem potravy. Skládaly se z nevelkých nezahloubených „stanů“.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3127408" y="5228907"/>
            <a:ext cx="4145966" cy="93871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cs-CZ" sz="1100" b="1" dirty="0">
                <a:solidFill>
                  <a:prstClr val="black"/>
                </a:solidFill>
                <a:latin typeface="Calibri"/>
              </a:rPr>
              <a:t>OPPIDUM 				     </a:t>
            </a:r>
            <a:r>
              <a:rPr lang="cs-CZ" sz="1100" dirty="0">
                <a:solidFill>
                  <a:prstClr val="black"/>
                </a:solidFill>
                <a:latin typeface="Calibri"/>
              </a:rPr>
              <a:t>→</a:t>
            </a:r>
          </a:p>
          <a:p>
            <a:r>
              <a:rPr lang="cs-CZ" sz="1100" dirty="0">
                <a:solidFill>
                  <a:prstClr val="black"/>
                </a:solidFill>
                <a:latin typeface="Calibri"/>
              </a:rPr>
              <a:t>Opevněné sídliště  Keltů (doba laténská) městského charakteru, </a:t>
            </a:r>
          </a:p>
          <a:p>
            <a:r>
              <a:rPr lang="cs-CZ" sz="1100" dirty="0">
                <a:solidFill>
                  <a:prstClr val="black"/>
                </a:solidFill>
                <a:latin typeface="Calibri"/>
              </a:rPr>
              <a:t>kde se soustřeďuje výroba. Proto bylo postaveno v blízkosti zdrojů </a:t>
            </a:r>
          </a:p>
          <a:p>
            <a:r>
              <a:rPr lang="cs-CZ" sz="1100" dirty="0">
                <a:solidFill>
                  <a:prstClr val="black"/>
                </a:solidFill>
                <a:latin typeface="Calibri"/>
              </a:rPr>
              <a:t>(ložisek železné rudy, tuhy a zlatonosných řek).  Sloužilo jako útočiště, </a:t>
            </a:r>
          </a:p>
          <a:p>
            <a:r>
              <a:rPr lang="cs-CZ" sz="1100" dirty="0">
                <a:solidFill>
                  <a:prstClr val="black"/>
                </a:solidFill>
                <a:latin typeface="Calibri"/>
              </a:rPr>
              <a:t>ale také jako reprezentativní centrum s akropolí. </a:t>
            </a:r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5229" y="5223244"/>
            <a:ext cx="1297827" cy="936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5" name="TextovéPole 14"/>
          <p:cNvSpPr txBox="1"/>
          <p:nvPr/>
        </p:nvSpPr>
        <p:spPr>
          <a:xfrm>
            <a:off x="1755228" y="2351615"/>
            <a:ext cx="1299600" cy="11079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cs-CZ" sz="1100" b="1" dirty="0">
                <a:solidFill>
                  <a:prstClr val="black"/>
                </a:solidFill>
                <a:latin typeface="Calibri"/>
              </a:rPr>
              <a:t>MEGALITY     </a:t>
            </a:r>
            <a:r>
              <a:rPr lang="cs-CZ" sz="1100" dirty="0">
                <a:solidFill>
                  <a:prstClr val="black"/>
                </a:solidFill>
                <a:latin typeface="Calibri"/>
              </a:rPr>
              <a:t>↓ →</a:t>
            </a:r>
            <a:endParaRPr lang="cs-CZ" sz="1100" b="1" dirty="0">
              <a:solidFill>
                <a:prstClr val="black"/>
              </a:solidFill>
              <a:latin typeface="Calibri"/>
            </a:endParaRPr>
          </a:p>
          <a:p>
            <a:r>
              <a:rPr lang="cs-CZ" sz="1100" dirty="0">
                <a:solidFill>
                  <a:prstClr val="black"/>
                </a:solidFill>
                <a:latin typeface="Calibri"/>
              </a:rPr>
              <a:t>Objekty postavené </a:t>
            </a:r>
            <a:br>
              <a:rPr lang="cs-CZ" sz="1100" dirty="0">
                <a:solidFill>
                  <a:prstClr val="black"/>
                </a:solidFill>
                <a:latin typeface="Calibri"/>
              </a:rPr>
            </a:br>
            <a:r>
              <a:rPr lang="cs-CZ" sz="1100" dirty="0">
                <a:solidFill>
                  <a:prstClr val="black"/>
                </a:solidFill>
                <a:latin typeface="Calibri"/>
              </a:rPr>
              <a:t>z velkých balvanů </a:t>
            </a:r>
          </a:p>
          <a:p>
            <a:r>
              <a:rPr lang="cs-CZ" sz="1100" dirty="0">
                <a:solidFill>
                  <a:prstClr val="black"/>
                </a:solidFill>
                <a:latin typeface="Calibri"/>
              </a:rPr>
              <a:t>sloužící k </a:t>
            </a:r>
            <a:r>
              <a:rPr lang="cs-CZ" sz="1100" dirty="0" err="1">
                <a:solidFill>
                  <a:prstClr val="black"/>
                </a:solidFill>
                <a:latin typeface="Calibri"/>
              </a:rPr>
              <a:t>astrono</a:t>
            </a:r>
            <a:r>
              <a:rPr lang="cs-CZ" sz="1100" dirty="0">
                <a:solidFill>
                  <a:prstClr val="black"/>
                </a:solidFill>
                <a:latin typeface="Calibri"/>
              </a:rPr>
              <a:t>-</a:t>
            </a:r>
          </a:p>
          <a:p>
            <a:r>
              <a:rPr lang="cs-CZ" sz="1100" dirty="0" err="1">
                <a:solidFill>
                  <a:prstClr val="black"/>
                </a:solidFill>
                <a:latin typeface="Calibri"/>
              </a:rPr>
              <a:t>mickým</a:t>
            </a:r>
            <a:r>
              <a:rPr lang="cs-CZ" sz="1100" dirty="0">
                <a:solidFill>
                  <a:prstClr val="black"/>
                </a:solidFill>
                <a:latin typeface="Calibri"/>
              </a:rPr>
              <a:t>, kultovním a dalším účelům. </a:t>
            </a:r>
            <a:endParaRPr lang="cs-CZ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53747733"/>
      </p:ext>
    </p:extLst>
  </p:cSld>
  <p:clrMapOvr>
    <a:masterClrMapping/>
  </p:clrMapOvr>
</p:sld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Výchozí návrh">
  <a:themeElements>
    <a:clrScheme name="Výchozí návrh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ýchozí návrh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Výchozí návr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Motiv Office">
  <a:themeElements>
    <a:clrScheme name="Vlastní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82B3DC"/>
      </a:accent1>
      <a:accent2>
        <a:srgbClr val="ED7D31"/>
      </a:accent2>
      <a:accent3>
        <a:srgbClr val="A5A5A5"/>
      </a:accent3>
      <a:accent4>
        <a:srgbClr val="FFC000"/>
      </a:accent4>
      <a:accent5>
        <a:srgbClr val="82B3DC"/>
      </a:accent5>
      <a:accent6>
        <a:srgbClr val="70AD47"/>
      </a:accent6>
      <a:hlink>
        <a:srgbClr val="B4D1EA"/>
      </a:hlink>
      <a:folHlink>
        <a:srgbClr val="954F72"/>
      </a:folHlink>
    </a:clrScheme>
    <a:fontScheme name="Kancelář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Bohatý">
  <a:themeElements>
    <a:clrScheme name="Bohatý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Bohatý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ohatý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Motiv sady Office">
  <a:themeElements>
    <a:clrScheme name="Tok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519</Words>
  <Application>Microsoft Office PowerPoint</Application>
  <PresentationFormat>Širokoúhlá obrazovka</PresentationFormat>
  <Paragraphs>199</Paragraphs>
  <Slides>13</Slides>
  <Notes>2</Notes>
  <HiddenSlides>0</HiddenSlides>
  <MMClips>0</MMClips>
  <ScaleCrop>false</ScaleCrop>
  <HeadingPairs>
    <vt:vector size="6" baseType="variant">
      <vt:variant>
        <vt:lpstr>Použitá písma</vt:lpstr>
      </vt:variant>
      <vt:variant>
        <vt:i4>10</vt:i4>
      </vt:variant>
      <vt:variant>
        <vt:lpstr>Motiv</vt:lpstr>
      </vt:variant>
      <vt:variant>
        <vt:i4>8</vt:i4>
      </vt:variant>
      <vt:variant>
        <vt:lpstr>Nadpisy snímků</vt:lpstr>
      </vt:variant>
      <vt:variant>
        <vt:i4>13</vt:i4>
      </vt:variant>
    </vt:vector>
  </HeadingPairs>
  <TitlesOfParts>
    <vt:vector size="31" baseType="lpstr">
      <vt:lpstr>Arial</vt:lpstr>
      <vt:lpstr>Book Antiqua</vt:lpstr>
      <vt:lpstr>Calibri</vt:lpstr>
      <vt:lpstr>Calibri Light</vt:lpstr>
      <vt:lpstr>Cambria</vt:lpstr>
      <vt:lpstr>MV Boli</vt:lpstr>
      <vt:lpstr>Times New Roman</vt:lpstr>
      <vt:lpstr>Trebuchet MS</vt:lpstr>
      <vt:lpstr>Wingdings</vt:lpstr>
      <vt:lpstr>Wingdings 2</vt:lpstr>
      <vt:lpstr>Motiv Office</vt:lpstr>
      <vt:lpstr>Výchozí návrh</vt:lpstr>
      <vt:lpstr>1_Motiv Office</vt:lpstr>
      <vt:lpstr>Bohatý</vt:lpstr>
      <vt:lpstr>Motiv sady Office</vt:lpstr>
      <vt:lpstr>1_Motiv sady Office</vt:lpstr>
      <vt:lpstr>Default Design</vt:lpstr>
      <vt:lpstr>Motiv systému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Mezolit 10 000 – 5000 př. n. l.</vt:lpstr>
      <vt:lpstr>Prezentace aplikace PowerPoint</vt:lpstr>
      <vt:lpstr>Prezentace aplikace PowerPoint</vt:lpstr>
      <vt:lpstr>Prezentace aplikace PowerPoint</vt:lpstr>
      <vt:lpstr>Prezentace aplikace PowerPoint</vt:lpstr>
      <vt:lpstr>PROSINEC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Prvohory</dc:title>
  <dc:creator>Helena Východská</dc:creator>
  <cp:lastModifiedBy>Viktor Chejlava</cp:lastModifiedBy>
  <cp:revision>8</cp:revision>
  <dcterms:created xsi:type="dcterms:W3CDTF">2022-01-09T01:38:04Z</dcterms:created>
  <dcterms:modified xsi:type="dcterms:W3CDTF">2023-11-10T09:56:02Z</dcterms:modified>
</cp:coreProperties>
</file>