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4642B-6C65-42F6-91D1-417A5E03521E}" type="datetimeFigureOut">
              <a:rPr lang="cs-CZ" smtClean="0"/>
              <a:pPr/>
              <a:t>14. 9. 2018</a:t>
            </a:fld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7918529-7686-4B8E-B9C3-457CCCA9F5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4642B-6C65-42F6-91D1-417A5E03521E}" type="datetimeFigureOut">
              <a:rPr lang="cs-CZ" smtClean="0"/>
              <a:pPr/>
              <a:t>14. 9. 2018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7918529-7686-4B8E-B9C3-457CCCA9F5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4642B-6C65-42F6-91D1-417A5E03521E}" type="datetimeFigureOut">
              <a:rPr lang="cs-CZ" smtClean="0"/>
              <a:pPr/>
              <a:t>14. 9. 2018</a:t>
            </a:fld>
            <a:endParaRPr lang="cs-CZ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8529-7686-4B8E-B9C3-457CCCA9F54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4642B-6C65-42F6-91D1-417A5E03521E}" type="datetimeFigureOut">
              <a:rPr lang="cs-CZ" smtClean="0"/>
              <a:pPr/>
              <a:t>14. 9. 2018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8529-7686-4B8E-B9C3-457CCCA9F5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4642B-6C65-42F6-91D1-417A5E03521E}" type="datetimeFigureOut">
              <a:rPr lang="cs-CZ" smtClean="0"/>
              <a:pPr/>
              <a:t>14. 9. 2018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7918529-7686-4B8E-B9C3-457CCCA9F54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4642B-6C65-42F6-91D1-417A5E03521E}" type="datetimeFigureOut">
              <a:rPr lang="cs-CZ" smtClean="0"/>
              <a:pPr/>
              <a:t>14. 9. 2018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8529-7686-4B8E-B9C3-457CCCA9F5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4642B-6C65-42F6-91D1-417A5E03521E}" type="datetimeFigureOut">
              <a:rPr lang="cs-CZ" smtClean="0"/>
              <a:pPr/>
              <a:t>14. 9. 2018</a:t>
            </a:fld>
            <a:endParaRPr lang="cs-CZ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8529-7686-4B8E-B9C3-457CCCA9F5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4642B-6C65-42F6-91D1-417A5E03521E}" type="datetimeFigureOut">
              <a:rPr lang="cs-CZ" smtClean="0"/>
              <a:pPr/>
              <a:t>14. 9. 2018</a:t>
            </a:fld>
            <a:endParaRPr lang="cs-CZ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8529-7686-4B8E-B9C3-457CCCA9F5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4642B-6C65-42F6-91D1-417A5E03521E}" type="datetimeFigureOut">
              <a:rPr lang="cs-CZ" smtClean="0"/>
              <a:pPr/>
              <a:t>14. 9. 2018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8529-7686-4B8E-B9C3-457CCCA9F54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4642B-6C65-42F6-91D1-417A5E03521E}" type="datetimeFigureOut">
              <a:rPr lang="cs-CZ" smtClean="0"/>
              <a:pPr/>
              <a:t>14. 9. 2018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8529-7686-4B8E-B9C3-457CCCA9F5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4642B-6C65-42F6-91D1-417A5E03521E}" type="datetimeFigureOut">
              <a:rPr lang="cs-CZ" smtClean="0"/>
              <a:pPr/>
              <a:t>14. 9. 2018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8529-7686-4B8E-B9C3-457CCCA9F54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5E4642B-6C65-42F6-91D1-417A5E03521E}" type="datetimeFigureOut">
              <a:rPr lang="cs-CZ" smtClean="0"/>
              <a:pPr/>
              <a:t>14. 9. 2018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7918529-7686-4B8E-B9C3-457CCCA9F54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_mXjpzJTxI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Já, bezesporu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Galerie Rudolfinum</a:t>
            </a:r>
            <a:endParaRPr 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Informace o výstavě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1484784"/>
            <a:ext cx="8686800" cy="4968552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>
                <a:hlinkClick r:id="rId2"/>
              </a:rPr>
              <a:t>https://www.youtube.com/watch?v=j_mXjpzJTxI</a:t>
            </a:r>
            <a:endParaRPr lang="cs-CZ" dirty="0" smtClean="0"/>
          </a:p>
          <a:p>
            <a:r>
              <a:rPr lang="cs-CZ" dirty="0" smtClean="0"/>
              <a:t>26. 5. – 14. 8. 2011</a:t>
            </a:r>
          </a:p>
          <a:p>
            <a:r>
              <a:rPr lang="cs-CZ" dirty="0" smtClean="0"/>
              <a:t>Kurátoři výstavy:</a:t>
            </a:r>
          </a:p>
          <a:p>
            <a:pPr>
              <a:buNone/>
            </a:pPr>
            <a:r>
              <a:rPr lang="cs-CZ" dirty="0" smtClean="0"/>
              <a:t>Julia </a:t>
            </a:r>
            <a:r>
              <a:rPr lang="cs-CZ" dirty="0" err="1" smtClean="0"/>
              <a:t>Wallner</a:t>
            </a:r>
            <a:r>
              <a:rPr lang="cs-CZ" dirty="0" smtClean="0"/>
              <a:t> a </a:t>
            </a:r>
            <a:r>
              <a:rPr lang="cs-CZ" dirty="0" err="1" smtClean="0"/>
              <a:t>Holger</a:t>
            </a:r>
            <a:r>
              <a:rPr lang="cs-CZ" dirty="0" smtClean="0"/>
              <a:t> </a:t>
            </a:r>
            <a:r>
              <a:rPr lang="cs-CZ" dirty="0" err="1" smtClean="0"/>
              <a:t>Broeker</a:t>
            </a:r>
            <a:r>
              <a:rPr lang="cs-CZ" dirty="0" smtClean="0"/>
              <a:t> </a:t>
            </a:r>
          </a:p>
          <a:p>
            <a:pPr>
              <a:buNone/>
            </a:pPr>
            <a:r>
              <a:rPr lang="cs-CZ" dirty="0" smtClean="0"/>
              <a:t>(</a:t>
            </a:r>
            <a:r>
              <a:rPr lang="cs-CZ" dirty="0" err="1" smtClean="0"/>
              <a:t>Kunstmuseum</a:t>
            </a:r>
            <a:r>
              <a:rPr lang="cs-CZ" dirty="0" smtClean="0"/>
              <a:t> Wolfsburg)</a:t>
            </a:r>
          </a:p>
          <a:p>
            <a:pPr>
              <a:buNone/>
            </a:pPr>
            <a:r>
              <a:rPr lang="cs-CZ" dirty="0" smtClean="0"/>
              <a:t>Petr Nedoma ( Galerie Rudolfinum)</a:t>
            </a:r>
          </a:p>
          <a:p>
            <a:pPr>
              <a:buNone/>
            </a:pPr>
            <a:r>
              <a:rPr lang="cs-CZ" dirty="0" smtClean="0"/>
              <a:t>Výstava se zaměřuje na reflexi a proměny vnímání identity v současném umění  s přesahy do umění druhé poloviny 20. století.</a:t>
            </a:r>
          </a:p>
          <a:p>
            <a:r>
              <a:rPr lang="cs-CZ" dirty="0" smtClean="0"/>
              <a:t>Pražská oproti německé je podstatně větší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Identita je komplexní pojem, který se dotýká bez výjimky každé lidské bytosti</a:t>
            </a:r>
          </a:p>
          <a:p>
            <a:r>
              <a:rPr lang="cs-CZ" dirty="0" smtClean="0"/>
              <a:t>Nedoma objevil výstavu cca tři roky před tím, než si ji převzal do ČR – zaujalo ho téma identity, kvůli svojí síle a nevyčerpatelnosti</a:t>
            </a:r>
          </a:p>
          <a:p>
            <a:r>
              <a:rPr lang="cs-CZ" dirty="0" smtClean="0"/>
              <a:t>Původní podobu výstavy tedy rozšířil o celou jednu polovinu – přidal tuzemské autory</a:t>
            </a:r>
          </a:p>
          <a:p>
            <a:r>
              <a:rPr lang="cs-CZ" dirty="0" smtClean="0"/>
              <a:t>Výstava je složena z více druhů umění- fotografie, obrazy, videoart </a:t>
            </a:r>
            <a:r>
              <a:rPr lang="cs-CZ" dirty="0" err="1" smtClean="0"/>
              <a:t>atd</a:t>
            </a:r>
            <a:r>
              <a:rPr lang="cs-CZ" dirty="0" smtClean="0"/>
              <a:t>…</a:t>
            </a:r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19 autorů</a:t>
            </a:r>
          </a:p>
          <a:p>
            <a:r>
              <a:rPr lang="cs-CZ" dirty="0" smtClean="0"/>
              <a:t>V rozšířené verzi – repríze – byli přidáni tři čeští autoři (Adriena </a:t>
            </a:r>
            <a:r>
              <a:rPr lang="cs-CZ" dirty="0" err="1" smtClean="0"/>
              <a:t>Šimotová</a:t>
            </a:r>
            <a:r>
              <a:rPr lang="cs-CZ" dirty="0" smtClean="0"/>
              <a:t>, Viktor </a:t>
            </a:r>
            <a:r>
              <a:rPr lang="cs-CZ" dirty="0" err="1" smtClean="0"/>
              <a:t>Pivovarov</a:t>
            </a:r>
            <a:r>
              <a:rPr lang="cs-CZ" dirty="0" smtClean="0"/>
              <a:t> a Jiří David)</a:t>
            </a:r>
          </a:p>
          <a:p>
            <a:r>
              <a:rPr lang="cs-CZ" dirty="0" smtClean="0"/>
              <a:t>Prologem výstavy je dílo „</a:t>
            </a:r>
            <a:r>
              <a:rPr lang="cs-CZ" dirty="0" err="1" smtClean="0"/>
              <a:t>Menschlich</a:t>
            </a:r>
            <a:r>
              <a:rPr lang="cs-CZ" dirty="0" smtClean="0"/>
              <a:t>“ (Lidsky/Lidské)  Christiana </a:t>
            </a:r>
            <a:r>
              <a:rPr lang="cs-CZ" dirty="0" err="1" smtClean="0"/>
              <a:t>Boltanského</a:t>
            </a:r>
            <a:r>
              <a:rPr lang="cs-CZ" dirty="0" smtClean="0"/>
              <a:t> – exponát je zasazen jako jediný do první místnosti a skládá se z 547 černobílých fotografií nežijících lidí, osvětlení je minimální – dílo má působit potemněle a sakrálně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Výstavu uzavírá dílo indonésko-holandské umělkyně </a:t>
            </a:r>
            <a:r>
              <a:rPr lang="cs-CZ" dirty="0" err="1" smtClean="0"/>
              <a:t>Fiony</a:t>
            </a:r>
            <a:r>
              <a:rPr lang="cs-CZ" dirty="0" smtClean="0"/>
              <a:t> Tan, které je v podobě 24 minutového videa </a:t>
            </a:r>
          </a:p>
          <a:p>
            <a:r>
              <a:rPr lang="cs-CZ" dirty="0" smtClean="0"/>
              <a:t>Nese název „A Lapse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Memory</a:t>
            </a:r>
            <a:r>
              <a:rPr lang="cs-CZ" dirty="0" smtClean="0"/>
              <a:t>“ (Selhání paměti)</a:t>
            </a:r>
          </a:p>
          <a:p>
            <a:r>
              <a:rPr lang="cs-CZ" dirty="0" smtClean="0"/>
              <a:t>Autorka snímá život muže, který trpí Alzheimerovou chorobou – jeho vzpomínání na každodenní rituály a jejich vykonávání, aby nezapomněl poslední kousek sebe sama a nepropadl se do nicoty</a:t>
            </a:r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900" dirty="0" smtClean="0"/>
              <a:t>EDUKAČNÍ</a:t>
            </a:r>
            <a:r>
              <a:rPr lang="cs-CZ" dirty="0" smtClean="0"/>
              <a:t> PROGRAM K VÝSTAVĚ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Název: </a:t>
            </a:r>
            <a:r>
              <a:rPr lang="cs-CZ" b="1" u="sng" dirty="0" smtClean="0"/>
              <a:t>„Když se mě zeptají, kdo jsem…“</a:t>
            </a:r>
            <a:br>
              <a:rPr lang="cs-CZ" b="1" u="sng" dirty="0" smtClean="0"/>
            </a:br>
            <a:r>
              <a:rPr lang="cs-CZ" dirty="0" smtClean="0"/>
              <a:t>„Já, bezesporu…“</a:t>
            </a:r>
          </a:p>
          <a:p>
            <a:r>
              <a:rPr lang="cs-CZ" dirty="0" smtClean="0"/>
              <a:t>Dvě části: </a:t>
            </a:r>
          </a:p>
          <a:p>
            <a:pPr>
              <a:buNone/>
            </a:pPr>
            <a:r>
              <a:rPr lang="cs-CZ" b="1" dirty="0" smtClean="0"/>
              <a:t>Bílé desky </a:t>
            </a:r>
            <a:r>
              <a:rPr lang="cs-CZ" dirty="0" smtClean="0"/>
              <a:t>– čítanka k edukačnímu programu; metodický list</a:t>
            </a:r>
          </a:p>
          <a:p>
            <a:pPr>
              <a:buNone/>
            </a:pPr>
            <a:r>
              <a:rPr lang="cs-CZ" b="1" dirty="0" smtClean="0"/>
              <a:t>Deník diváka </a:t>
            </a:r>
            <a:r>
              <a:rPr lang="cs-CZ" dirty="0" smtClean="0"/>
              <a:t>– pracovní list</a:t>
            </a:r>
          </a:p>
          <a:p>
            <a:r>
              <a:rPr lang="cs-CZ" dirty="0" smtClean="0"/>
              <a:t>Autoři: </a:t>
            </a:r>
          </a:p>
          <a:p>
            <a:pPr>
              <a:buNone/>
            </a:pPr>
            <a:r>
              <a:rPr lang="cs-CZ" dirty="0" smtClean="0"/>
              <a:t>Marie </a:t>
            </a:r>
            <a:r>
              <a:rPr lang="cs-CZ" dirty="0" err="1" smtClean="0"/>
              <a:t>Fulková</a:t>
            </a:r>
            <a:r>
              <a:rPr lang="cs-CZ" dirty="0" smtClean="0"/>
              <a:t>; Johanka </a:t>
            </a:r>
            <a:r>
              <a:rPr lang="cs-CZ" dirty="0" err="1" smtClean="0"/>
              <a:t>Ovčáčková</a:t>
            </a:r>
            <a:r>
              <a:rPr lang="cs-CZ" dirty="0" smtClean="0"/>
              <a:t>; Marian Pliska</a:t>
            </a:r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BÍLÉ DESKY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Úvod – uvedení do výstavy</a:t>
            </a:r>
          </a:p>
          <a:p>
            <a:r>
              <a:rPr lang="cs-CZ" dirty="0" smtClean="0"/>
              <a:t>Pedagogické kontexty</a:t>
            </a:r>
          </a:p>
          <a:p>
            <a:r>
              <a:rPr lang="cs-CZ" dirty="0" smtClean="0"/>
              <a:t>Identita, bezesporu (Petr Nedoma popisuje výstavu)</a:t>
            </a:r>
          </a:p>
          <a:p>
            <a:r>
              <a:rPr lang="cs-CZ" dirty="0" smtClean="0"/>
              <a:t>Když se řekne identita… v moderním a postmoderním kontextu</a:t>
            </a:r>
          </a:p>
          <a:p>
            <a:r>
              <a:rPr lang="cs-CZ" dirty="0" smtClean="0"/>
              <a:t>Život, jako reagování na svět kolem nás (řešení asertivního chování atp.)</a:t>
            </a:r>
          </a:p>
          <a:p>
            <a:r>
              <a:rPr lang="cs-CZ" dirty="0" smtClean="0"/>
              <a:t>Literární ukázky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Bílé desky – reagování na svět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Situace v přeplněné tramvaji… Co mi vadí, co mi chybí? Které motivy mi pomáhají situaci přečkat?</a:t>
            </a:r>
          </a:p>
          <a:p>
            <a:r>
              <a:rPr lang="cs-CZ" dirty="0" smtClean="0"/>
              <a:t>Zasazení do zcela neznámého prostředí; teorie Potřeb</a:t>
            </a:r>
          </a:p>
          <a:p>
            <a:r>
              <a:rPr lang="cs-CZ" dirty="0" smtClean="0"/>
              <a:t>Setkání se s konkrétní agresí přímo proti nám</a:t>
            </a:r>
          </a:p>
          <a:p>
            <a:r>
              <a:rPr lang="cs-CZ" dirty="0" smtClean="0"/>
              <a:t>Druhy vyjádření pocitů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DENÍK DIVÁKA – PRACOVNÍ LIST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Skvěle zpracovaná legenda</a:t>
            </a:r>
          </a:p>
          <a:p>
            <a:r>
              <a:rPr lang="cs-CZ" dirty="0" smtClean="0"/>
              <a:t>První úkol – doplnění posledního verše k básni Ernsta </a:t>
            </a:r>
            <a:r>
              <a:rPr lang="cs-CZ" dirty="0" err="1" smtClean="0"/>
              <a:t>Jandla</a:t>
            </a:r>
            <a:r>
              <a:rPr lang="cs-CZ" dirty="0" smtClean="0"/>
              <a:t> (Proměřen), úkol vztahující se k úvodnímu již zmíněnému dílu (pocity, skryté významy, přemýšlení o identitách zobrazených lidí a exponát, který je nejvíc zaujal)</a:t>
            </a:r>
          </a:p>
          <a:p>
            <a:r>
              <a:rPr lang="cs-CZ" dirty="0" smtClean="0"/>
              <a:t>Druhý úkol – sestavení rodinné paměti – psaní a kreslení – práce s konkrétními předměty – vymýšlení příběhu – lapání v paměti</a:t>
            </a:r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Třetí úkol – Barvy a tvary mé paměti – dokreslování zbylých částí zobrazených předmětů</a:t>
            </a:r>
          </a:p>
          <a:p>
            <a:r>
              <a:rPr lang="cs-CZ" dirty="0" smtClean="0"/>
              <a:t>Čtvrtý úkol – Robert </a:t>
            </a:r>
            <a:r>
              <a:rPr lang="cs-CZ" dirty="0" err="1" smtClean="0"/>
              <a:t>Longo</a:t>
            </a:r>
            <a:r>
              <a:rPr lang="cs-CZ" dirty="0" smtClean="0"/>
              <a:t> a jeho spící miminka – záměrem je zachycení snících a spících osobností, které ještě nejsou vytvořené, utváří je totiž postupně život – chtějí aby o tom žáci přemýšleli, aby jim došlo, že jsme nepopsané desky při narození a až do smrti se naše identita dotváří</a:t>
            </a:r>
            <a:endParaRPr lang="cs-CZ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Pátý úkol – úvahy nad tím, co si myslí „Hlava k listování“ Adrieny </a:t>
            </a:r>
            <a:r>
              <a:rPr lang="cs-CZ" dirty="0" err="1" smtClean="0"/>
              <a:t>Šimotové</a:t>
            </a:r>
            <a:r>
              <a:rPr lang="cs-CZ" dirty="0" smtClean="0"/>
              <a:t> – žádná nápověda v dílu – stejně těžké odhadnout, jako když normálně </a:t>
            </a:r>
            <a:r>
              <a:rPr lang="cs-CZ" dirty="0" err="1" smtClean="0"/>
              <a:t>přeýšlíme</a:t>
            </a:r>
            <a:r>
              <a:rPr lang="cs-CZ" dirty="0" smtClean="0"/>
              <a:t> nad tom na co myslí ten druhý</a:t>
            </a:r>
          </a:p>
          <a:p>
            <a:r>
              <a:rPr lang="cs-CZ" dirty="0" smtClean="0"/>
              <a:t>Šestý úkol – Jak dosáhli tři umělci (Robert </a:t>
            </a:r>
            <a:r>
              <a:rPr lang="cs-CZ" dirty="0" err="1" smtClean="0"/>
              <a:t>Longo</a:t>
            </a:r>
            <a:r>
              <a:rPr lang="cs-CZ" dirty="0" smtClean="0"/>
              <a:t>, Adriena </a:t>
            </a:r>
            <a:r>
              <a:rPr lang="cs-CZ" dirty="0" err="1" smtClean="0"/>
              <a:t>Šimotová</a:t>
            </a:r>
            <a:r>
              <a:rPr lang="cs-CZ" dirty="0" smtClean="0"/>
              <a:t> a </a:t>
            </a:r>
            <a:r>
              <a:rPr lang="cs-CZ" dirty="0" err="1" smtClean="0"/>
              <a:t>Marlen</a:t>
            </a:r>
            <a:r>
              <a:rPr lang="cs-CZ" dirty="0" smtClean="0"/>
              <a:t> Dumas) křehkosti a bezbrannosti ve svých dílech </a:t>
            </a:r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Sedmý úkol – fotografie </a:t>
            </a:r>
            <a:r>
              <a:rPr lang="cs-CZ" dirty="0" err="1" smtClean="0"/>
              <a:t>Rineke</a:t>
            </a:r>
            <a:r>
              <a:rPr lang="cs-CZ" dirty="0" smtClean="0"/>
              <a:t> </a:t>
            </a:r>
            <a:r>
              <a:rPr lang="cs-CZ" dirty="0" err="1" smtClean="0"/>
              <a:t>Dijkstra</a:t>
            </a:r>
            <a:r>
              <a:rPr lang="cs-CZ" dirty="0" smtClean="0"/>
              <a:t> – přechod z dětství do dospělosti a úvaha nad zařízeními, která mají přísná pravidla – třeba nosit uniformu – to utváří také naší identitu</a:t>
            </a:r>
          </a:p>
          <a:p>
            <a:r>
              <a:rPr lang="cs-CZ" dirty="0" smtClean="0"/>
              <a:t>Osmý úkol – Richard </a:t>
            </a:r>
            <a:r>
              <a:rPr lang="cs-CZ" dirty="0" err="1" smtClean="0"/>
              <a:t>Billingham</a:t>
            </a:r>
            <a:r>
              <a:rPr lang="cs-CZ" dirty="0" smtClean="0"/>
              <a:t> – Sociální propad – úvahy nad tím, co se se životem dá dělat, zachycoval totiž svou zoufalou rodinu</a:t>
            </a:r>
          </a:p>
          <a:p>
            <a:r>
              <a:rPr lang="cs-CZ" dirty="0" smtClean="0"/>
              <a:t>Devátý úkol – čtení úryvku Lepidlo od </a:t>
            </a:r>
            <a:r>
              <a:rPr lang="cs-CZ" dirty="0" err="1" smtClean="0"/>
              <a:t>Irvina</a:t>
            </a:r>
            <a:r>
              <a:rPr lang="cs-CZ" dirty="0" smtClean="0"/>
              <a:t> </a:t>
            </a:r>
            <a:r>
              <a:rPr lang="cs-CZ" dirty="0" err="1" smtClean="0"/>
              <a:t>Welshe</a:t>
            </a:r>
            <a:r>
              <a:rPr lang="cs-CZ" dirty="0" smtClean="0"/>
              <a:t> – na to následné hledání obrazy Elizabeth </a:t>
            </a:r>
            <a:r>
              <a:rPr lang="cs-CZ" dirty="0" err="1" smtClean="0"/>
              <a:t>Peytonové</a:t>
            </a:r>
            <a:r>
              <a:rPr lang="cs-CZ" dirty="0" smtClean="0"/>
              <a:t> </a:t>
            </a:r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Desátý úkol – </a:t>
            </a:r>
            <a:r>
              <a:rPr lang="cs-CZ" dirty="0" err="1" smtClean="0"/>
              <a:t>Gerhard</a:t>
            </a:r>
            <a:r>
              <a:rPr lang="cs-CZ" dirty="0" smtClean="0"/>
              <a:t> Richter a jeho fotografie strýčka, který se usmívá, ale je v uniformě a v znepokojivém prostředí – úvahy nad druhou světovou válkou, rasismem, vztahy Čechů a Němců…</a:t>
            </a:r>
          </a:p>
          <a:p>
            <a:r>
              <a:rPr lang="cs-CZ" dirty="0" smtClean="0"/>
              <a:t>Jedenáctý úkol – Dokreslování pomocí malby zmíněné fotografie a přemýšlení nad možnostmi fotografie a malby</a:t>
            </a:r>
            <a:endParaRPr lang="cs-CZ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Dvanáctý úkol – </a:t>
            </a:r>
            <a:r>
              <a:rPr lang="cs-CZ" dirty="0" err="1" smtClean="0"/>
              <a:t>Gottfried</a:t>
            </a:r>
            <a:r>
              <a:rPr lang="cs-CZ" dirty="0" smtClean="0"/>
              <a:t> </a:t>
            </a:r>
            <a:r>
              <a:rPr lang="cs-CZ" dirty="0" err="1" smtClean="0"/>
              <a:t>Helnwein</a:t>
            </a:r>
            <a:r>
              <a:rPr lang="cs-CZ" dirty="0" smtClean="0"/>
              <a:t> – 48 portrétů významných osobností – které by oni zařadili do těchto portrétů </a:t>
            </a:r>
          </a:p>
          <a:p>
            <a:r>
              <a:rPr lang="cs-CZ" dirty="0" smtClean="0"/>
              <a:t>Třináctý úkol – performance </a:t>
            </a:r>
            <a:r>
              <a:rPr lang="cs-CZ" dirty="0" err="1" smtClean="0"/>
              <a:t>Bruce</a:t>
            </a:r>
            <a:r>
              <a:rPr lang="cs-CZ" dirty="0" smtClean="0"/>
              <a:t> </a:t>
            </a:r>
            <a:r>
              <a:rPr lang="cs-CZ" dirty="0" err="1" smtClean="0"/>
              <a:t>Naumana</a:t>
            </a:r>
            <a:r>
              <a:rPr lang="cs-CZ" dirty="0" smtClean="0"/>
              <a:t> – ve videu si natírá jednu půlku těla na bílo a druhou na černo – téma rasismu, děti mají udělat to samé a přemýšlet o tom a své myšlenky zapsat</a:t>
            </a:r>
            <a:endParaRPr lang="cs-C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Čtrnáctý úkol – mapování vztahů mezi pojmy z pracovního listu</a:t>
            </a:r>
          </a:p>
          <a:p>
            <a:r>
              <a:rPr lang="cs-CZ" dirty="0" smtClean="0"/>
              <a:t>Patnáctý úkol – esej na téma Já, člověk nebo Moji bližní</a:t>
            </a:r>
          </a:p>
          <a:p>
            <a:r>
              <a:rPr lang="cs-CZ" dirty="0" smtClean="0"/>
              <a:t>Šestnáctý úkol – Anonymita – fotografie, kde jsou stovky lidí</a:t>
            </a:r>
          </a:p>
          <a:p>
            <a:r>
              <a:rPr lang="cs-CZ" dirty="0" smtClean="0"/>
              <a:t>Sedmnáctý úkol – sestavovaný identita policisty a poté i dětmi</a:t>
            </a:r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229</TotalTime>
  <Words>779</Words>
  <Application>Microsoft Office PowerPoint</Application>
  <PresentationFormat>Předvádění na obrazovce (4:3)</PresentationFormat>
  <Paragraphs>60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9" baseType="lpstr">
      <vt:lpstr>Franklin Gothic Book</vt:lpstr>
      <vt:lpstr>Franklin Gothic Medium</vt:lpstr>
      <vt:lpstr>Wingdings 2</vt:lpstr>
      <vt:lpstr>Cesta</vt:lpstr>
      <vt:lpstr>Já, bezesporu</vt:lpstr>
      <vt:lpstr>Informace o výstavě</vt:lpstr>
      <vt:lpstr>Prezentace aplikace PowerPoint</vt:lpstr>
      <vt:lpstr>Prezentace aplikace PowerPoint</vt:lpstr>
      <vt:lpstr>Prezentace aplikace PowerPoint</vt:lpstr>
      <vt:lpstr>EDUKAČNÍ PROGRAM K VÝSTAVĚ </vt:lpstr>
      <vt:lpstr>BÍLÉ DESKY</vt:lpstr>
      <vt:lpstr>Bílé desky – reagování na svět</vt:lpstr>
      <vt:lpstr>DENÍK DIVÁKA – PRACOVNÍ LIST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Já, bezesporu</dc:title>
  <dc:creator>uzivatel</dc:creator>
  <cp:lastModifiedBy>Věra Uhl Skřivanová</cp:lastModifiedBy>
  <cp:revision>28</cp:revision>
  <dcterms:created xsi:type="dcterms:W3CDTF">2017-11-14T18:01:42Z</dcterms:created>
  <dcterms:modified xsi:type="dcterms:W3CDTF">2018-09-14T16:56:12Z</dcterms:modified>
</cp:coreProperties>
</file>