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488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88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50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415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52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988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538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51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6673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69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493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05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346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3" Type="http://schemas.microsoft.com/office/2007/relationships/media" Target="../media/media3.m4a"/><Relationship Id="rId7" Type="http://schemas.microsoft.com/office/2007/relationships/media" Target="../media/media5.m4a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5" Type="http://schemas.microsoft.com/office/2007/relationships/media" Target="../media/media4.m4a"/><Relationship Id="rId10" Type="http://schemas.openxmlformats.org/officeDocument/2006/relationships/image" Target="../media/image4.png"/><Relationship Id="rId4" Type="http://schemas.openxmlformats.org/officeDocument/2006/relationships/audio" Target="../media/media3.m4a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4a"/><Relationship Id="rId3" Type="http://schemas.microsoft.com/office/2007/relationships/media" Target="../media/media9.m4a"/><Relationship Id="rId7" Type="http://schemas.microsoft.com/office/2007/relationships/media" Target="../media/media11.m4a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audio" Target="../media/media10.m4a"/><Relationship Id="rId5" Type="http://schemas.microsoft.com/office/2007/relationships/media" Target="../media/media10.m4a"/><Relationship Id="rId10" Type="http://schemas.openxmlformats.org/officeDocument/2006/relationships/image" Target="../media/image4.png"/><Relationship Id="rId4" Type="http://schemas.openxmlformats.org/officeDocument/2006/relationships/audio" Target="../media/media9.m4a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2211623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17600" y="542665"/>
            <a:ext cx="10515600" cy="6251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7-e SEMAINE</a:t>
            </a: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3. ETOFFEMENT ET DEPOUILLEMENT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10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Francouzské předložky (zejména « de, à ») fungují v některých spojeních jen jako gramatikalizované částice bez konkrétního obsahu. Proto bývají často doplňovány nebo nahrazovány výrazem plnovýznamovým =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étoffement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Opačný postup, kdy plnovýznamové slovo nahradíme slovem pomocným, vyjadřujícím jen holý vztah, se nazývá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dépouillement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K « étoffement » dochází častěji při překládání do francouzštiny, k « dépouillement » naopak při překládání z francouzštiny do češtiny.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Nejtypičtější příklady « étoffement » předložek :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pomocí participe passé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př. články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literatuře – les articles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consacrés à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la littérature.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pomocí participe présent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– př. cesta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řece – la route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conduisant au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fleuve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vztažnou větou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– př. dívka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naušnicemi – la jeune fille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qui portait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des boucles d’oreilles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infinitivem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– př. Pojď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skleničku. – Viens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prendre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un verre.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substantivem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– př. cestující do Paříže – voyageurs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à destination de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Paris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 « étoffement » můžeme mluvit i tam, kde čeština užije pouze bezpředložkové pádové spojení dvou substantiv :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genitiv 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př. vliv odborových organizací – l’influence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qu’exercent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les syndicats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dativ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př. dopis mamince – la lettre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envoyée à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maman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instrumentál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př. ratifikace dohod Národním shromážděním – la ratification des Accords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opérée par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l’Assemblée nationale.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0" y="660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5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2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24000" y="1003299"/>
            <a:ext cx="9690100" cy="50216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Exercices :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9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1. Traduisez en tchèque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a) en laissant tomber les étoffements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Les mesures prises contre les grévistes.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L’offensive déclenchée contre les pays africains.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La vie malsaine que l’on mène dans les métropoles.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Le plan prévu pour le prochain mois.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Le danger que ces jeux comportent pour les enfants.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Un modèle construit en matière plastique. </a:t>
            </a: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b) en remplaçant l’étoffement par le génitif tchèque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877695" indent="-342900" algn="just">
              <a:lnSpc>
                <a:spcPct val="111000"/>
              </a:lnSpc>
              <a:spcAft>
                <a:spcPts val="45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Les solutions apportées aux problèmes urgents.</a:t>
            </a:r>
          </a:p>
          <a:p>
            <a:pPr marL="342900" marR="1877695" indent="-342900" algn="just">
              <a:lnSpc>
                <a:spcPct val="111000"/>
              </a:lnSpc>
              <a:spcAft>
                <a:spcPts val="45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L’article écrit par un journaliste belge. </a:t>
            </a:r>
          </a:p>
          <a:p>
            <a:pPr marL="6350" marR="141033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3.  Les travaux effectués par la commission des mandats. </a:t>
            </a:r>
          </a:p>
          <a:p>
            <a:pPr marL="6350" marR="141033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4.  Les théories avancées par les économistes américains. </a:t>
            </a:r>
          </a:p>
          <a:p>
            <a:pPr marL="6350" marR="123634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5.  Les renseignements fournis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 l’Agence France Presse. </a:t>
            </a:r>
          </a:p>
          <a:p>
            <a:pPr marL="6350" marR="123634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 Les résultats électoraux obtenus par la droite.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0100" y="13716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72700" y="3209314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0100" y="3818914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72700" y="5181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5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77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41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32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82700" y="812800"/>
            <a:ext cx="9182100" cy="43823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2. Remplacez le participe passé par une proposition relative à la voix</a:t>
            </a:r>
            <a:r>
              <a:rPr lang="cs-CZ" b="1" u="sng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active et ensuite à la voix passive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60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Le complot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tramé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contre le gouvernement démocratique .... </a:t>
            </a:r>
          </a:p>
          <a:p>
            <a:pPr marL="6350" indent="-6350">
              <a:lnSpc>
                <a:spcPct val="107000"/>
              </a:lnSpc>
              <a:spcAft>
                <a:spcPts val="20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Les solutions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apportées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aux problèmes urgents .....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L’article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écrit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par un journaliste belge ....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Les travaux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effectués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par la commission des mandats ... </a:t>
            </a:r>
          </a:p>
          <a:p>
            <a:pPr marL="6350" indent="-6350">
              <a:lnSpc>
                <a:spcPct val="107000"/>
              </a:lnSpc>
              <a:spcAft>
                <a:spcPts val="90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Les théories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avancées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par les économistes américains ...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Les renseignements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fournis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par l’Agence France Presse ...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100" y="8128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12300" y="4356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0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20800" y="457200"/>
            <a:ext cx="10185400" cy="62000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3. Traduisez en français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100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a) en remplaçant la préposition tchèque « o » par une des expressions suivantes : concernant, touchant, portant sur, relatif à :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Statistické údaje o nemocenském pojištění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Články o radioaktivitě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Informace o nové družici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Přednášky o vědeckém výzkumu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Údaje o zaměstnanosti žen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Novinky o kosmických letech </a:t>
            </a:r>
          </a:p>
          <a:p>
            <a:pPr marL="6350" indent="-6350" algn="just">
              <a:lnSpc>
                <a:spcPct val="111000"/>
              </a:lnSpc>
              <a:spcAft>
                <a:spcPts val="41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byly uveřejněny v tisku </a:t>
            </a: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b) en remplaçant les différentes prépositions tchèques par les expressions « tendant à, visant à » + infinitif :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spcAft>
                <a:spcPts val="3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Úsilí o omezení inflace </a:t>
            </a:r>
          </a:p>
          <a:p>
            <a:pPr lvl="0" algn="just" fontAlgn="base">
              <a:spcAft>
                <a:spcPts val="3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Opatření k posílení bezpečnosti </a:t>
            </a:r>
          </a:p>
          <a:p>
            <a:pPr lvl="0" algn="just" fontAlgn="base">
              <a:spcAft>
                <a:spcPts val="3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Návrh na zřízení poradního výboru </a:t>
            </a:r>
          </a:p>
          <a:p>
            <a:pPr lvl="0" algn="just" fontAlgn="base">
              <a:spcAft>
                <a:spcPts val="3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Doporučení k odstranění stávajících překážek </a:t>
            </a:r>
          </a:p>
          <a:p>
            <a:pPr lvl="0" algn="just" fontAlgn="base">
              <a:spcAft>
                <a:spcPts val="3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Návrhy na zlepšení životního prostředí </a:t>
            </a:r>
          </a:p>
          <a:p>
            <a:pPr lvl="0" algn="just" fontAlgn="base"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Pokusy o změnu stávajících hranic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1500" y="4572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14000" y="33020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1500" y="4000500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14000" y="5626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0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7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4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50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596</Words>
  <Application>Microsoft Office PowerPoint</Application>
  <PresentationFormat>Širokoúhlá obrazovka</PresentationFormat>
  <Paragraphs>61</Paragraphs>
  <Slides>5</Slides>
  <Notes>0</Notes>
  <HiddenSlides>0</HiddenSlides>
  <MMClips>11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PK1F-6. hodina</dc:title>
  <dc:creator>Koláříková</dc:creator>
  <cp:lastModifiedBy>martin.buk@tiscali.cz</cp:lastModifiedBy>
  <cp:revision>20</cp:revision>
  <dcterms:created xsi:type="dcterms:W3CDTF">2020-10-28T14:48:38Z</dcterms:created>
  <dcterms:modified xsi:type="dcterms:W3CDTF">2023-02-16T20:10:20Z</dcterms:modified>
</cp:coreProperties>
</file>