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167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684FE-C9A0-4203-A479-2A265BFDFAE9}" type="datetimeFigureOut">
              <a:rPr lang="cs-CZ" smtClean="0"/>
              <a:pPr/>
              <a:t>11.08.2022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57C7F-2D79-4DA0-9B67-1499503077D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«Печа-куча»</a:t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Якуб Шохман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такое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методология представления кратких докладов</a:t>
            </a:r>
            <a:endParaRPr lang="cs-CZ" dirty="0"/>
          </a:p>
          <a:p>
            <a:r>
              <a:rPr lang="ru-RU" dirty="0"/>
              <a:t>возникла в 2003 году в Токио</a:t>
            </a:r>
            <a:endParaRPr lang="cs-CZ" dirty="0"/>
          </a:p>
        </p:txBody>
      </p:sp>
      <p:pic>
        <p:nvPicPr>
          <p:cNvPr id="5" name="Obrázek 4" descr="stažený soub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3861048"/>
            <a:ext cx="7032313" cy="2261022"/>
          </a:xfrm>
          <a:prstGeom prst="rect">
            <a:avLst/>
          </a:prstGeom>
        </p:spPr>
      </p:pic>
    </p:spTree>
  </p:cSld>
  <p:clrMapOvr>
    <a:masterClrMapping/>
  </p:clrMapOvr>
  <p:transition advTm="2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Формат</a:t>
            </a:r>
            <a:endParaRPr lang="cs-CZ" b="1" dirty="0"/>
          </a:p>
        </p:txBody>
      </p:sp>
      <p:pic>
        <p:nvPicPr>
          <p:cNvPr id="4" name="Zástupný symbol pro obsah 3" descr="blac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23623" y="1600200"/>
            <a:ext cx="4696754" cy="4525963"/>
          </a:xfrm>
        </p:spPr>
      </p:pic>
    </p:spTree>
  </p:cSld>
  <p:clrMapOvr>
    <a:masterClrMapping/>
  </p:clrMapOvr>
  <p:transition advTm="2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Организация</a:t>
            </a:r>
            <a:endParaRPr lang="cs-CZ" b="1" dirty="0"/>
          </a:p>
        </p:txBody>
      </p:sp>
      <p:pic>
        <p:nvPicPr>
          <p:cNvPr id="4" name="Zástupný symbol pro obsah 3" descr="f_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Tm="2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Истрория</a:t>
            </a:r>
            <a:endParaRPr lang="cs-CZ" b="1" dirty="0"/>
          </a:p>
        </p:txBody>
      </p:sp>
      <p:pic>
        <p:nvPicPr>
          <p:cNvPr id="4" name="Zástupný symbol pro obsah 3" descr="88d46a63c8d45f53b2ba9130e3863bd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340768"/>
            <a:ext cx="6825063" cy="4546476"/>
          </a:xfrm>
        </p:spPr>
      </p:pic>
    </p:spTree>
  </p:cSld>
  <p:clrMapOvr>
    <a:masterClrMapping/>
  </p:clrMapOvr>
  <p:transition advTm="2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Печа Куча в мире</a:t>
            </a:r>
            <a:endParaRPr lang="cs-CZ" b="1" dirty="0"/>
          </a:p>
        </p:txBody>
      </p:sp>
      <p:pic>
        <p:nvPicPr>
          <p:cNvPr id="4" name="Zástupný symbol pro obsah 3" descr="060809-pechakucha-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6557" y="1484784"/>
            <a:ext cx="6889221" cy="4608512"/>
          </a:xfrm>
        </p:spPr>
      </p:pic>
    </p:spTree>
  </p:cSld>
  <p:clrMapOvr>
    <a:masterClrMapping/>
  </p:clrMapOvr>
  <p:transition advTm="2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Печа Куча в мире</a:t>
            </a:r>
            <a:endParaRPr lang="cs-CZ" b="1" dirty="0"/>
          </a:p>
        </p:txBody>
      </p:sp>
      <p:pic>
        <p:nvPicPr>
          <p:cNvPr id="4" name="Zástupný symbol pro obsah 3" descr="pecha-kuch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6887" y="1600200"/>
            <a:ext cx="6810226" cy="4525963"/>
          </a:xfrm>
        </p:spPr>
      </p:pic>
    </p:spTree>
  </p:cSld>
  <p:clrMapOvr>
    <a:masterClrMapping/>
  </p:clrMapOvr>
  <p:transition advTm="2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Печа Куча в мире</a:t>
            </a:r>
            <a:endParaRPr lang="cs-CZ" b="1" dirty="0"/>
          </a:p>
        </p:txBody>
      </p:sp>
      <p:pic>
        <p:nvPicPr>
          <p:cNvPr id="4" name="Zástupný symbol pro obsah 3" descr="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3895" y="1600200"/>
            <a:ext cx="6816209" cy="4525963"/>
          </a:xfrm>
        </p:spPr>
      </p:pic>
    </p:spTree>
  </p:cSld>
  <p:clrMapOvr>
    <a:masterClrMapping/>
  </p:clrMapOvr>
  <p:transition advTm="2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Печа Куча в мире</a:t>
            </a:r>
            <a:endParaRPr lang="cs-CZ" b="1" dirty="0"/>
          </a:p>
        </p:txBody>
      </p:sp>
      <p:pic>
        <p:nvPicPr>
          <p:cNvPr id="4" name="Zástupný symbol pro obsah 3" descr="large_wide_IMG_05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04793" y="1412776"/>
            <a:ext cx="6579575" cy="4934681"/>
          </a:xfrm>
        </p:spPr>
      </p:pic>
    </p:spTree>
  </p:cSld>
  <p:clrMapOvr>
    <a:masterClrMapping/>
  </p:clrMapOvr>
  <p:transition advTm="2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Почему?</a:t>
            </a:r>
            <a:endParaRPr lang="cs-CZ" b="1" dirty="0"/>
          </a:p>
        </p:txBody>
      </p:sp>
      <p:pic>
        <p:nvPicPr>
          <p:cNvPr id="4" name="Zástupný symbol pro obsah 3" descr="DSC001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6782" y="1600200"/>
            <a:ext cx="7350436" cy="4525963"/>
          </a:xfrm>
        </p:spPr>
      </p:pic>
    </p:spTree>
  </p:cSld>
  <p:clrMapOvr>
    <a:masterClrMapping/>
  </p:clrMapOvr>
  <p:transition advTm="2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Где?</a:t>
            </a:r>
            <a:endParaRPr lang="cs-CZ" b="1" dirty="0"/>
          </a:p>
        </p:txBody>
      </p:sp>
      <p:pic>
        <p:nvPicPr>
          <p:cNvPr id="4" name="Zástupný symbol pro obsah 3" descr="4860212049_e7d7baa8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340768"/>
            <a:ext cx="7543231" cy="5008705"/>
          </a:xfrm>
        </p:spPr>
      </p:pic>
    </p:spTree>
  </p:cSld>
  <p:clrMapOvr>
    <a:masterClrMapping/>
  </p:clrMapOvr>
  <p:transition advTm="2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показывать?</a:t>
            </a:r>
            <a:endParaRPr lang="cs-CZ" b="1" dirty="0"/>
          </a:p>
        </p:txBody>
      </p:sp>
      <p:pic>
        <p:nvPicPr>
          <p:cNvPr id="4" name="Zástupný symbol pro obsah 3" descr="pechakucha_el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44824"/>
            <a:ext cx="8366223" cy="2788741"/>
          </a:xfrm>
        </p:spPr>
      </p:pic>
    </p:spTree>
  </p:cSld>
  <p:clrMapOvr>
    <a:masterClrMapping/>
  </p:clrMapOvr>
  <p:transition advTm="2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Прага</a:t>
            </a:r>
            <a:endParaRPr lang="cs-CZ" b="1" dirty="0"/>
          </a:p>
        </p:txBody>
      </p:sp>
      <p:pic>
        <p:nvPicPr>
          <p:cNvPr id="4" name="Zástupný symbol pro obsah 3" descr="bw_pechakuch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046" y="1340768"/>
            <a:ext cx="9022954" cy="1800200"/>
          </a:xfrm>
        </p:spPr>
      </p:pic>
      <p:pic>
        <p:nvPicPr>
          <p:cNvPr id="5" name="Obrázek 4" descr="10406825_101528_1423057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3212976"/>
            <a:ext cx="4104456" cy="3076270"/>
          </a:xfrm>
          <a:prstGeom prst="rect">
            <a:avLst/>
          </a:prstGeom>
        </p:spPr>
      </p:pic>
    </p:spTree>
  </p:cSld>
  <p:clrMapOvr>
    <a:masterClrMapping/>
  </p:clrMapOvr>
  <p:transition advTm="2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Пльзень</a:t>
            </a:r>
            <a:endParaRPr lang="cs-CZ" b="1" dirty="0"/>
          </a:p>
        </p:txBody>
      </p:sp>
      <p:pic>
        <p:nvPicPr>
          <p:cNvPr id="4" name="Zástupný symbol pro obsah 3" descr="pecha_kuch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4" y="1600200"/>
            <a:ext cx="6785631" cy="4525963"/>
          </a:xfrm>
        </p:spPr>
      </p:pic>
    </p:spTree>
  </p:cSld>
  <p:clrMapOvr>
    <a:masterClrMapping/>
  </p:clrMapOvr>
  <p:transition advTm="2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Пльзень</a:t>
            </a:r>
            <a:endParaRPr lang="cs-CZ" b="1" dirty="0"/>
          </a:p>
        </p:txBody>
      </p:sp>
      <p:pic>
        <p:nvPicPr>
          <p:cNvPr id="4" name="Zástupný symbol pro obsah 3" descr="pkn-plz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ransition advTm="20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Пльзень</a:t>
            </a:r>
            <a:endParaRPr lang="cs-CZ" dirty="0"/>
          </a:p>
        </p:txBody>
      </p:sp>
      <p:pic>
        <p:nvPicPr>
          <p:cNvPr id="4" name="Zástupný symbol pro obsah 3" descr="bd47ffcd3b5ea29f0c390c923d96_w720_h540_gi-photo-4681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268760"/>
            <a:ext cx="3974570" cy="2980928"/>
          </a:xfrm>
        </p:spPr>
      </p:pic>
      <p:pic>
        <p:nvPicPr>
          <p:cNvPr id="5" name="Obrázek 4" descr="455767-top_foto1-l4sz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2420888"/>
            <a:ext cx="4704774" cy="2650356"/>
          </a:xfrm>
          <a:prstGeom prst="rect">
            <a:avLst/>
          </a:prstGeom>
        </p:spPr>
      </p:pic>
      <p:pic>
        <p:nvPicPr>
          <p:cNvPr id="6" name="Obrázek 5" descr="crop-55128-4d5e9100086e7-horka-portr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4221088"/>
            <a:ext cx="4896544" cy="2350341"/>
          </a:xfrm>
          <a:prstGeom prst="rect">
            <a:avLst/>
          </a:prstGeom>
        </p:spPr>
      </p:pic>
    </p:spTree>
  </p:cSld>
  <p:clrMapOvr>
    <a:masterClrMapping/>
  </p:clrMapOvr>
  <p:transition advTm="2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K Světu</a:t>
            </a:r>
          </a:p>
        </p:txBody>
      </p:sp>
      <p:pic>
        <p:nvPicPr>
          <p:cNvPr id="4" name="Zástupný symbol pro obsah 3" descr="kontejnery-k-svetu-plzen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38250" y="1862931"/>
            <a:ext cx="6667500" cy="4000500"/>
          </a:xfrm>
        </p:spPr>
      </p:pic>
    </p:spTree>
  </p:cSld>
  <p:clrMapOvr>
    <a:masterClrMapping/>
  </p:clrMapOvr>
  <p:transition advTm="2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K Světu</a:t>
            </a:r>
          </a:p>
        </p:txBody>
      </p:sp>
      <p:pic>
        <p:nvPicPr>
          <p:cNvPr id="4" name="Zástupný symbol pro obsah 3" descr="plzen_cz_náplavka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96752"/>
            <a:ext cx="6788945" cy="4525963"/>
          </a:xfrm>
        </p:spPr>
      </p:pic>
      <p:pic>
        <p:nvPicPr>
          <p:cNvPr id="5" name="Obrázek 4" descr="17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4005064"/>
            <a:ext cx="4456931" cy="2496955"/>
          </a:xfrm>
          <a:prstGeom prst="rect">
            <a:avLst/>
          </a:prstGeom>
        </p:spPr>
      </p:pic>
    </p:spTree>
  </p:cSld>
  <p:clrMapOvr>
    <a:masterClrMapping/>
  </p:clrMapOvr>
  <p:transition advTm="20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K Světu</a:t>
            </a:r>
          </a:p>
        </p:txBody>
      </p:sp>
      <p:pic>
        <p:nvPicPr>
          <p:cNvPr id="4" name="Zástupný symbol pro obsah 3" descr="1--300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268760"/>
            <a:ext cx="3564396" cy="2376264"/>
          </a:xfrm>
        </p:spPr>
      </p:pic>
      <p:pic>
        <p:nvPicPr>
          <p:cNvPr id="5" name="Obrázek 4" descr="5--300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268760"/>
            <a:ext cx="3588990" cy="2392660"/>
          </a:xfrm>
          <a:prstGeom prst="rect">
            <a:avLst/>
          </a:prstGeom>
        </p:spPr>
      </p:pic>
      <p:pic>
        <p:nvPicPr>
          <p:cNvPr id="6" name="Obrázek 5" descr="6--300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789040"/>
            <a:ext cx="3672408" cy="2448272"/>
          </a:xfrm>
          <a:prstGeom prst="rect">
            <a:avLst/>
          </a:prstGeom>
        </p:spPr>
      </p:pic>
      <p:pic>
        <p:nvPicPr>
          <p:cNvPr id="7" name="Obrázek 6" descr="1973732--300-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789040"/>
            <a:ext cx="3564396" cy="2376264"/>
          </a:xfrm>
          <a:prstGeom prst="rect">
            <a:avLst/>
          </a:prstGeom>
        </p:spPr>
      </p:pic>
    </p:spTree>
  </p:cSld>
  <p:clrMapOvr>
    <a:masterClrMapping/>
  </p:clrMapOvr>
  <p:transition advTm="2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вебсайты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http://www.pechakucha.org/</a:t>
            </a:r>
            <a:endParaRPr lang="cs-CZ" dirty="0"/>
          </a:p>
          <a:p>
            <a:r>
              <a:rPr lang="ru-RU" dirty="0"/>
              <a:t>http://www.pechakucha.cz/ </a:t>
            </a:r>
            <a:endParaRPr lang="cs-CZ" dirty="0"/>
          </a:p>
          <a:p>
            <a:r>
              <a:rPr lang="ru-RU" dirty="0"/>
              <a:t>http://pknp.cz/ - Пльзень</a:t>
            </a:r>
            <a:endParaRPr lang="cs-CZ" dirty="0"/>
          </a:p>
          <a:p>
            <a:r>
              <a:rPr lang="ru-RU" dirty="0"/>
              <a:t>http://www.ksvetu.cz/ 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  <p:transition advTm="20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/>
          <a:lstStyle/>
          <a:p>
            <a:r>
              <a:rPr lang="ru-RU" b="1" dirty="0"/>
              <a:t>Спасибо за внимание</a:t>
            </a:r>
            <a:r>
              <a:rPr lang="cs-CZ" b="1" dirty="0"/>
              <a:t>!</a:t>
            </a:r>
          </a:p>
        </p:txBody>
      </p:sp>
    </p:spTree>
  </p:cSld>
  <p:clrMapOvr>
    <a:masterClrMapping/>
  </p:clrMapOvr>
  <p:transition advTm="20000"/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91</Words>
  <Application>Microsoft Office PowerPoint</Application>
  <PresentationFormat>Předvádění na obrazovce (4:3)</PresentationFormat>
  <Paragraphs>28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4" baseType="lpstr">
      <vt:lpstr>Arial</vt:lpstr>
      <vt:lpstr>Calibri</vt:lpstr>
      <vt:lpstr>Motiv sady Office</vt:lpstr>
      <vt:lpstr>«Печа-куча» </vt:lpstr>
      <vt:lpstr>Что такое</vt:lpstr>
      <vt:lpstr>Формат</vt:lpstr>
      <vt:lpstr>Организация</vt:lpstr>
      <vt:lpstr>Истрория</vt:lpstr>
      <vt:lpstr>Печа Куча в мире</vt:lpstr>
      <vt:lpstr>Печа Куча в мире</vt:lpstr>
      <vt:lpstr>Печа Куча в мире</vt:lpstr>
      <vt:lpstr>Печа Куча в мире</vt:lpstr>
      <vt:lpstr>Почему?</vt:lpstr>
      <vt:lpstr>Где?</vt:lpstr>
      <vt:lpstr>Что показывать?</vt:lpstr>
      <vt:lpstr>Прага</vt:lpstr>
      <vt:lpstr>Пльзень</vt:lpstr>
      <vt:lpstr>Пльзень</vt:lpstr>
      <vt:lpstr>Пльзень</vt:lpstr>
      <vt:lpstr>K Světu</vt:lpstr>
      <vt:lpstr>K Světu</vt:lpstr>
      <vt:lpstr>K Světu</vt:lpstr>
      <vt:lpstr>вебсайты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«Печа-куча»</dc:title>
  <dc:creator>Jakub Šochman</dc:creator>
  <cp:lastModifiedBy>Petr Pešek</cp:lastModifiedBy>
  <cp:revision>4</cp:revision>
  <dcterms:created xsi:type="dcterms:W3CDTF">2016-04-29T12:15:59Z</dcterms:created>
  <dcterms:modified xsi:type="dcterms:W3CDTF">2022-08-11T07:38:50Z</dcterms:modified>
</cp:coreProperties>
</file>