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media/image4.jpg" ContentType="image/jpeg"/>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314" r:id="rId3"/>
    <p:sldId id="298" r:id="rId4"/>
    <p:sldId id="312" r:id="rId5"/>
    <p:sldId id="313" r:id="rId6"/>
    <p:sldId id="299" r:id="rId7"/>
    <p:sldId id="300" r:id="rId8"/>
    <p:sldId id="301" r:id="rId9"/>
    <p:sldId id="302" r:id="rId10"/>
    <p:sldId id="303" r:id="rId11"/>
    <p:sldId id="304" r:id="rId12"/>
    <p:sldId id="305" r:id="rId13"/>
    <p:sldId id="306" r:id="rId14"/>
    <p:sldId id="307" r:id="rId15"/>
    <p:sldId id="308" r:id="rId16"/>
    <p:sldId id="310" r:id="rId17"/>
    <p:sldId id="311" r:id="rId18"/>
  </p:sldIdLst>
  <p:sldSz cx="10693400" cy="7562850"/>
  <p:notesSz cx="10693400" cy="756285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2" d="100"/>
          <a:sy n="92" d="100"/>
        </p:scale>
        <p:origin x="90" y="102"/>
      </p:cViewPr>
      <p:guideLst>
        <p:guide orient="horz" pos="2880"/>
        <p:guide pos="216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Úvodní snímek">
    <p:spTree>
      <p:nvGrpSpPr>
        <p:cNvPr id="1" name=""/>
        <p:cNvGrpSpPr/>
        <p:nvPr/>
      </p:nvGrpSpPr>
      <p:grpSpPr>
        <a:xfrm>
          <a:off x="0" y="0"/>
          <a:ext cx="0" cy="0"/>
          <a:chOff x="0" y="0"/>
          <a:chExt cx="0" cy="0"/>
        </a:xfrm>
      </p:grpSpPr>
      <p:grpSp>
        <p:nvGrpSpPr>
          <p:cNvPr id="7" name="Group 6"/>
          <p:cNvGrpSpPr/>
          <p:nvPr/>
        </p:nvGrpSpPr>
        <p:grpSpPr>
          <a:xfrm>
            <a:off x="-9901" y="-9338"/>
            <a:ext cx="10725345" cy="7581526"/>
            <a:chOff x="-8466" y="-8468"/>
            <a:chExt cx="9171316" cy="6874935"/>
          </a:xfrm>
        </p:grpSpPr>
        <p:cxnSp>
          <p:nvCxnSpPr>
            <p:cNvPr id="28" name="Straight Connector 27"/>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30" name="Freeform 2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Freeform 3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Freeform 3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 name="Freeform 3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4" name="Freeform 3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5" name="Freeform 34"/>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2">
                <a:lumMod val="75000"/>
                <a:alpha val="8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6" name="Freeform 35"/>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1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322169" y="2651667"/>
            <a:ext cx="6814024" cy="1815505"/>
          </a:xfrm>
        </p:spPr>
        <p:txBody>
          <a:bodyPr anchor="b">
            <a:noAutofit/>
          </a:bodyPr>
          <a:lstStyle>
            <a:lvl1pPr algn="r">
              <a:defRPr sz="5955">
                <a:solidFill>
                  <a:schemeClr val="accent1"/>
                </a:solidFill>
              </a:defRPr>
            </a:lvl1pPr>
          </a:lstStyle>
          <a:p>
            <a:r>
              <a:rPr lang="cs-CZ" smtClean="0"/>
              <a:t>Kliknutím lze upravit styl.</a:t>
            </a:r>
            <a:endParaRPr lang="en-US" dirty="0"/>
          </a:p>
        </p:txBody>
      </p:sp>
      <p:sp>
        <p:nvSpPr>
          <p:cNvPr id="3" name="Subtitle 2"/>
          <p:cNvSpPr>
            <a:spLocks noGrp="1"/>
          </p:cNvSpPr>
          <p:nvPr>
            <p:ph type="subTitle" idx="1"/>
          </p:nvPr>
        </p:nvSpPr>
        <p:spPr>
          <a:xfrm>
            <a:off x="1322169" y="4467170"/>
            <a:ext cx="6814024" cy="1209636"/>
          </a:xfrm>
        </p:spPr>
        <p:txBody>
          <a:bodyPr anchor="t"/>
          <a:lstStyle>
            <a:lvl1pPr marL="0" indent="0" algn="r">
              <a:buNone/>
              <a:defRPr>
                <a:solidFill>
                  <a:schemeClr val="tx1">
                    <a:lumMod val="50000"/>
                    <a:lumOff val="50000"/>
                  </a:schemeClr>
                </a:solidFill>
              </a:defRPr>
            </a:lvl1pPr>
            <a:lvl2pPr marL="504200" indent="0" algn="ctr">
              <a:buNone/>
              <a:defRPr>
                <a:solidFill>
                  <a:schemeClr val="tx1">
                    <a:tint val="75000"/>
                  </a:schemeClr>
                </a:solidFill>
              </a:defRPr>
            </a:lvl2pPr>
            <a:lvl3pPr marL="1008400" indent="0" algn="ctr">
              <a:buNone/>
              <a:defRPr>
                <a:solidFill>
                  <a:schemeClr val="tx1">
                    <a:tint val="75000"/>
                  </a:schemeClr>
                </a:solidFill>
              </a:defRPr>
            </a:lvl3pPr>
            <a:lvl4pPr marL="1512600" indent="0" algn="ctr">
              <a:buNone/>
              <a:defRPr>
                <a:solidFill>
                  <a:schemeClr val="tx1">
                    <a:tint val="75000"/>
                  </a:schemeClr>
                </a:solidFill>
              </a:defRPr>
            </a:lvl4pPr>
            <a:lvl5pPr marL="2016801" indent="0" algn="ctr">
              <a:buNone/>
              <a:defRPr>
                <a:solidFill>
                  <a:schemeClr val="tx1">
                    <a:tint val="75000"/>
                  </a:schemeClr>
                </a:solidFill>
              </a:defRPr>
            </a:lvl5pPr>
            <a:lvl6pPr marL="2521001" indent="0" algn="ctr">
              <a:buNone/>
              <a:defRPr>
                <a:solidFill>
                  <a:schemeClr val="tx1">
                    <a:tint val="75000"/>
                  </a:schemeClr>
                </a:solidFill>
              </a:defRPr>
            </a:lvl6pPr>
            <a:lvl7pPr marL="3025201" indent="0" algn="ctr">
              <a:buNone/>
              <a:defRPr>
                <a:solidFill>
                  <a:schemeClr val="tx1">
                    <a:tint val="75000"/>
                  </a:schemeClr>
                </a:solidFill>
              </a:defRPr>
            </a:lvl7pPr>
            <a:lvl8pPr marL="3529401" indent="0" algn="ctr">
              <a:buNone/>
              <a:defRPr>
                <a:solidFill>
                  <a:schemeClr val="tx1">
                    <a:tint val="75000"/>
                  </a:schemeClr>
                </a:solidFill>
              </a:defRPr>
            </a:lvl8pPr>
            <a:lvl9pPr marL="4033601" indent="0" algn="ctr">
              <a:buNone/>
              <a:defRPr>
                <a:solidFill>
                  <a:schemeClr val="tx1">
                    <a:tint val="75000"/>
                  </a:schemeClr>
                </a:solidFill>
              </a:defRPr>
            </a:lvl9pPr>
          </a:lstStyle>
          <a:p>
            <a:r>
              <a:rPr lang="cs-CZ" smtClean="0"/>
              <a:t>Kliknutím můžete upravit styl předlohy.</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5/23/2020</a:t>
            </a:fld>
            <a:endParaRPr lang="en-US"/>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942390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970"/>
            </a:lvl1pPr>
          </a:lstStyle>
          <a:p>
            <a:r>
              <a:rPr lang="cs-CZ" smtClean="0"/>
              <a:t>Kliknutím lze upravit styl.</a:t>
            </a:r>
            <a:endParaRPr lang="en-US" dirty="0"/>
          </a:p>
        </p:txBody>
      </p:sp>
      <p:sp>
        <p:nvSpPr>
          <p:cNvPr id="3" name="Content Placeholder 2"/>
          <p:cNvSpPr>
            <a:spLocks noGrp="1"/>
          </p:cNvSpPr>
          <p:nvPr>
            <p:ph idx="1"/>
          </p:nvPr>
        </p:nvSpPr>
        <p:spPr/>
        <p:txBody>
          <a:bodyPr/>
          <a:lstStyle/>
          <a:p>
            <a:pPr lvl="0"/>
            <a:r>
              <a:rPr lang="cs-CZ" smtClean="0"/>
              <a:t>Upravte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5/23/2020</a:t>
            </a:fld>
            <a:endParaRPr lang="en-US"/>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17973329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Title 1"/>
          <p:cNvSpPr>
            <a:spLocks noGrp="1"/>
          </p:cNvSpPr>
          <p:nvPr>
            <p:ph type="title"/>
          </p:nvPr>
        </p:nvSpPr>
        <p:spPr>
          <a:xfrm>
            <a:off x="712892" y="2978458"/>
            <a:ext cx="7423300" cy="2014313"/>
          </a:xfrm>
        </p:spPr>
        <p:txBody>
          <a:bodyPr anchor="b"/>
          <a:lstStyle>
            <a:lvl1pPr algn="l">
              <a:defRPr sz="4411" b="0" cap="none"/>
            </a:lvl1pPr>
          </a:lstStyle>
          <a:p>
            <a:r>
              <a:rPr lang="cs-CZ" smtClean="0"/>
              <a:t>Kliknutím lze upravit styl.</a:t>
            </a:r>
            <a:endParaRPr lang="en-US" dirty="0"/>
          </a:p>
        </p:txBody>
      </p:sp>
      <p:sp>
        <p:nvSpPr>
          <p:cNvPr id="3" name="Text Placeholder 2"/>
          <p:cNvSpPr>
            <a:spLocks noGrp="1"/>
          </p:cNvSpPr>
          <p:nvPr>
            <p:ph type="body" idx="1"/>
          </p:nvPr>
        </p:nvSpPr>
        <p:spPr>
          <a:xfrm>
            <a:off x="712892" y="4992769"/>
            <a:ext cx="7423300" cy="948830"/>
          </a:xfrm>
        </p:spPr>
        <p:txBody>
          <a:bodyPr anchor="t"/>
          <a:lstStyle>
            <a:lvl1pPr marL="0" indent="0" algn="l">
              <a:buNone/>
              <a:defRPr sz="2206">
                <a:solidFill>
                  <a:schemeClr val="tx1">
                    <a:lumMod val="50000"/>
                    <a:lumOff val="50000"/>
                  </a:schemeClr>
                </a:solidFill>
              </a:defRPr>
            </a:lvl1pPr>
            <a:lvl2pPr marL="504200" indent="0">
              <a:buNone/>
              <a:defRPr sz="1985">
                <a:solidFill>
                  <a:schemeClr val="tx1">
                    <a:tint val="75000"/>
                  </a:schemeClr>
                </a:solidFill>
              </a:defRPr>
            </a:lvl2pPr>
            <a:lvl3pPr marL="1008400" indent="0">
              <a:buNone/>
              <a:defRPr sz="1764">
                <a:solidFill>
                  <a:schemeClr val="tx1">
                    <a:tint val="75000"/>
                  </a:schemeClr>
                </a:solidFill>
              </a:defRPr>
            </a:lvl3pPr>
            <a:lvl4pPr marL="1512600" indent="0">
              <a:buNone/>
              <a:defRPr sz="1544">
                <a:solidFill>
                  <a:schemeClr val="tx1">
                    <a:tint val="75000"/>
                  </a:schemeClr>
                </a:solidFill>
              </a:defRPr>
            </a:lvl4pPr>
            <a:lvl5pPr marL="2016801" indent="0">
              <a:buNone/>
              <a:defRPr sz="1544">
                <a:solidFill>
                  <a:schemeClr val="tx1">
                    <a:tint val="75000"/>
                  </a:schemeClr>
                </a:solidFill>
              </a:defRPr>
            </a:lvl5pPr>
            <a:lvl6pPr marL="2521001" indent="0">
              <a:buNone/>
              <a:defRPr sz="1544">
                <a:solidFill>
                  <a:schemeClr val="tx1">
                    <a:tint val="75000"/>
                  </a:schemeClr>
                </a:solidFill>
              </a:defRPr>
            </a:lvl6pPr>
            <a:lvl7pPr marL="3025201" indent="0">
              <a:buNone/>
              <a:defRPr sz="1544">
                <a:solidFill>
                  <a:schemeClr val="tx1">
                    <a:tint val="75000"/>
                  </a:schemeClr>
                </a:solidFill>
              </a:defRPr>
            </a:lvl7pPr>
            <a:lvl8pPr marL="3529401" indent="0">
              <a:buNone/>
              <a:defRPr sz="1544">
                <a:solidFill>
                  <a:schemeClr val="tx1">
                    <a:tint val="75000"/>
                  </a:schemeClr>
                </a:solidFill>
              </a:defRPr>
            </a:lvl8pPr>
            <a:lvl9pPr marL="4033601" indent="0">
              <a:buNone/>
              <a:defRPr sz="1544">
                <a:solidFill>
                  <a:schemeClr val="tx1">
                    <a:tint val="75000"/>
                  </a:schemeClr>
                </a:solidFill>
              </a:defRPr>
            </a:lvl9pPr>
          </a:lstStyle>
          <a:p>
            <a:pPr lvl="0"/>
            <a:r>
              <a:rPr lang="cs-CZ" smtClean="0"/>
              <a:t>Upravte styly předlohy textu.</a:t>
            </a:r>
          </a:p>
        </p:txBody>
      </p:sp>
      <p:sp>
        <p:nvSpPr>
          <p:cNvPr id="4" name="Date Placeholder 3"/>
          <p:cNvSpPr>
            <a:spLocks noGrp="1"/>
          </p:cNvSpPr>
          <p:nvPr>
            <p:ph type="dt" sz="half" idx="10"/>
          </p:nvPr>
        </p:nvSpPr>
        <p:spPr/>
        <p:txBody>
          <a:bodyPr/>
          <a:lstStyle/>
          <a:p>
            <a:fld id="{1D8BD707-D9CF-40AE-B4C6-C98DA3205C09}" type="datetimeFigureOut">
              <a:rPr lang="en-US" smtClean="0"/>
              <a:t>5/23/2020</a:t>
            </a:fld>
            <a:endParaRPr lang="en-US"/>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5893588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a:xfrm>
            <a:off x="712893" y="672253"/>
            <a:ext cx="7423299" cy="1456549"/>
          </a:xfrm>
        </p:spPr>
        <p:txBody>
          <a:bodyPr/>
          <a:lstStyle/>
          <a:p>
            <a:r>
              <a:rPr lang="cs-CZ" smtClean="0"/>
              <a:t>Kliknutím lze upravit styl.</a:t>
            </a:r>
            <a:endParaRPr lang="en-US" dirty="0"/>
          </a:p>
        </p:txBody>
      </p:sp>
      <p:sp>
        <p:nvSpPr>
          <p:cNvPr id="3" name="Content Placeholder 2"/>
          <p:cNvSpPr>
            <a:spLocks noGrp="1"/>
          </p:cNvSpPr>
          <p:nvPr>
            <p:ph sz="half" idx="1"/>
          </p:nvPr>
        </p:nvSpPr>
        <p:spPr>
          <a:xfrm>
            <a:off x="712894" y="2382650"/>
            <a:ext cx="3611372" cy="4279629"/>
          </a:xfrm>
        </p:spPr>
        <p:txBody>
          <a:bodyPr>
            <a:normAutofit/>
          </a:bodyPr>
          <a:lstStyle>
            <a:lvl1pPr>
              <a:defRPr sz="1985"/>
            </a:lvl1pPr>
            <a:lvl2pPr>
              <a:defRPr sz="1764"/>
            </a:lvl2pPr>
            <a:lvl3pPr>
              <a:defRPr sz="1544"/>
            </a:lvl3pPr>
            <a:lvl4pPr>
              <a:defRPr sz="1323"/>
            </a:lvl4pPr>
            <a:lvl5pPr>
              <a:defRPr sz="1323"/>
            </a:lvl5pPr>
            <a:lvl6pPr>
              <a:defRPr sz="1323"/>
            </a:lvl6pPr>
            <a:lvl7pPr>
              <a:defRPr sz="1323"/>
            </a:lvl7pPr>
            <a:lvl8pPr>
              <a:defRPr sz="1323"/>
            </a:lvl8pPr>
            <a:lvl9pPr>
              <a:defRPr sz="1323"/>
            </a:lvl9pPr>
          </a:lstStyle>
          <a:p>
            <a:pPr lvl="0"/>
            <a:r>
              <a:rPr lang="cs-CZ" smtClean="0"/>
              <a:t>Upravte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4" name="Content Placeholder 3"/>
          <p:cNvSpPr>
            <a:spLocks noGrp="1"/>
          </p:cNvSpPr>
          <p:nvPr>
            <p:ph sz="half" idx="2"/>
          </p:nvPr>
        </p:nvSpPr>
        <p:spPr>
          <a:xfrm>
            <a:off x="4524819" y="2382651"/>
            <a:ext cx="3611373" cy="4279630"/>
          </a:xfrm>
        </p:spPr>
        <p:txBody>
          <a:bodyPr>
            <a:normAutofit/>
          </a:bodyPr>
          <a:lstStyle>
            <a:lvl1pPr>
              <a:defRPr sz="1985"/>
            </a:lvl1pPr>
            <a:lvl2pPr>
              <a:defRPr sz="1764"/>
            </a:lvl2pPr>
            <a:lvl3pPr>
              <a:defRPr sz="1544"/>
            </a:lvl3pPr>
            <a:lvl4pPr>
              <a:defRPr sz="1323"/>
            </a:lvl4pPr>
            <a:lvl5pPr>
              <a:defRPr sz="1323"/>
            </a:lvl5pPr>
            <a:lvl6pPr>
              <a:defRPr sz="1323"/>
            </a:lvl6pPr>
            <a:lvl7pPr>
              <a:defRPr sz="1323"/>
            </a:lvl7pPr>
            <a:lvl8pPr>
              <a:defRPr sz="1323"/>
            </a:lvl8pPr>
            <a:lvl9pPr>
              <a:defRPr sz="1323"/>
            </a:lvl9pPr>
          </a:lstStyle>
          <a:p>
            <a:pPr lvl="0"/>
            <a:r>
              <a:rPr lang="cs-CZ" smtClean="0"/>
              <a:t>Upravte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5" name="Date Placeholder 4"/>
          <p:cNvSpPr>
            <a:spLocks noGrp="1"/>
          </p:cNvSpPr>
          <p:nvPr>
            <p:ph type="dt" sz="half" idx="10"/>
          </p:nvPr>
        </p:nvSpPr>
        <p:spPr/>
        <p:txBody>
          <a:bodyPr/>
          <a:lstStyle/>
          <a:p>
            <a:fld id="{1D8BD707-D9CF-40AE-B4C6-C98DA3205C09}" type="datetimeFigureOut">
              <a:rPr lang="en-US" smtClean="0"/>
              <a:t>5/23/2020</a:t>
            </a:fld>
            <a:endParaRPr lang="en-US"/>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27880766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Title 1"/>
          <p:cNvSpPr>
            <a:spLocks noGrp="1"/>
          </p:cNvSpPr>
          <p:nvPr>
            <p:ph type="title"/>
          </p:nvPr>
        </p:nvSpPr>
        <p:spPr>
          <a:xfrm>
            <a:off x="712893" y="672253"/>
            <a:ext cx="7423298" cy="1456549"/>
          </a:xfrm>
        </p:spPr>
        <p:txBody>
          <a:bodyPr/>
          <a:lstStyle>
            <a:lvl1pPr>
              <a:defRPr/>
            </a:lvl1pPr>
          </a:lstStyle>
          <a:p>
            <a:r>
              <a:rPr lang="cs-CZ" smtClean="0"/>
              <a:t>Kliknutím lze upravit styl.</a:t>
            </a:r>
            <a:endParaRPr lang="en-US" dirty="0"/>
          </a:p>
        </p:txBody>
      </p:sp>
      <p:sp>
        <p:nvSpPr>
          <p:cNvPr id="3" name="Text Placeholder 2"/>
          <p:cNvSpPr>
            <a:spLocks noGrp="1"/>
          </p:cNvSpPr>
          <p:nvPr>
            <p:ph type="body" idx="1"/>
          </p:nvPr>
        </p:nvSpPr>
        <p:spPr>
          <a:xfrm>
            <a:off x="712892" y="2383084"/>
            <a:ext cx="3614369" cy="635489"/>
          </a:xfrm>
        </p:spPr>
        <p:txBody>
          <a:bodyPr anchor="b">
            <a:noAutofit/>
          </a:bodyPr>
          <a:lstStyle>
            <a:lvl1pPr marL="0" indent="0">
              <a:buNone/>
              <a:defRPr sz="2647" b="0"/>
            </a:lvl1pPr>
            <a:lvl2pPr marL="504200" indent="0">
              <a:buNone/>
              <a:defRPr sz="2206" b="1"/>
            </a:lvl2pPr>
            <a:lvl3pPr marL="1008400" indent="0">
              <a:buNone/>
              <a:defRPr sz="1985" b="1"/>
            </a:lvl3pPr>
            <a:lvl4pPr marL="1512600" indent="0">
              <a:buNone/>
              <a:defRPr sz="1764" b="1"/>
            </a:lvl4pPr>
            <a:lvl5pPr marL="2016801" indent="0">
              <a:buNone/>
              <a:defRPr sz="1764" b="1"/>
            </a:lvl5pPr>
            <a:lvl6pPr marL="2521001" indent="0">
              <a:buNone/>
              <a:defRPr sz="1764" b="1"/>
            </a:lvl6pPr>
            <a:lvl7pPr marL="3025201" indent="0">
              <a:buNone/>
              <a:defRPr sz="1764" b="1"/>
            </a:lvl7pPr>
            <a:lvl8pPr marL="3529401" indent="0">
              <a:buNone/>
              <a:defRPr sz="1764" b="1"/>
            </a:lvl8pPr>
            <a:lvl9pPr marL="4033601" indent="0">
              <a:buNone/>
              <a:defRPr sz="1764" b="1"/>
            </a:lvl9pPr>
          </a:lstStyle>
          <a:p>
            <a:pPr lvl="0"/>
            <a:r>
              <a:rPr lang="cs-CZ" smtClean="0"/>
              <a:t>Upravte styly předlohy textu.</a:t>
            </a:r>
          </a:p>
        </p:txBody>
      </p:sp>
      <p:sp>
        <p:nvSpPr>
          <p:cNvPr id="4" name="Content Placeholder 3"/>
          <p:cNvSpPr>
            <a:spLocks noGrp="1"/>
          </p:cNvSpPr>
          <p:nvPr>
            <p:ph sz="half" idx="2"/>
          </p:nvPr>
        </p:nvSpPr>
        <p:spPr>
          <a:xfrm>
            <a:off x="712892" y="3018575"/>
            <a:ext cx="3614369" cy="3643707"/>
          </a:xfrm>
        </p:spPr>
        <p:txBody>
          <a:bodyPr>
            <a:normAutofit/>
          </a:bodyPr>
          <a:lstStyle/>
          <a:p>
            <a:pPr lvl="0"/>
            <a:r>
              <a:rPr lang="cs-CZ" smtClean="0"/>
              <a:t>Upravte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5" name="Text Placeholder 4"/>
          <p:cNvSpPr>
            <a:spLocks noGrp="1"/>
          </p:cNvSpPr>
          <p:nvPr>
            <p:ph type="body" sz="quarter" idx="3"/>
          </p:nvPr>
        </p:nvSpPr>
        <p:spPr>
          <a:xfrm>
            <a:off x="4521821" y="2383084"/>
            <a:ext cx="3614369" cy="635489"/>
          </a:xfrm>
        </p:spPr>
        <p:txBody>
          <a:bodyPr anchor="b">
            <a:noAutofit/>
          </a:bodyPr>
          <a:lstStyle>
            <a:lvl1pPr marL="0" indent="0">
              <a:buNone/>
              <a:defRPr sz="2647" b="0"/>
            </a:lvl1pPr>
            <a:lvl2pPr marL="504200" indent="0">
              <a:buNone/>
              <a:defRPr sz="2206" b="1"/>
            </a:lvl2pPr>
            <a:lvl3pPr marL="1008400" indent="0">
              <a:buNone/>
              <a:defRPr sz="1985" b="1"/>
            </a:lvl3pPr>
            <a:lvl4pPr marL="1512600" indent="0">
              <a:buNone/>
              <a:defRPr sz="1764" b="1"/>
            </a:lvl4pPr>
            <a:lvl5pPr marL="2016801" indent="0">
              <a:buNone/>
              <a:defRPr sz="1764" b="1"/>
            </a:lvl5pPr>
            <a:lvl6pPr marL="2521001" indent="0">
              <a:buNone/>
              <a:defRPr sz="1764" b="1"/>
            </a:lvl6pPr>
            <a:lvl7pPr marL="3025201" indent="0">
              <a:buNone/>
              <a:defRPr sz="1764" b="1"/>
            </a:lvl7pPr>
            <a:lvl8pPr marL="3529401" indent="0">
              <a:buNone/>
              <a:defRPr sz="1764" b="1"/>
            </a:lvl8pPr>
            <a:lvl9pPr marL="4033601" indent="0">
              <a:buNone/>
              <a:defRPr sz="1764" b="1"/>
            </a:lvl9pPr>
          </a:lstStyle>
          <a:p>
            <a:pPr lvl="0"/>
            <a:r>
              <a:rPr lang="cs-CZ" smtClean="0"/>
              <a:t>Upravte styly předlohy textu.</a:t>
            </a:r>
          </a:p>
        </p:txBody>
      </p:sp>
      <p:sp>
        <p:nvSpPr>
          <p:cNvPr id="6" name="Content Placeholder 5"/>
          <p:cNvSpPr>
            <a:spLocks noGrp="1"/>
          </p:cNvSpPr>
          <p:nvPr>
            <p:ph sz="quarter" idx="4"/>
          </p:nvPr>
        </p:nvSpPr>
        <p:spPr>
          <a:xfrm>
            <a:off x="4521821" y="3018575"/>
            <a:ext cx="3614369" cy="3643707"/>
          </a:xfrm>
        </p:spPr>
        <p:txBody>
          <a:bodyPr>
            <a:normAutofit/>
          </a:bodyPr>
          <a:lstStyle/>
          <a:p>
            <a:pPr lvl="0"/>
            <a:r>
              <a:rPr lang="cs-CZ" smtClean="0"/>
              <a:t>Upravte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7" name="Date Placeholder 6"/>
          <p:cNvSpPr>
            <a:spLocks noGrp="1"/>
          </p:cNvSpPr>
          <p:nvPr>
            <p:ph type="dt" sz="half" idx="10"/>
          </p:nvPr>
        </p:nvSpPr>
        <p:spPr/>
        <p:txBody>
          <a:bodyPr/>
          <a:lstStyle/>
          <a:p>
            <a:fld id="{1D8BD707-D9CF-40AE-B4C6-C98DA3205C09}" type="datetimeFigureOut">
              <a:rPr lang="en-US" smtClean="0"/>
              <a:t>5/23/2020</a:t>
            </a:fld>
            <a:endParaRPr lang="en-US"/>
          </a:p>
        </p:txBody>
      </p:sp>
      <p:sp>
        <p:nvSpPr>
          <p:cNvPr id="8" name="Footer Placeholder 7"/>
          <p:cNvSpPr>
            <a:spLocks noGrp="1"/>
          </p:cNvSpPr>
          <p:nvPr>
            <p:ph type="ftr" sz="quarter" idx="11"/>
          </p:nvPr>
        </p:nvSpPr>
        <p:spPr/>
        <p:txBody>
          <a:bodyPr/>
          <a:lstStyle/>
          <a:p>
            <a:endParaRPr lang="cs-CZ"/>
          </a:p>
        </p:txBody>
      </p:sp>
      <p:sp>
        <p:nvSpPr>
          <p:cNvPr id="9" name="Slide Number Placeholder 8"/>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11591657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Jenom nadpis">
    <p:spTree>
      <p:nvGrpSpPr>
        <p:cNvPr id="1" name=""/>
        <p:cNvGrpSpPr/>
        <p:nvPr/>
      </p:nvGrpSpPr>
      <p:grpSpPr>
        <a:xfrm>
          <a:off x="0" y="0"/>
          <a:ext cx="0" cy="0"/>
          <a:chOff x="0" y="0"/>
          <a:chExt cx="0" cy="0"/>
        </a:xfrm>
      </p:grpSpPr>
      <p:sp>
        <p:nvSpPr>
          <p:cNvPr id="2" name="Title 1"/>
          <p:cNvSpPr>
            <a:spLocks noGrp="1"/>
          </p:cNvSpPr>
          <p:nvPr>
            <p:ph type="title"/>
          </p:nvPr>
        </p:nvSpPr>
        <p:spPr>
          <a:xfrm>
            <a:off x="712892" y="672253"/>
            <a:ext cx="7423299" cy="1456549"/>
          </a:xfrm>
        </p:spPr>
        <p:txBody>
          <a:bodyPr/>
          <a:lstStyle/>
          <a:p>
            <a:r>
              <a:rPr lang="cs-CZ" smtClean="0"/>
              <a:t>Kliknutím lze upravit styl.</a:t>
            </a:r>
            <a:endParaRPr lang="en-US" dirty="0"/>
          </a:p>
        </p:txBody>
      </p:sp>
      <p:sp>
        <p:nvSpPr>
          <p:cNvPr id="3" name="Date Placeholder 2"/>
          <p:cNvSpPr>
            <a:spLocks noGrp="1"/>
          </p:cNvSpPr>
          <p:nvPr>
            <p:ph type="dt" sz="half" idx="10"/>
          </p:nvPr>
        </p:nvSpPr>
        <p:spPr/>
        <p:txBody>
          <a:bodyPr/>
          <a:lstStyle/>
          <a:p>
            <a:fld id="{1D8BD707-D9CF-40AE-B4C6-C98DA3205C09}" type="datetimeFigureOut">
              <a:rPr lang="en-US" smtClean="0"/>
              <a:t>5/23/2020</a:t>
            </a:fld>
            <a:endParaRPr lang="en-US"/>
          </a:p>
        </p:txBody>
      </p:sp>
      <p:sp>
        <p:nvSpPr>
          <p:cNvPr id="4" name="Footer Placeholder 3"/>
          <p:cNvSpPr>
            <a:spLocks noGrp="1"/>
          </p:cNvSpPr>
          <p:nvPr>
            <p:ph type="ftr" sz="quarter" idx="11"/>
          </p:nvPr>
        </p:nvSpPr>
        <p:spPr/>
        <p:txBody>
          <a:bodyPr/>
          <a:lstStyle/>
          <a:p>
            <a:endParaRPr lang="cs-CZ"/>
          </a:p>
        </p:txBody>
      </p:sp>
      <p:sp>
        <p:nvSpPr>
          <p:cNvPr id="5" name="Slide Number Placeholder 4"/>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22997387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t>5/23/2020</a:t>
            </a:fld>
            <a:endParaRPr lang="en-US"/>
          </a:p>
        </p:txBody>
      </p:sp>
      <p:sp>
        <p:nvSpPr>
          <p:cNvPr id="3" name="Footer Placeholder 2"/>
          <p:cNvSpPr>
            <a:spLocks noGrp="1"/>
          </p:cNvSpPr>
          <p:nvPr>
            <p:ph type="ftr" sz="quarter" idx="11"/>
          </p:nvPr>
        </p:nvSpPr>
        <p:spPr/>
        <p:txBody>
          <a:bodyPr/>
          <a:lstStyle/>
          <a:p>
            <a:endParaRPr lang="cs-CZ"/>
          </a:p>
        </p:txBody>
      </p:sp>
      <p:sp>
        <p:nvSpPr>
          <p:cNvPr id="4" name="Slide Number Placeholder 3"/>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7219608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Title 1"/>
          <p:cNvSpPr>
            <a:spLocks noGrp="1"/>
          </p:cNvSpPr>
          <p:nvPr>
            <p:ph type="title"/>
          </p:nvPr>
        </p:nvSpPr>
        <p:spPr>
          <a:xfrm>
            <a:off x="712892" y="1652627"/>
            <a:ext cx="3262963" cy="1409864"/>
          </a:xfrm>
        </p:spPr>
        <p:txBody>
          <a:bodyPr anchor="b">
            <a:normAutofit/>
          </a:bodyPr>
          <a:lstStyle>
            <a:lvl1pPr>
              <a:defRPr sz="2206"/>
            </a:lvl1pPr>
          </a:lstStyle>
          <a:p>
            <a:r>
              <a:rPr lang="cs-CZ" smtClean="0"/>
              <a:t>Kliknutím lze upravit styl.</a:t>
            </a:r>
            <a:endParaRPr lang="en-US" dirty="0"/>
          </a:p>
        </p:txBody>
      </p:sp>
      <p:sp>
        <p:nvSpPr>
          <p:cNvPr id="3" name="Content Placeholder 2"/>
          <p:cNvSpPr>
            <a:spLocks noGrp="1"/>
          </p:cNvSpPr>
          <p:nvPr>
            <p:ph idx="1"/>
          </p:nvPr>
        </p:nvSpPr>
        <p:spPr>
          <a:xfrm>
            <a:off x="4176408" y="567848"/>
            <a:ext cx="3959782" cy="6094432"/>
          </a:xfrm>
        </p:spPr>
        <p:txBody>
          <a:bodyPr>
            <a:normAutofit/>
          </a:bodyPr>
          <a:lstStyle/>
          <a:p>
            <a:pPr lvl="0"/>
            <a:r>
              <a:rPr lang="cs-CZ" smtClean="0"/>
              <a:t>Upravte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4" name="Text Placeholder 3"/>
          <p:cNvSpPr>
            <a:spLocks noGrp="1"/>
          </p:cNvSpPr>
          <p:nvPr>
            <p:ph type="body" sz="half" idx="2"/>
          </p:nvPr>
        </p:nvSpPr>
        <p:spPr>
          <a:xfrm>
            <a:off x="712892" y="3062490"/>
            <a:ext cx="3262963" cy="2850073"/>
          </a:xfrm>
        </p:spPr>
        <p:txBody>
          <a:bodyPr>
            <a:normAutofit/>
          </a:bodyPr>
          <a:lstStyle>
            <a:lvl1pPr marL="0" indent="0">
              <a:buNone/>
              <a:defRPr sz="1544"/>
            </a:lvl1pPr>
            <a:lvl2pPr marL="378150" indent="0">
              <a:buNone/>
              <a:defRPr sz="1158"/>
            </a:lvl2pPr>
            <a:lvl3pPr marL="756300" indent="0">
              <a:buNone/>
              <a:defRPr sz="993"/>
            </a:lvl3pPr>
            <a:lvl4pPr marL="1134450" indent="0">
              <a:buNone/>
              <a:defRPr sz="827"/>
            </a:lvl4pPr>
            <a:lvl5pPr marL="1512600" indent="0">
              <a:buNone/>
              <a:defRPr sz="827"/>
            </a:lvl5pPr>
            <a:lvl6pPr marL="1890751" indent="0">
              <a:buNone/>
              <a:defRPr sz="827"/>
            </a:lvl6pPr>
            <a:lvl7pPr marL="2268901" indent="0">
              <a:buNone/>
              <a:defRPr sz="827"/>
            </a:lvl7pPr>
            <a:lvl8pPr marL="2647051" indent="0">
              <a:buNone/>
              <a:defRPr sz="827"/>
            </a:lvl8pPr>
            <a:lvl9pPr marL="3025201" indent="0">
              <a:buNone/>
              <a:defRPr sz="827"/>
            </a:lvl9pPr>
          </a:lstStyle>
          <a:p>
            <a:pPr lvl="0"/>
            <a:r>
              <a:rPr lang="cs-CZ" smtClean="0"/>
              <a:t>Upravte styly předlohy textu.</a:t>
            </a:r>
          </a:p>
        </p:txBody>
      </p:sp>
      <p:sp>
        <p:nvSpPr>
          <p:cNvPr id="5" name="Date Placeholder 4"/>
          <p:cNvSpPr>
            <a:spLocks noGrp="1"/>
          </p:cNvSpPr>
          <p:nvPr>
            <p:ph type="dt" sz="half" idx="10"/>
          </p:nvPr>
        </p:nvSpPr>
        <p:spPr/>
        <p:txBody>
          <a:bodyPr/>
          <a:lstStyle/>
          <a:p>
            <a:fld id="{1D8BD707-D9CF-40AE-B4C6-C98DA3205C09}" type="datetimeFigureOut">
              <a:rPr lang="en-US" smtClean="0"/>
              <a:t>5/23/2020</a:t>
            </a:fld>
            <a:endParaRPr lang="en-US"/>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2613368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Title 1"/>
          <p:cNvSpPr>
            <a:spLocks noGrp="1"/>
          </p:cNvSpPr>
          <p:nvPr>
            <p:ph type="title"/>
          </p:nvPr>
        </p:nvSpPr>
        <p:spPr>
          <a:xfrm>
            <a:off x="712892" y="5293995"/>
            <a:ext cx="7423299" cy="624986"/>
          </a:xfrm>
        </p:spPr>
        <p:txBody>
          <a:bodyPr anchor="b">
            <a:normAutofit/>
          </a:bodyPr>
          <a:lstStyle>
            <a:lvl1pPr algn="l">
              <a:defRPr sz="2647" b="0"/>
            </a:lvl1pPr>
          </a:lstStyle>
          <a:p>
            <a:r>
              <a:rPr lang="cs-CZ" smtClean="0"/>
              <a:t>Kliknutím lze upravit styl.</a:t>
            </a:r>
            <a:endParaRPr lang="en-US" dirty="0"/>
          </a:p>
        </p:txBody>
      </p:sp>
      <p:sp>
        <p:nvSpPr>
          <p:cNvPr id="3" name="Picture Placeholder 2"/>
          <p:cNvSpPr>
            <a:spLocks noGrp="1" noChangeAspect="1"/>
          </p:cNvSpPr>
          <p:nvPr>
            <p:ph type="pic" idx="1"/>
          </p:nvPr>
        </p:nvSpPr>
        <p:spPr>
          <a:xfrm>
            <a:off x="712892" y="672254"/>
            <a:ext cx="7423299" cy="4240972"/>
          </a:xfrm>
        </p:spPr>
        <p:txBody>
          <a:bodyPr anchor="t">
            <a:normAutofit/>
          </a:bodyPr>
          <a:lstStyle>
            <a:lvl1pPr marL="0" indent="0" algn="ctr">
              <a:buNone/>
              <a:defRPr sz="1764"/>
            </a:lvl1pPr>
            <a:lvl2pPr marL="504200" indent="0">
              <a:buNone/>
              <a:defRPr sz="1764"/>
            </a:lvl2pPr>
            <a:lvl3pPr marL="1008400" indent="0">
              <a:buNone/>
              <a:defRPr sz="1764"/>
            </a:lvl3pPr>
            <a:lvl4pPr marL="1512600" indent="0">
              <a:buNone/>
              <a:defRPr sz="1764"/>
            </a:lvl4pPr>
            <a:lvl5pPr marL="2016801" indent="0">
              <a:buNone/>
              <a:defRPr sz="1764"/>
            </a:lvl5pPr>
            <a:lvl6pPr marL="2521001" indent="0">
              <a:buNone/>
              <a:defRPr sz="1764"/>
            </a:lvl6pPr>
            <a:lvl7pPr marL="3025201" indent="0">
              <a:buNone/>
              <a:defRPr sz="1764"/>
            </a:lvl7pPr>
            <a:lvl8pPr marL="3529401" indent="0">
              <a:buNone/>
              <a:defRPr sz="1764"/>
            </a:lvl8pPr>
            <a:lvl9pPr marL="4033601" indent="0">
              <a:buNone/>
              <a:defRPr sz="1764"/>
            </a:lvl9pPr>
          </a:lstStyle>
          <a:p>
            <a:r>
              <a:rPr lang="cs-CZ" smtClean="0"/>
              <a:t>Kliknutím na ikonu přidáte obrázek.</a:t>
            </a:r>
            <a:endParaRPr lang="en-US" dirty="0"/>
          </a:p>
        </p:txBody>
      </p:sp>
      <p:sp>
        <p:nvSpPr>
          <p:cNvPr id="4" name="Text Placeholder 3"/>
          <p:cNvSpPr>
            <a:spLocks noGrp="1"/>
          </p:cNvSpPr>
          <p:nvPr>
            <p:ph type="body" sz="half" idx="2"/>
          </p:nvPr>
        </p:nvSpPr>
        <p:spPr>
          <a:xfrm>
            <a:off x="712892" y="5918981"/>
            <a:ext cx="7423299" cy="743299"/>
          </a:xfrm>
        </p:spPr>
        <p:txBody>
          <a:bodyPr>
            <a:normAutofit/>
          </a:bodyPr>
          <a:lstStyle>
            <a:lvl1pPr marL="0" indent="0">
              <a:buNone/>
              <a:defRPr sz="1323"/>
            </a:lvl1pPr>
            <a:lvl2pPr marL="504200" indent="0">
              <a:buNone/>
              <a:defRPr sz="1323"/>
            </a:lvl2pPr>
            <a:lvl3pPr marL="1008400" indent="0">
              <a:buNone/>
              <a:defRPr sz="1103"/>
            </a:lvl3pPr>
            <a:lvl4pPr marL="1512600" indent="0">
              <a:buNone/>
              <a:defRPr sz="993"/>
            </a:lvl4pPr>
            <a:lvl5pPr marL="2016801" indent="0">
              <a:buNone/>
              <a:defRPr sz="993"/>
            </a:lvl5pPr>
            <a:lvl6pPr marL="2521001" indent="0">
              <a:buNone/>
              <a:defRPr sz="993"/>
            </a:lvl6pPr>
            <a:lvl7pPr marL="3025201" indent="0">
              <a:buNone/>
              <a:defRPr sz="993"/>
            </a:lvl7pPr>
            <a:lvl8pPr marL="3529401" indent="0">
              <a:buNone/>
              <a:defRPr sz="993"/>
            </a:lvl8pPr>
            <a:lvl9pPr marL="4033601" indent="0">
              <a:buNone/>
              <a:defRPr sz="993"/>
            </a:lvl9pPr>
          </a:lstStyle>
          <a:p>
            <a:pPr lvl="0"/>
            <a:r>
              <a:rPr lang="cs-CZ" smtClean="0"/>
              <a:t>Upravte styly předlohy textu.</a:t>
            </a:r>
          </a:p>
        </p:txBody>
      </p:sp>
      <p:sp>
        <p:nvSpPr>
          <p:cNvPr id="5" name="Date Placeholder 4"/>
          <p:cNvSpPr>
            <a:spLocks noGrp="1"/>
          </p:cNvSpPr>
          <p:nvPr>
            <p:ph type="dt" sz="half" idx="10"/>
          </p:nvPr>
        </p:nvSpPr>
        <p:spPr/>
        <p:txBody>
          <a:bodyPr/>
          <a:lstStyle/>
          <a:p>
            <a:fld id="{1D8BD707-D9CF-40AE-B4C6-C98DA3205C09}" type="datetimeFigureOut">
              <a:rPr lang="en-US" smtClean="0"/>
              <a:t>5/23/2020</a:t>
            </a:fld>
            <a:endParaRPr lang="en-US"/>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5623272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Název a popisek">
    <p:spTree>
      <p:nvGrpSpPr>
        <p:cNvPr id="1" name=""/>
        <p:cNvGrpSpPr/>
        <p:nvPr/>
      </p:nvGrpSpPr>
      <p:grpSpPr>
        <a:xfrm>
          <a:off x="0" y="0"/>
          <a:ext cx="0" cy="0"/>
          <a:chOff x="0" y="0"/>
          <a:chExt cx="0" cy="0"/>
        </a:xfrm>
      </p:grpSpPr>
      <p:sp>
        <p:nvSpPr>
          <p:cNvPr id="2" name="Title 1"/>
          <p:cNvSpPr>
            <a:spLocks noGrp="1"/>
          </p:cNvSpPr>
          <p:nvPr>
            <p:ph type="title"/>
          </p:nvPr>
        </p:nvSpPr>
        <p:spPr>
          <a:xfrm>
            <a:off x="712893" y="672254"/>
            <a:ext cx="7423299" cy="3753414"/>
          </a:xfrm>
        </p:spPr>
        <p:txBody>
          <a:bodyPr anchor="ctr">
            <a:normAutofit/>
          </a:bodyPr>
          <a:lstStyle>
            <a:lvl1pPr algn="l">
              <a:defRPr sz="4852" b="0" cap="none"/>
            </a:lvl1pPr>
          </a:lstStyle>
          <a:p>
            <a:r>
              <a:rPr lang="cs-CZ" smtClean="0"/>
              <a:t>Kliknutím lze upravit styl.</a:t>
            </a:r>
            <a:endParaRPr lang="en-US" dirty="0"/>
          </a:p>
        </p:txBody>
      </p:sp>
      <p:sp>
        <p:nvSpPr>
          <p:cNvPr id="3" name="Text Placeholder 2"/>
          <p:cNvSpPr>
            <a:spLocks noGrp="1"/>
          </p:cNvSpPr>
          <p:nvPr>
            <p:ph type="body" idx="1"/>
          </p:nvPr>
        </p:nvSpPr>
        <p:spPr>
          <a:xfrm>
            <a:off x="712893" y="4929858"/>
            <a:ext cx="7423299" cy="1732422"/>
          </a:xfrm>
        </p:spPr>
        <p:txBody>
          <a:bodyPr anchor="ctr">
            <a:normAutofit/>
          </a:bodyPr>
          <a:lstStyle>
            <a:lvl1pPr marL="0" indent="0" algn="l">
              <a:buNone/>
              <a:defRPr sz="1985">
                <a:solidFill>
                  <a:schemeClr val="tx1">
                    <a:lumMod val="75000"/>
                    <a:lumOff val="25000"/>
                  </a:schemeClr>
                </a:solidFill>
              </a:defRPr>
            </a:lvl1pPr>
            <a:lvl2pPr marL="504200" indent="0">
              <a:buNone/>
              <a:defRPr sz="1985">
                <a:solidFill>
                  <a:schemeClr val="tx1">
                    <a:tint val="75000"/>
                  </a:schemeClr>
                </a:solidFill>
              </a:defRPr>
            </a:lvl2pPr>
            <a:lvl3pPr marL="1008400" indent="0">
              <a:buNone/>
              <a:defRPr sz="1764">
                <a:solidFill>
                  <a:schemeClr val="tx1">
                    <a:tint val="75000"/>
                  </a:schemeClr>
                </a:solidFill>
              </a:defRPr>
            </a:lvl3pPr>
            <a:lvl4pPr marL="1512600" indent="0">
              <a:buNone/>
              <a:defRPr sz="1544">
                <a:solidFill>
                  <a:schemeClr val="tx1">
                    <a:tint val="75000"/>
                  </a:schemeClr>
                </a:solidFill>
              </a:defRPr>
            </a:lvl4pPr>
            <a:lvl5pPr marL="2016801" indent="0">
              <a:buNone/>
              <a:defRPr sz="1544">
                <a:solidFill>
                  <a:schemeClr val="tx1">
                    <a:tint val="75000"/>
                  </a:schemeClr>
                </a:solidFill>
              </a:defRPr>
            </a:lvl5pPr>
            <a:lvl6pPr marL="2521001" indent="0">
              <a:buNone/>
              <a:defRPr sz="1544">
                <a:solidFill>
                  <a:schemeClr val="tx1">
                    <a:tint val="75000"/>
                  </a:schemeClr>
                </a:solidFill>
              </a:defRPr>
            </a:lvl6pPr>
            <a:lvl7pPr marL="3025201" indent="0">
              <a:buNone/>
              <a:defRPr sz="1544">
                <a:solidFill>
                  <a:schemeClr val="tx1">
                    <a:tint val="75000"/>
                  </a:schemeClr>
                </a:solidFill>
              </a:defRPr>
            </a:lvl7pPr>
            <a:lvl8pPr marL="3529401" indent="0">
              <a:buNone/>
              <a:defRPr sz="1544">
                <a:solidFill>
                  <a:schemeClr val="tx1">
                    <a:tint val="75000"/>
                  </a:schemeClr>
                </a:solidFill>
              </a:defRPr>
            </a:lvl8pPr>
            <a:lvl9pPr marL="4033601" indent="0">
              <a:buNone/>
              <a:defRPr sz="1544">
                <a:solidFill>
                  <a:schemeClr val="tx1">
                    <a:tint val="75000"/>
                  </a:schemeClr>
                </a:solidFill>
              </a:defRPr>
            </a:lvl9pPr>
          </a:lstStyle>
          <a:p>
            <a:pPr lvl="0"/>
            <a:r>
              <a:rPr lang="cs-CZ" smtClean="0"/>
              <a:t>Upravte styly předlohy textu.</a:t>
            </a:r>
          </a:p>
        </p:txBody>
      </p:sp>
      <p:sp>
        <p:nvSpPr>
          <p:cNvPr id="4" name="Date Placeholder 3"/>
          <p:cNvSpPr>
            <a:spLocks noGrp="1"/>
          </p:cNvSpPr>
          <p:nvPr>
            <p:ph type="dt" sz="half" idx="10"/>
          </p:nvPr>
        </p:nvSpPr>
        <p:spPr/>
        <p:txBody>
          <a:bodyPr/>
          <a:lstStyle/>
          <a:p>
            <a:fld id="{1D8BD707-D9CF-40AE-B4C6-C98DA3205C09}" type="datetimeFigureOut">
              <a:rPr lang="en-US" smtClean="0"/>
              <a:t>5/23/2020</a:t>
            </a:fld>
            <a:endParaRPr lang="en-US"/>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13669001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ce s popiskem">
    <p:spTree>
      <p:nvGrpSpPr>
        <p:cNvPr id="1" name=""/>
        <p:cNvGrpSpPr/>
        <p:nvPr/>
      </p:nvGrpSpPr>
      <p:grpSpPr>
        <a:xfrm>
          <a:off x="0" y="0"/>
          <a:ext cx="0" cy="0"/>
          <a:chOff x="0" y="0"/>
          <a:chExt cx="0" cy="0"/>
        </a:xfrm>
      </p:grpSpPr>
      <p:sp>
        <p:nvSpPr>
          <p:cNvPr id="2" name="Title 1"/>
          <p:cNvSpPr>
            <a:spLocks noGrp="1"/>
          </p:cNvSpPr>
          <p:nvPr>
            <p:ph type="title"/>
          </p:nvPr>
        </p:nvSpPr>
        <p:spPr>
          <a:xfrm>
            <a:off x="906185" y="672253"/>
            <a:ext cx="7101080" cy="3333256"/>
          </a:xfrm>
        </p:spPr>
        <p:txBody>
          <a:bodyPr anchor="ctr">
            <a:normAutofit/>
          </a:bodyPr>
          <a:lstStyle>
            <a:lvl1pPr algn="l">
              <a:defRPr sz="4852" b="0" cap="none"/>
            </a:lvl1pPr>
          </a:lstStyle>
          <a:p>
            <a:r>
              <a:rPr lang="cs-CZ" smtClean="0"/>
              <a:t>Kliknutím lze upravit styl.</a:t>
            </a:r>
            <a:endParaRPr lang="en-US" dirty="0"/>
          </a:p>
        </p:txBody>
      </p:sp>
      <p:sp>
        <p:nvSpPr>
          <p:cNvPr id="23" name="Text Placeholder 9"/>
          <p:cNvSpPr>
            <a:spLocks noGrp="1"/>
          </p:cNvSpPr>
          <p:nvPr>
            <p:ph type="body" sz="quarter" idx="13"/>
          </p:nvPr>
        </p:nvSpPr>
        <p:spPr>
          <a:xfrm>
            <a:off x="1287645" y="4005510"/>
            <a:ext cx="6338160" cy="420158"/>
          </a:xfrm>
        </p:spPr>
        <p:txBody>
          <a:bodyPr anchor="ctr">
            <a:noAutofit/>
          </a:bodyPr>
          <a:lstStyle>
            <a:lvl1pPr marL="0" indent="0">
              <a:buFontTx/>
              <a:buNone/>
              <a:defRPr sz="1764">
                <a:solidFill>
                  <a:schemeClr val="tx1">
                    <a:lumMod val="50000"/>
                    <a:lumOff val="50000"/>
                  </a:schemeClr>
                </a:solidFill>
              </a:defRPr>
            </a:lvl1pPr>
            <a:lvl2pPr marL="504200" indent="0">
              <a:buFontTx/>
              <a:buNone/>
              <a:defRPr/>
            </a:lvl2pPr>
            <a:lvl3pPr marL="1008400" indent="0">
              <a:buFontTx/>
              <a:buNone/>
              <a:defRPr/>
            </a:lvl3pPr>
            <a:lvl4pPr marL="1512600" indent="0">
              <a:buFontTx/>
              <a:buNone/>
              <a:defRPr/>
            </a:lvl4pPr>
            <a:lvl5pPr marL="2016801" indent="0">
              <a:buFontTx/>
              <a:buNone/>
              <a:defRPr/>
            </a:lvl5pPr>
          </a:lstStyle>
          <a:p>
            <a:pPr lvl="0"/>
            <a:r>
              <a:rPr lang="cs-CZ" smtClean="0"/>
              <a:t>Upravte styly předlohy textu.</a:t>
            </a:r>
          </a:p>
        </p:txBody>
      </p:sp>
      <p:sp>
        <p:nvSpPr>
          <p:cNvPr id="3" name="Text Placeholder 2"/>
          <p:cNvSpPr>
            <a:spLocks noGrp="1"/>
          </p:cNvSpPr>
          <p:nvPr>
            <p:ph type="body" idx="1"/>
          </p:nvPr>
        </p:nvSpPr>
        <p:spPr>
          <a:xfrm>
            <a:off x="712892" y="4929858"/>
            <a:ext cx="7423300" cy="1732422"/>
          </a:xfrm>
        </p:spPr>
        <p:txBody>
          <a:bodyPr anchor="ctr">
            <a:normAutofit/>
          </a:bodyPr>
          <a:lstStyle>
            <a:lvl1pPr marL="0" indent="0" algn="l">
              <a:buNone/>
              <a:defRPr sz="1985">
                <a:solidFill>
                  <a:schemeClr val="tx1">
                    <a:lumMod val="75000"/>
                    <a:lumOff val="25000"/>
                  </a:schemeClr>
                </a:solidFill>
              </a:defRPr>
            </a:lvl1pPr>
            <a:lvl2pPr marL="504200" indent="0">
              <a:buNone/>
              <a:defRPr sz="1985">
                <a:solidFill>
                  <a:schemeClr val="tx1">
                    <a:tint val="75000"/>
                  </a:schemeClr>
                </a:solidFill>
              </a:defRPr>
            </a:lvl2pPr>
            <a:lvl3pPr marL="1008400" indent="0">
              <a:buNone/>
              <a:defRPr sz="1764">
                <a:solidFill>
                  <a:schemeClr val="tx1">
                    <a:tint val="75000"/>
                  </a:schemeClr>
                </a:solidFill>
              </a:defRPr>
            </a:lvl3pPr>
            <a:lvl4pPr marL="1512600" indent="0">
              <a:buNone/>
              <a:defRPr sz="1544">
                <a:solidFill>
                  <a:schemeClr val="tx1">
                    <a:tint val="75000"/>
                  </a:schemeClr>
                </a:solidFill>
              </a:defRPr>
            </a:lvl4pPr>
            <a:lvl5pPr marL="2016801" indent="0">
              <a:buNone/>
              <a:defRPr sz="1544">
                <a:solidFill>
                  <a:schemeClr val="tx1">
                    <a:tint val="75000"/>
                  </a:schemeClr>
                </a:solidFill>
              </a:defRPr>
            </a:lvl5pPr>
            <a:lvl6pPr marL="2521001" indent="0">
              <a:buNone/>
              <a:defRPr sz="1544">
                <a:solidFill>
                  <a:schemeClr val="tx1">
                    <a:tint val="75000"/>
                  </a:schemeClr>
                </a:solidFill>
              </a:defRPr>
            </a:lvl6pPr>
            <a:lvl7pPr marL="3025201" indent="0">
              <a:buNone/>
              <a:defRPr sz="1544">
                <a:solidFill>
                  <a:schemeClr val="tx1">
                    <a:tint val="75000"/>
                  </a:schemeClr>
                </a:solidFill>
              </a:defRPr>
            </a:lvl7pPr>
            <a:lvl8pPr marL="3529401" indent="0">
              <a:buNone/>
              <a:defRPr sz="1544">
                <a:solidFill>
                  <a:schemeClr val="tx1">
                    <a:tint val="75000"/>
                  </a:schemeClr>
                </a:solidFill>
              </a:defRPr>
            </a:lvl8pPr>
            <a:lvl9pPr marL="4033601" indent="0">
              <a:buNone/>
              <a:defRPr sz="1544">
                <a:solidFill>
                  <a:schemeClr val="tx1">
                    <a:tint val="75000"/>
                  </a:schemeClr>
                </a:solidFill>
              </a:defRPr>
            </a:lvl9pPr>
          </a:lstStyle>
          <a:p>
            <a:pPr lvl="0"/>
            <a:r>
              <a:rPr lang="cs-CZ" smtClean="0"/>
              <a:t>Upravte styly předlohy textu.</a:t>
            </a:r>
          </a:p>
        </p:txBody>
      </p:sp>
      <p:sp>
        <p:nvSpPr>
          <p:cNvPr id="4" name="Date Placeholder 3"/>
          <p:cNvSpPr>
            <a:spLocks noGrp="1"/>
          </p:cNvSpPr>
          <p:nvPr>
            <p:ph type="dt" sz="half" idx="10"/>
          </p:nvPr>
        </p:nvSpPr>
        <p:spPr/>
        <p:txBody>
          <a:bodyPr/>
          <a:lstStyle/>
          <a:p>
            <a:fld id="{1D8BD707-D9CF-40AE-B4C6-C98DA3205C09}" type="datetimeFigureOut">
              <a:rPr lang="en-US" smtClean="0"/>
              <a:t>5/23/2020</a:t>
            </a:fld>
            <a:endParaRPr lang="en-US"/>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B6F15528-21DE-4FAA-801E-634DDDAF4B2B}" type="slidenum">
              <a:rPr lang="cs-CZ" smtClean="0"/>
              <a:t>‹#›</a:t>
            </a:fld>
            <a:endParaRPr lang="cs-CZ"/>
          </a:p>
        </p:txBody>
      </p:sp>
      <p:sp>
        <p:nvSpPr>
          <p:cNvPr id="24" name="TextBox 23"/>
          <p:cNvSpPr txBox="1"/>
          <p:nvPr/>
        </p:nvSpPr>
        <p:spPr>
          <a:xfrm>
            <a:off x="564504" y="871611"/>
            <a:ext cx="534809" cy="644878"/>
          </a:xfrm>
          <a:prstGeom prst="rect">
            <a:avLst/>
          </a:prstGeom>
        </p:spPr>
        <p:txBody>
          <a:bodyPr vert="horz" lIns="100838" tIns="50419" rIns="100838" bIns="50419" rtlCol="0" anchor="ctr">
            <a:noAutofit/>
          </a:bodyPr>
          <a:lstStyle/>
          <a:p>
            <a:pPr lvl="0"/>
            <a:r>
              <a:rPr lang="en-US" sz="8822"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7891060" y="3183230"/>
            <a:ext cx="534809" cy="644878"/>
          </a:xfrm>
          <a:prstGeom prst="rect">
            <a:avLst/>
          </a:prstGeom>
        </p:spPr>
        <p:txBody>
          <a:bodyPr vert="horz" lIns="100838" tIns="50419" rIns="100838" bIns="50419" rtlCol="0" anchor="ctr">
            <a:noAutofit/>
          </a:bodyPr>
          <a:lstStyle/>
          <a:p>
            <a:pPr lvl="0"/>
            <a:r>
              <a:rPr lang="en-US" sz="8822"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5844148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Jmenovka">
    <p:spTree>
      <p:nvGrpSpPr>
        <p:cNvPr id="1" name=""/>
        <p:cNvGrpSpPr/>
        <p:nvPr/>
      </p:nvGrpSpPr>
      <p:grpSpPr>
        <a:xfrm>
          <a:off x="0" y="0"/>
          <a:ext cx="0" cy="0"/>
          <a:chOff x="0" y="0"/>
          <a:chExt cx="0" cy="0"/>
        </a:xfrm>
      </p:grpSpPr>
      <p:sp>
        <p:nvSpPr>
          <p:cNvPr id="2" name="Title 1"/>
          <p:cNvSpPr>
            <a:spLocks noGrp="1"/>
          </p:cNvSpPr>
          <p:nvPr>
            <p:ph type="title"/>
          </p:nvPr>
        </p:nvSpPr>
        <p:spPr>
          <a:xfrm>
            <a:off x="712892" y="2130553"/>
            <a:ext cx="7423300" cy="2862216"/>
          </a:xfrm>
        </p:spPr>
        <p:txBody>
          <a:bodyPr anchor="b">
            <a:normAutofit/>
          </a:bodyPr>
          <a:lstStyle>
            <a:lvl1pPr algn="l">
              <a:defRPr sz="4852" b="0" cap="none"/>
            </a:lvl1pPr>
          </a:lstStyle>
          <a:p>
            <a:r>
              <a:rPr lang="cs-CZ" smtClean="0"/>
              <a:t>Kliknutím lze upravit styl.</a:t>
            </a:r>
            <a:endParaRPr lang="en-US" dirty="0"/>
          </a:p>
        </p:txBody>
      </p:sp>
      <p:sp>
        <p:nvSpPr>
          <p:cNvPr id="3" name="Text Placeholder 2"/>
          <p:cNvSpPr>
            <a:spLocks noGrp="1"/>
          </p:cNvSpPr>
          <p:nvPr>
            <p:ph type="body" idx="1"/>
          </p:nvPr>
        </p:nvSpPr>
        <p:spPr>
          <a:xfrm>
            <a:off x="712892" y="4992769"/>
            <a:ext cx="7423300" cy="1669511"/>
          </a:xfrm>
        </p:spPr>
        <p:txBody>
          <a:bodyPr anchor="t">
            <a:normAutofit/>
          </a:bodyPr>
          <a:lstStyle>
            <a:lvl1pPr marL="0" indent="0" algn="l">
              <a:buNone/>
              <a:defRPr sz="1985">
                <a:solidFill>
                  <a:schemeClr val="tx1">
                    <a:lumMod val="75000"/>
                    <a:lumOff val="25000"/>
                  </a:schemeClr>
                </a:solidFill>
              </a:defRPr>
            </a:lvl1pPr>
            <a:lvl2pPr marL="504200" indent="0">
              <a:buNone/>
              <a:defRPr sz="1985">
                <a:solidFill>
                  <a:schemeClr val="tx1">
                    <a:tint val="75000"/>
                  </a:schemeClr>
                </a:solidFill>
              </a:defRPr>
            </a:lvl2pPr>
            <a:lvl3pPr marL="1008400" indent="0">
              <a:buNone/>
              <a:defRPr sz="1764">
                <a:solidFill>
                  <a:schemeClr val="tx1">
                    <a:tint val="75000"/>
                  </a:schemeClr>
                </a:solidFill>
              </a:defRPr>
            </a:lvl3pPr>
            <a:lvl4pPr marL="1512600" indent="0">
              <a:buNone/>
              <a:defRPr sz="1544">
                <a:solidFill>
                  <a:schemeClr val="tx1">
                    <a:tint val="75000"/>
                  </a:schemeClr>
                </a:solidFill>
              </a:defRPr>
            </a:lvl4pPr>
            <a:lvl5pPr marL="2016801" indent="0">
              <a:buNone/>
              <a:defRPr sz="1544">
                <a:solidFill>
                  <a:schemeClr val="tx1">
                    <a:tint val="75000"/>
                  </a:schemeClr>
                </a:solidFill>
              </a:defRPr>
            </a:lvl5pPr>
            <a:lvl6pPr marL="2521001" indent="0">
              <a:buNone/>
              <a:defRPr sz="1544">
                <a:solidFill>
                  <a:schemeClr val="tx1">
                    <a:tint val="75000"/>
                  </a:schemeClr>
                </a:solidFill>
              </a:defRPr>
            </a:lvl6pPr>
            <a:lvl7pPr marL="3025201" indent="0">
              <a:buNone/>
              <a:defRPr sz="1544">
                <a:solidFill>
                  <a:schemeClr val="tx1">
                    <a:tint val="75000"/>
                  </a:schemeClr>
                </a:solidFill>
              </a:defRPr>
            </a:lvl7pPr>
            <a:lvl8pPr marL="3529401" indent="0">
              <a:buNone/>
              <a:defRPr sz="1544">
                <a:solidFill>
                  <a:schemeClr val="tx1">
                    <a:tint val="75000"/>
                  </a:schemeClr>
                </a:solidFill>
              </a:defRPr>
            </a:lvl8pPr>
            <a:lvl9pPr marL="4033601" indent="0">
              <a:buNone/>
              <a:defRPr sz="1544">
                <a:solidFill>
                  <a:schemeClr val="tx1">
                    <a:tint val="75000"/>
                  </a:schemeClr>
                </a:solidFill>
              </a:defRPr>
            </a:lvl9pPr>
          </a:lstStyle>
          <a:p>
            <a:pPr lvl="0"/>
            <a:r>
              <a:rPr lang="cs-CZ" smtClean="0"/>
              <a:t>Upravte styly předlohy textu.</a:t>
            </a:r>
          </a:p>
        </p:txBody>
      </p:sp>
      <p:sp>
        <p:nvSpPr>
          <p:cNvPr id="4" name="Date Placeholder 3"/>
          <p:cNvSpPr>
            <a:spLocks noGrp="1"/>
          </p:cNvSpPr>
          <p:nvPr>
            <p:ph type="dt" sz="half" idx="10"/>
          </p:nvPr>
        </p:nvSpPr>
        <p:spPr/>
        <p:txBody>
          <a:bodyPr/>
          <a:lstStyle/>
          <a:p>
            <a:fld id="{1D8BD707-D9CF-40AE-B4C6-C98DA3205C09}" type="datetimeFigureOut">
              <a:rPr lang="en-US" smtClean="0"/>
              <a:t>5/23/2020</a:t>
            </a:fld>
            <a:endParaRPr lang="en-US"/>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41762926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Jmenovka s citací">
    <p:spTree>
      <p:nvGrpSpPr>
        <p:cNvPr id="1" name=""/>
        <p:cNvGrpSpPr/>
        <p:nvPr/>
      </p:nvGrpSpPr>
      <p:grpSpPr>
        <a:xfrm>
          <a:off x="0" y="0"/>
          <a:ext cx="0" cy="0"/>
          <a:chOff x="0" y="0"/>
          <a:chExt cx="0" cy="0"/>
        </a:xfrm>
      </p:grpSpPr>
      <p:sp>
        <p:nvSpPr>
          <p:cNvPr id="2" name="Title 1"/>
          <p:cNvSpPr>
            <a:spLocks noGrp="1"/>
          </p:cNvSpPr>
          <p:nvPr>
            <p:ph type="title"/>
          </p:nvPr>
        </p:nvSpPr>
        <p:spPr>
          <a:xfrm>
            <a:off x="906185" y="672253"/>
            <a:ext cx="7101080" cy="3333256"/>
          </a:xfrm>
        </p:spPr>
        <p:txBody>
          <a:bodyPr anchor="ctr">
            <a:normAutofit/>
          </a:bodyPr>
          <a:lstStyle>
            <a:lvl1pPr algn="l">
              <a:defRPr sz="4852" b="0" cap="none"/>
            </a:lvl1pPr>
          </a:lstStyle>
          <a:p>
            <a:r>
              <a:rPr lang="cs-CZ" smtClean="0"/>
              <a:t>Kliknutím lze upravit styl.</a:t>
            </a:r>
            <a:endParaRPr lang="en-US" dirty="0"/>
          </a:p>
        </p:txBody>
      </p:sp>
      <p:sp>
        <p:nvSpPr>
          <p:cNvPr id="23" name="Text Placeholder 9"/>
          <p:cNvSpPr>
            <a:spLocks noGrp="1"/>
          </p:cNvSpPr>
          <p:nvPr>
            <p:ph type="body" sz="quarter" idx="13"/>
          </p:nvPr>
        </p:nvSpPr>
        <p:spPr>
          <a:xfrm>
            <a:off x="712890" y="4425668"/>
            <a:ext cx="7423301" cy="567101"/>
          </a:xfrm>
        </p:spPr>
        <p:txBody>
          <a:bodyPr anchor="b">
            <a:noAutofit/>
          </a:bodyPr>
          <a:lstStyle>
            <a:lvl1pPr marL="0" indent="0">
              <a:buFontTx/>
              <a:buNone/>
              <a:defRPr sz="2647">
                <a:solidFill>
                  <a:schemeClr val="tx1">
                    <a:lumMod val="75000"/>
                    <a:lumOff val="25000"/>
                  </a:schemeClr>
                </a:solidFill>
              </a:defRPr>
            </a:lvl1pPr>
            <a:lvl2pPr marL="504200" indent="0">
              <a:buFontTx/>
              <a:buNone/>
              <a:defRPr/>
            </a:lvl2pPr>
            <a:lvl3pPr marL="1008400" indent="0">
              <a:buFontTx/>
              <a:buNone/>
              <a:defRPr/>
            </a:lvl3pPr>
            <a:lvl4pPr marL="1512600" indent="0">
              <a:buFontTx/>
              <a:buNone/>
              <a:defRPr/>
            </a:lvl4pPr>
            <a:lvl5pPr marL="2016801" indent="0">
              <a:buFontTx/>
              <a:buNone/>
              <a:defRPr/>
            </a:lvl5pPr>
          </a:lstStyle>
          <a:p>
            <a:pPr lvl="0"/>
            <a:r>
              <a:rPr lang="cs-CZ" smtClean="0"/>
              <a:t>Upravte styly předlohy textu.</a:t>
            </a:r>
          </a:p>
        </p:txBody>
      </p:sp>
      <p:sp>
        <p:nvSpPr>
          <p:cNvPr id="3" name="Text Placeholder 2"/>
          <p:cNvSpPr>
            <a:spLocks noGrp="1"/>
          </p:cNvSpPr>
          <p:nvPr>
            <p:ph type="body" idx="1"/>
          </p:nvPr>
        </p:nvSpPr>
        <p:spPr>
          <a:xfrm>
            <a:off x="712892" y="4992769"/>
            <a:ext cx="7423300" cy="1669511"/>
          </a:xfrm>
        </p:spPr>
        <p:txBody>
          <a:bodyPr anchor="t">
            <a:normAutofit/>
          </a:bodyPr>
          <a:lstStyle>
            <a:lvl1pPr marL="0" indent="0" algn="l">
              <a:buNone/>
              <a:defRPr sz="1985">
                <a:solidFill>
                  <a:schemeClr val="tx1">
                    <a:lumMod val="50000"/>
                    <a:lumOff val="50000"/>
                  </a:schemeClr>
                </a:solidFill>
              </a:defRPr>
            </a:lvl1pPr>
            <a:lvl2pPr marL="504200" indent="0">
              <a:buNone/>
              <a:defRPr sz="1985">
                <a:solidFill>
                  <a:schemeClr val="tx1">
                    <a:tint val="75000"/>
                  </a:schemeClr>
                </a:solidFill>
              </a:defRPr>
            </a:lvl2pPr>
            <a:lvl3pPr marL="1008400" indent="0">
              <a:buNone/>
              <a:defRPr sz="1764">
                <a:solidFill>
                  <a:schemeClr val="tx1">
                    <a:tint val="75000"/>
                  </a:schemeClr>
                </a:solidFill>
              </a:defRPr>
            </a:lvl3pPr>
            <a:lvl4pPr marL="1512600" indent="0">
              <a:buNone/>
              <a:defRPr sz="1544">
                <a:solidFill>
                  <a:schemeClr val="tx1">
                    <a:tint val="75000"/>
                  </a:schemeClr>
                </a:solidFill>
              </a:defRPr>
            </a:lvl4pPr>
            <a:lvl5pPr marL="2016801" indent="0">
              <a:buNone/>
              <a:defRPr sz="1544">
                <a:solidFill>
                  <a:schemeClr val="tx1">
                    <a:tint val="75000"/>
                  </a:schemeClr>
                </a:solidFill>
              </a:defRPr>
            </a:lvl5pPr>
            <a:lvl6pPr marL="2521001" indent="0">
              <a:buNone/>
              <a:defRPr sz="1544">
                <a:solidFill>
                  <a:schemeClr val="tx1">
                    <a:tint val="75000"/>
                  </a:schemeClr>
                </a:solidFill>
              </a:defRPr>
            </a:lvl6pPr>
            <a:lvl7pPr marL="3025201" indent="0">
              <a:buNone/>
              <a:defRPr sz="1544">
                <a:solidFill>
                  <a:schemeClr val="tx1">
                    <a:tint val="75000"/>
                  </a:schemeClr>
                </a:solidFill>
              </a:defRPr>
            </a:lvl7pPr>
            <a:lvl8pPr marL="3529401" indent="0">
              <a:buNone/>
              <a:defRPr sz="1544">
                <a:solidFill>
                  <a:schemeClr val="tx1">
                    <a:tint val="75000"/>
                  </a:schemeClr>
                </a:solidFill>
              </a:defRPr>
            </a:lvl8pPr>
            <a:lvl9pPr marL="4033601" indent="0">
              <a:buNone/>
              <a:defRPr sz="1544">
                <a:solidFill>
                  <a:schemeClr val="tx1">
                    <a:tint val="75000"/>
                  </a:schemeClr>
                </a:solidFill>
              </a:defRPr>
            </a:lvl9pPr>
          </a:lstStyle>
          <a:p>
            <a:pPr lvl="0"/>
            <a:r>
              <a:rPr lang="cs-CZ" smtClean="0"/>
              <a:t>Upravte styly předlohy textu.</a:t>
            </a:r>
          </a:p>
        </p:txBody>
      </p:sp>
      <p:sp>
        <p:nvSpPr>
          <p:cNvPr id="4" name="Date Placeholder 3"/>
          <p:cNvSpPr>
            <a:spLocks noGrp="1"/>
          </p:cNvSpPr>
          <p:nvPr>
            <p:ph type="dt" sz="half" idx="10"/>
          </p:nvPr>
        </p:nvSpPr>
        <p:spPr/>
        <p:txBody>
          <a:bodyPr/>
          <a:lstStyle/>
          <a:p>
            <a:fld id="{1D8BD707-D9CF-40AE-B4C6-C98DA3205C09}" type="datetimeFigureOut">
              <a:rPr lang="en-US" smtClean="0"/>
              <a:t>5/23/2020</a:t>
            </a:fld>
            <a:endParaRPr lang="en-US"/>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B6F15528-21DE-4FAA-801E-634DDDAF4B2B}" type="slidenum">
              <a:rPr lang="cs-CZ" smtClean="0"/>
              <a:t>‹#›</a:t>
            </a:fld>
            <a:endParaRPr lang="cs-CZ"/>
          </a:p>
        </p:txBody>
      </p:sp>
      <p:sp>
        <p:nvSpPr>
          <p:cNvPr id="24" name="TextBox 23"/>
          <p:cNvSpPr txBox="1"/>
          <p:nvPr/>
        </p:nvSpPr>
        <p:spPr>
          <a:xfrm>
            <a:off x="564504" y="871611"/>
            <a:ext cx="534809" cy="644878"/>
          </a:xfrm>
          <a:prstGeom prst="rect">
            <a:avLst/>
          </a:prstGeom>
        </p:spPr>
        <p:txBody>
          <a:bodyPr vert="horz" lIns="100838" tIns="50419" rIns="100838" bIns="50419" rtlCol="0" anchor="ctr">
            <a:noAutofit/>
          </a:bodyPr>
          <a:lstStyle/>
          <a:p>
            <a:pPr lvl="0"/>
            <a:r>
              <a:rPr lang="en-US" sz="8822"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7891060" y="3183230"/>
            <a:ext cx="534809" cy="644878"/>
          </a:xfrm>
          <a:prstGeom prst="rect">
            <a:avLst/>
          </a:prstGeom>
        </p:spPr>
        <p:txBody>
          <a:bodyPr vert="horz" lIns="100838" tIns="50419" rIns="100838" bIns="50419" rtlCol="0" anchor="ctr">
            <a:noAutofit/>
          </a:bodyPr>
          <a:lstStyle/>
          <a:p>
            <a:pPr lvl="0"/>
            <a:r>
              <a:rPr lang="en-US" sz="8822"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6379979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Pravda nebo nepravda">
    <p:spTree>
      <p:nvGrpSpPr>
        <p:cNvPr id="1" name=""/>
        <p:cNvGrpSpPr/>
        <p:nvPr/>
      </p:nvGrpSpPr>
      <p:grpSpPr>
        <a:xfrm>
          <a:off x="0" y="0"/>
          <a:ext cx="0" cy="0"/>
          <a:chOff x="0" y="0"/>
          <a:chExt cx="0" cy="0"/>
        </a:xfrm>
      </p:grpSpPr>
      <p:sp>
        <p:nvSpPr>
          <p:cNvPr id="2" name="Title 1"/>
          <p:cNvSpPr>
            <a:spLocks noGrp="1"/>
          </p:cNvSpPr>
          <p:nvPr>
            <p:ph type="title"/>
          </p:nvPr>
        </p:nvSpPr>
        <p:spPr>
          <a:xfrm>
            <a:off x="720201" y="672253"/>
            <a:ext cx="7415991" cy="3333256"/>
          </a:xfrm>
        </p:spPr>
        <p:txBody>
          <a:bodyPr anchor="ctr">
            <a:normAutofit/>
          </a:bodyPr>
          <a:lstStyle>
            <a:lvl1pPr algn="l">
              <a:defRPr sz="4852" b="0" cap="none"/>
            </a:lvl1pPr>
          </a:lstStyle>
          <a:p>
            <a:r>
              <a:rPr lang="cs-CZ" smtClean="0"/>
              <a:t>Kliknutím lze upravit styl.</a:t>
            </a:r>
            <a:endParaRPr lang="en-US" dirty="0"/>
          </a:p>
        </p:txBody>
      </p:sp>
      <p:sp>
        <p:nvSpPr>
          <p:cNvPr id="23" name="Text Placeholder 9"/>
          <p:cNvSpPr>
            <a:spLocks noGrp="1"/>
          </p:cNvSpPr>
          <p:nvPr>
            <p:ph type="body" sz="quarter" idx="13"/>
          </p:nvPr>
        </p:nvSpPr>
        <p:spPr>
          <a:xfrm>
            <a:off x="712890" y="4425668"/>
            <a:ext cx="7423301" cy="567101"/>
          </a:xfrm>
        </p:spPr>
        <p:txBody>
          <a:bodyPr anchor="b">
            <a:noAutofit/>
          </a:bodyPr>
          <a:lstStyle>
            <a:lvl1pPr marL="0" indent="0">
              <a:buFontTx/>
              <a:buNone/>
              <a:defRPr sz="2647">
                <a:solidFill>
                  <a:schemeClr val="accent1"/>
                </a:solidFill>
              </a:defRPr>
            </a:lvl1pPr>
            <a:lvl2pPr marL="504200" indent="0">
              <a:buFontTx/>
              <a:buNone/>
              <a:defRPr/>
            </a:lvl2pPr>
            <a:lvl3pPr marL="1008400" indent="0">
              <a:buFontTx/>
              <a:buNone/>
              <a:defRPr/>
            </a:lvl3pPr>
            <a:lvl4pPr marL="1512600" indent="0">
              <a:buFontTx/>
              <a:buNone/>
              <a:defRPr/>
            </a:lvl4pPr>
            <a:lvl5pPr marL="2016801" indent="0">
              <a:buFontTx/>
              <a:buNone/>
              <a:defRPr/>
            </a:lvl5pPr>
          </a:lstStyle>
          <a:p>
            <a:pPr lvl="0"/>
            <a:r>
              <a:rPr lang="cs-CZ" smtClean="0"/>
              <a:t>Upravte styly předlohy textu.</a:t>
            </a:r>
          </a:p>
        </p:txBody>
      </p:sp>
      <p:sp>
        <p:nvSpPr>
          <p:cNvPr id="3" name="Text Placeholder 2"/>
          <p:cNvSpPr>
            <a:spLocks noGrp="1"/>
          </p:cNvSpPr>
          <p:nvPr>
            <p:ph type="body" idx="1"/>
          </p:nvPr>
        </p:nvSpPr>
        <p:spPr>
          <a:xfrm>
            <a:off x="712892" y="4992769"/>
            <a:ext cx="7423300" cy="1669511"/>
          </a:xfrm>
        </p:spPr>
        <p:txBody>
          <a:bodyPr anchor="t">
            <a:normAutofit/>
          </a:bodyPr>
          <a:lstStyle>
            <a:lvl1pPr marL="0" indent="0" algn="l">
              <a:buNone/>
              <a:defRPr sz="1985">
                <a:solidFill>
                  <a:schemeClr val="tx1">
                    <a:lumMod val="50000"/>
                    <a:lumOff val="50000"/>
                  </a:schemeClr>
                </a:solidFill>
              </a:defRPr>
            </a:lvl1pPr>
            <a:lvl2pPr marL="504200" indent="0">
              <a:buNone/>
              <a:defRPr sz="1985">
                <a:solidFill>
                  <a:schemeClr val="tx1">
                    <a:tint val="75000"/>
                  </a:schemeClr>
                </a:solidFill>
              </a:defRPr>
            </a:lvl2pPr>
            <a:lvl3pPr marL="1008400" indent="0">
              <a:buNone/>
              <a:defRPr sz="1764">
                <a:solidFill>
                  <a:schemeClr val="tx1">
                    <a:tint val="75000"/>
                  </a:schemeClr>
                </a:solidFill>
              </a:defRPr>
            </a:lvl3pPr>
            <a:lvl4pPr marL="1512600" indent="0">
              <a:buNone/>
              <a:defRPr sz="1544">
                <a:solidFill>
                  <a:schemeClr val="tx1">
                    <a:tint val="75000"/>
                  </a:schemeClr>
                </a:solidFill>
              </a:defRPr>
            </a:lvl4pPr>
            <a:lvl5pPr marL="2016801" indent="0">
              <a:buNone/>
              <a:defRPr sz="1544">
                <a:solidFill>
                  <a:schemeClr val="tx1">
                    <a:tint val="75000"/>
                  </a:schemeClr>
                </a:solidFill>
              </a:defRPr>
            </a:lvl5pPr>
            <a:lvl6pPr marL="2521001" indent="0">
              <a:buNone/>
              <a:defRPr sz="1544">
                <a:solidFill>
                  <a:schemeClr val="tx1">
                    <a:tint val="75000"/>
                  </a:schemeClr>
                </a:solidFill>
              </a:defRPr>
            </a:lvl6pPr>
            <a:lvl7pPr marL="3025201" indent="0">
              <a:buNone/>
              <a:defRPr sz="1544">
                <a:solidFill>
                  <a:schemeClr val="tx1">
                    <a:tint val="75000"/>
                  </a:schemeClr>
                </a:solidFill>
              </a:defRPr>
            </a:lvl7pPr>
            <a:lvl8pPr marL="3529401" indent="0">
              <a:buNone/>
              <a:defRPr sz="1544">
                <a:solidFill>
                  <a:schemeClr val="tx1">
                    <a:tint val="75000"/>
                  </a:schemeClr>
                </a:solidFill>
              </a:defRPr>
            </a:lvl8pPr>
            <a:lvl9pPr marL="4033601" indent="0">
              <a:buNone/>
              <a:defRPr sz="1544">
                <a:solidFill>
                  <a:schemeClr val="tx1">
                    <a:tint val="75000"/>
                  </a:schemeClr>
                </a:solidFill>
              </a:defRPr>
            </a:lvl9pPr>
          </a:lstStyle>
          <a:p>
            <a:pPr lvl="0"/>
            <a:r>
              <a:rPr lang="cs-CZ" smtClean="0"/>
              <a:t>Upravte styly předlohy textu.</a:t>
            </a:r>
          </a:p>
        </p:txBody>
      </p:sp>
      <p:sp>
        <p:nvSpPr>
          <p:cNvPr id="4" name="Date Placeholder 3"/>
          <p:cNvSpPr>
            <a:spLocks noGrp="1"/>
          </p:cNvSpPr>
          <p:nvPr>
            <p:ph type="dt" sz="half" idx="10"/>
          </p:nvPr>
        </p:nvSpPr>
        <p:spPr/>
        <p:txBody>
          <a:bodyPr/>
          <a:lstStyle/>
          <a:p>
            <a:fld id="{1D8BD707-D9CF-40AE-B4C6-C98DA3205C09}" type="datetimeFigureOut">
              <a:rPr lang="en-US" smtClean="0"/>
              <a:t>5/23/2020</a:t>
            </a:fld>
            <a:endParaRPr lang="en-US"/>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1529938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smtClean="0"/>
              <a:t>Kliknutím lze upravit styl.</a:t>
            </a:r>
            <a:endParaRPr lang="en-US" dirty="0"/>
          </a:p>
        </p:txBody>
      </p:sp>
      <p:sp>
        <p:nvSpPr>
          <p:cNvPr id="3" name="Vertical Text Placeholder 2"/>
          <p:cNvSpPr>
            <a:spLocks noGrp="1"/>
          </p:cNvSpPr>
          <p:nvPr>
            <p:ph type="body" orient="vert" idx="1"/>
          </p:nvPr>
        </p:nvSpPr>
        <p:spPr/>
        <p:txBody>
          <a:bodyPr vert="eaVert"/>
          <a:lstStyle/>
          <a:p>
            <a:pPr lvl="0"/>
            <a:r>
              <a:rPr lang="cs-CZ" smtClean="0"/>
              <a:t>Upravte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5/23/2020</a:t>
            </a:fld>
            <a:endParaRPr lang="en-US"/>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39013230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90134" y="672254"/>
            <a:ext cx="1144666" cy="5791183"/>
          </a:xfrm>
        </p:spPr>
        <p:txBody>
          <a:bodyPr vert="eaVert" anchor="ctr"/>
          <a:lstStyle/>
          <a:p>
            <a:r>
              <a:rPr lang="cs-CZ" smtClean="0"/>
              <a:t>Kliknutím lze upravit styl.</a:t>
            </a:r>
            <a:endParaRPr lang="en-US" dirty="0"/>
          </a:p>
        </p:txBody>
      </p:sp>
      <p:sp>
        <p:nvSpPr>
          <p:cNvPr id="3" name="Vertical Text Placeholder 2"/>
          <p:cNvSpPr>
            <a:spLocks noGrp="1"/>
          </p:cNvSpPr>
          <p:nvPr>
            <p:ph type="body" orient="vert" idx="1"/>
          </p:nvPr>
        </p:nvSpPr>
        <p:spPr>
          <a:xfrm>
            <a:off x="712892" y="672254"/>
            <a:ext cx="6075294" cy="5791183"/>
          </a:xfrm>
        </p:spPr>
        <p:txBody>
          <a:bodyPr vert="eaVert"/>
          <a:lstStyle/>
          <a:p>
            <a:pPr lvl="0"/>
            <a:r>
              <a:rPr lang="cs-CZ" smtClean="0"/>
              <a:t>Upravte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5/23/2020</a:t>
            </a:fld>
            <a:endParaRPr lang="en-US"/>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413662127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17563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9901" y="-9338"/>
            <a:ext cx="10725346" cy="7581526"/>
            <a:chOff x="-8467" y="-8468"/>
            <a:chExt cx="9171317"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2">
                <a:lumMod val="75000"/>
                <a:alpha val="8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712893" y="672253"/>
            <a:ext cx="7423298" cy="1456549"/>
          </a:xfrm>
          <a:prstGeom prst="rect">
            <a:avLst/>
          </a:prstGeom>
        </p:spPr>
        <p:txBody>
          <a:bodyPr vert="horz" lIns="91440" tIns="45720" rIns="91440" bIns="45720" rtlCol="0" anchor="t">
            <a:normAutofit/>
          </a:bodyPr>
          <a:lstStyle/>
          <a:p>
            <a:r>
              <a:rPr lang="cs-CZ" smtClean="0"/>
              <a:t>Kliknutím lze upravit styl.</a:t>
            </a:r>
            <a:endParaRPr lang="en-US" dirty="0"/>
          </a:p>
        </p:txBody>
      </p:sp>
      <p:sp>
        <p:nvSpPr>
          <p:cNvPr id="3" name="Text Placeholder 2"/>
          <p:cNvSpPr>
            <a:spLocks noGrp="1"/>
          </p:cNvSpPr>
          <p:nvPr>
            <p:ph type="body" idx="1"/>
          </p:nvPr>
        </p:nvSpPr>
        <p:spPr>
          <a:xfrm>
            <a:off x="712892" y="2382651"/>
            <a:ext cx="7423299" cy="4279630"/>
          </a:xfrm>
          <a:prstGeom prst="rect">
            <a:avLst/>
          </a:prstGeom>
        </p:spPr>
        <p:txBody>
          <a:bodyPr vert="horz" lIns="91440" tIns="45720" rIns="91440" bIns="45720" rtlCol="0">
            <a:normAutofit/>
          </a:bodyPr>
          <a:lstStyle/>
          <a:p>
            <a:pPr lvl="0"/>
            <a:r>
              <a:rPr lang="cs-CZ" smtClean="0"/>
              <a:t>Upravte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4" name="Date Placeholder 3"/>
          <p:cNvSpPr>
            <a:spLocks noGrp="1"/>
          </p:cNvSpPr>
          <p:nvPr>
            <p:ph type="dt" sz="half" idx="2"/>
          </p:nvPr>
        </p:nvSpPr>
        <p:spPr>
          <a:xfrm>
            <a:off x="6321149" y="6662281"/>
            <a:ext cx="800054" cy="402652"/>
          </a:xfrm>
          <a:prstGeom prst="rect">
            <a:avLst/>
          </a:prstGeom>
        </p:spPr>
        <p:txBody>
          <a:bodyPr vert="horz" lIns="91440" tIns="45720" rIns="91440" bIns="45720" rtlCol="0" anchor="ctr"/>
          <a:lstStyle>
            <a:lvl1pPr algn="r">
              <a:defRPr sz="993">
                <a:solidFill>
                  <a:schemeClr val="tx1">
                    <a:tint val="75000"/>
                  </a:schemeClr>
                </a:solidFill>
              </a:defRPr>
            </a:lvl1pPr>
          </a:lstStyle>
          <a:p>
            <a:fld id="{1D8BD707-D9CF-40AE-B4C6-C98DA3205C09}" type="datetimeFigureOut">
              <a:rPr lang="en-US" smtClean="0"/>
              <a:t>5/23/2020</a:t>
            </a:fld>
            <a:endParaRPr lang="en-US"/>
          </a:p>
        </p:txBody>
      </p:sp>
      <p:sp>
        <p:nvSpPr>
          <p:cNvPr id="5" name="Footer Placeholder 4"/>
          <p:cNvSpPr>
            <a:spLocks noGrp="1"/>
          </p:cNvSpPr>
          <p:nvPr>
            <p:ph type="ftr" sz="quarter" idx="3"/>
          </p:nvPr>
        </p:nvSpPr>
        <p:spPr>
          <a:xfrm>
            <a:off x="712893" y="6662281"/>
            <a:ext cx="5406310" cy="402652"/>
          </a:xfrm>
          <a:prstGeom prst="rect">
            <a:avLst/>
          </a:prstGeom>
        </p:spPr>
        <p:txBody>
          <a:bodyPr vert="horz" lIns="91440" tIns="45720" rIns="91440" bIns="45720" rtlCol="0" anchor="ctr"/>
          <a:lstStyle>
            <a:lvl1pPr algn="l">
              <a:defRPr sz="993">
                <a:solidFill>
                  <a:schemeClr val="tx1">
                    <a:tint val="75000"/>
                  </a:schemeClr>
                </a:solidFill>
              </a:defRPr>
            </a:lvl1pPr>
          </a:lstStyle>
          <a:p>
            <a:endParaRPr lang="cs-CZ"/>
          </a:p>
        </p:txBody>
      </p:sp>
      <p:sp>
        <p:nvSpPr>
          <p:cNvPr id="6" name="Slide Number Placeholder 5"/>
          <p:cNvSpPr>
            <a:spLocks noGrp="1"/>
          </p:cNvSpPr>
          <p:nvPr>
            <p:ph type="sldNum" sz="quarter" idx="4"/>
          </p:nvPr>
        </p:nvSpPr>
        <p:spPr>
          <a:xfrm>
            <a:off x="7536690" y="6662281"/>
            <a:ext cx="599502" cy="402652"/>
          </a:xfrm>
          <a:prstGeom prst="rect">
            <a:avLst/>
          </a:prstGeom>
        </p:spPr>
        <p:txBody>
          <a:bodyPr vert="horz" lIns="91440" tIns="45720" rIns="91440" bIns="45720" rtlCol="0" anchor="ctr"/>
          <a:lstStyle>
            <a:lvl1pPr algn="r">
              <a:defRPr sz="993">
                <a:solidFill>
                  <a:schemeClr val="accent1"/>
                </a:solidFill>
              </a:defRPr>
            </a:lvl1pPr>
          </a:lstStyle>
          <a:p>
            <a:fld id="{B6F15528-21DE-4FAA-801E-634DDDAF4B2B}" type="slidenum">
              <a:rPr lang="cs-CZ" smtClean="0"/>
              <a:t>‹#›</a:t>
            </a:fld>
            <a:endParaRPr lang="cs-CZ"/>
          </a:p>
        </p:txBody>
      </p:sp>
    </p:spTree>
    <p:extLst>
      <p:ext uri="{BB962C8B-B14F-4D97-AF65-F5344CB8AC3E}">
        <p14:creationId xmlns:p14="http://schemas.microsoft.com/office/powerpoint/2010/main" val="263153772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 id="2147483701" r:id="rId17"/>
  </p:sldLayoutIdLst>
  <p:txStyles>
    <p:titleStyle>
      <a:lvl1pPr algn="l" defTabSz="504200" rtl="0" eaLnBrk="1" latinLnBrk="0" hangingPunct="1">
        <a:spcBef>
          <a:spcPct val="0"/>
        </a:spcBef>
        <a:buNone/>
        <a:defRPr sz="397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78150" indent="-378150" algn="l" defTabSz="504200" rtl="0" eaLnBrk="1" latinLnBrk="0" hangingPunct="1">
        <a:spcBef>
          <a:spcPts val="1103"/>
        </a:spcBef>
        <a:spcAft>
          <a:spcPts val="0"/>
        </a:spcAft>
        <a:buClr>
          <a:schemeClr val="accent1"/>
        </a:buClr>
        <a:buSzPct val="80000"/>
        <a:buFont typeface="Wingdings 3" charset="2"/>
        <a:buChar char=""/>
        <a:defRPr sz="1985" kern="1200">
          <a:solidFill>
            <a:schemeClr val="tx1">
              <a:lumMod val="75000"/>
              <a:lumOff val="25000"/>
            </a:schemeClr>
          </a:solidFill>
          <a:latin typeface="+mn-lt"/>
          <a:ea typeface="+mn-ea"/>
          <a:cs typeface="+mn-cs"/>
        </a:defRPr>
      </a:lvl1pPr>
      <a:lvl2pPr marL="819325" indent="-315125" algn="l" defTabSz="504200" rtl="0" eaLnBrk="1" latinLnBrk="0" hangingPunct="1">
        <a:spcBef>
          <a:spcPts val="1103"/>
        </a:spcBef>
        <a:spcAft>
          <a:spcPts val="0"/>
        </a:spcAft>
        <a:buClr>
          <a:schemeClr val="accent1"/>
        </a:buClr>
        <a:buSzPct val="80000"/>
        <a:buFont typeface="Wingdings 3" charset="2"/>
        <a:buChar char=""/>
        <a:defRPr sz="1764" kern="1200">
          <a:solidFill>
            <a:schemeClr val="tx1">
              <a:lumMod val="75000"/>
              <a:lumOff val="25000"/>
            </a:schemeClr>
          </a:solidFill>
          <a:latin typeface="+mn-lt"/>
          <a:ea typeface="+mn-ea"/>
          <a:cs typeface="+mn-cs"/>
        </a:defRPr>
      </a:lvl2pPr>
      <a:lvl3pPr marL="1260500" indent="-252100" algn="l" defTabSz="504200" rtl="0" eaLnBrk="1" latinLnBrk="0" hangingPunct="1">
        <a:spcBef>
          <a:spcPts val="1103"/>
        </a:spcBef>
        <a:spcAft>
          <a:spcPts val="0"/>
        </a:spcAft>
        <a:buClr>
          <a:schemeClr val="accent1"/>
        </a:buClr>
        <a:buSzPct val="80000"/>
        <a:buFont typeface="Wingdings 3" charset="2"/>
        <a:buChar char=""/>
        <a:defRPr sz="1544" kern="1200">
          <a:solidFill>
            <a:schemeClr val="tx1">
              <a:lumMod val="75000"/>
              <a:lumOff val="25000"/>
            </a:schemeClr>
          </a:solidFill>
          <a:latin typeface="+mn-lt"/>
          <a:ea typeface="+mn-ea"/>
          <a:cs typeface="+mn-cs"/>
        </a:defRPr>
      </a:lvl3pPr>
      <a:lvl4pPr marL="1764701" indent="-252100" algn="l" defTabSz="504200" rtl="0" eaLnBrk="1" latinLnBrk="0" hangingPunct="1">
        <a:spcBef>
          <a:spcPts val="1103"/>
        </a:spcBef>
        <a:spcAft>
          <a:spcPts val="0"/>
        </a:spcAft>
        <a:buClr>
          <a:schemeClr val="accent1"/>
        </a:buClr>
        <a:buSzPct val="80000"/>
        <a:buFont typeface="Wingdings 3" charset="2"/>
        <a:buChar char=""/>
        <a:defRPr sz="1323" kern="1200">
          <a:solidFill>
            <a:schemeClr val="tx1">
              <a:lumMod val="75000"/>
              <a:lumOff val="25000"/>
            </a:schemeClr>
          </a:solidFill>
          <a:latin typeface="+mn-lt"/>
          <a:ea typeface="+mn-ea"/>
          <a:cs typeface="+mn-cs"/>
        </a:defRPr>
      </a:lvl4pPr>
      <a:lvl5pPr marL="2268901" indent="-252100" algn="l" defTabSz="504200" rtl="0" eaLnBrk="1" latinLnBrk="0" hangingPunct="1">
        <a:spcBef>
          <a:spcPts val="1103"/>
        </a:spcBef>
        <a:spcAft>
          <a:spcPts val="0"/>
        </a:spcAft>
        <a:buClr>
          <a:schemeClr val="accent1"/>
        </a:buClr>
        <a:buSzPct val="80000"/>
        <a:buFont typeface="Wingdings 3" charset="2"/>
        <a:buChar char=""/>
        <a:defRPr sz="1323" kern="1200">
          <a:solidFill>
            <a:schemeClr val="tx1">
              <a:lumMod val="75000"/>
              <a:lumOff val="25000"/>
            </a:schemeClr>
          </a:solidFill>
          <a:latin typeface="+mn-lt"/>
          <a:ea typeface="+mn-ea"/>
          <a:cs typeface="+mn-cs"/>
        </a:defRPr>
      </a:lvl5pPr>
      <a:lvl6pPr marL="2773101" indent="-252100" algn="l" defTabSz="504200" rtl="0" eaLnBrk="1" latinLnBrk="0" hangingPunct="1">
        <a:spcBef>
          <a:spcPts val="1103"/>
        </a:spcBef>
        <a:spcAft>
          <a:spcPts val="0"/>
        </a:spcAft>
        <a:buClr>
          <a:schemeClr val="accent1"/>
        </a:buClr>
        <a:buSzPct val="80000"/>
        <a:buFont typeface="Wingdings 3" charset="2"/>
        <a:buChar char=""/>
        <a:defRPr sz="1323" kern="1200">
          <a:solidFill>
            <a:schemeClr val="tx1">
              <a:lumMod val="75000"/>
              <a:lumOff val="25000"/>
            </a:schemeClr>
          </a:solidFill>
          <a:latin typeface="+mn-lt"/>
          <a:ea typeface="+mn-ea"/>
          <a:cs typeface="+mn-cs"/>
        </a:defRPr>
      </a:lvl6pPr>
      <a:lvl7pPr marL="3277301" indent="-252100" algn="l" defTabSz="504200" rtl="0" eaLnBrk="1" latinLnBrk="0" hangingPunct="1">
        <a:spcBef>
          <a:spcPts val="1103"/>
        </a:spcBef>
        <a:spcAft>
          <a:spcPts val="0"/>
        </a:spcAft>
        <a:buClr>
          <a:schemeClr val="accent1"/>
        </a:buClr>
        <a:buSzPct val="80000"/>
        <a:buFont typeface="Wingdings 3" charset="2"/>
        <a:buChar char=""/>
        <a:defRPr sz="1323" kern="1200">
          <a:solidFill>
            <a:schemeClr val="tx1">
              <a:lumMod val="75000"/>
              <a:lumOff val="25000"/>
            </a:schemeClr>
          </a:solidFill>
          <a:latin typeface="+mn-lt"/>
          <a:ea typeface="+mn-ea"/>
          <a:cs typeface="+mn-cs"/>
        </a:defRPr>
      </a:lvl7pPr>
      <a:lvl8pPr marL="3781501" indent="-252100" algn="l" defTabSz="504200" rtl="0" eaLnBrk="1" latinLnBrk="0" hangingPunct="1">
        <a:spcBef>
          <a:spcPts val="1103"/>
        </a:spcBef>
        <a:spcAft>
          <a:spcPts val="0"/>
        </a:spcAft>
        <a:buClr>
          <a:schemeClr val="accent1"/>
        </a:buClr>
        <a:buSzPct val="80000"/>
        <a:buFont typeface="Wingdings 3" charset="2"/>
        <a:buChar char=""/>
        <a:defRPr sz="1323" kern="1200">
          <a:solidFill>
            <a:schemeClr val="tx1">
              <a:lumMod val="75000"/>
              <a:lumOff val="25000"/>
            </a:schemeClr>
          </a:solidFill>
          <a:latin typeface="+mn-lt"/>
          <a:ea typeface="+mn-ea"/>
          <a:cs typeface="+mn-cs"/>
        </a:defRPr>
      </a:lvl8pPr>
      <a:lvl9pPr marL="4285701" indent="-252100" algn="l" defTabSz="504200" rtl="0" eaLnBrk="1" latinLnBrk="0" hangingPunct="1">
        <a:spcBef>
          <a:spcPts val="1103"/>
        </a:spcBef>
        <a:spcAft>
          <a:spcPts val="0"/>
        </a:spcAft>
        <a:buClr>
          <a:schemeClr val="accent1"/>
        </a:buClr>
        <a:buSzPct val="80000"/>
        <a:buFont typeface="Wingdings 3" charset="2"/>
        <a:buChar char=""/>
        <a:defRPr sz="1323" kern="1200">
          <a:solidFill>
            <a:schemeClr val="tx1">
              <a:lumMod val="75000"/>
              <a:lumOff val="25000"/>
            </a:schemeClr>
          </a:solidFill>
          <a:latin typeface="+mn-lt"/>
          <a:ea typeface="+mn-ea"/>
          <a:cs typeface="+mn-cs"/>
        </a:defRPr>
      </a:lvl9pPr>
    </p:bodyStyle>
    <p:otherStyle>
      <a:defPPr>
        <a:defRPr lang="en-US"/>
      </a:defPPr>
      <a:lvl1pPr marL="0" algn="l" defTabSz="504200" rtl="0" eaLnBrk="1" latinLnBrk="0" hangingPunct="1">
        <a:defRPr sz="1985" kern="1200">
          <a:solidFill>
            <a:schemeClr val="tx1"/>
          </a:solidFill>
          <a:latin typeface="+mn-lt"/>
          <a:ea typeface="+mn-ea"/>
          <a:cs typeface="+mn-cs"/>
        </a:defRPr>
      </a:lvl1pPr>
      <a:lvl2pPr marL="504200" algn="l" defTabSz="504200" rtl="0" eaLnBrk="1" latinLnBrk="0" hangingPunct="1">
        <a:defRPr sz="1985" kern="1200">
          <a:solidFill>
            <a:schemeClr val="tx1"/>
          </a:solidFill>
          <a:latin typeface="+mn-lt"/>
          <a:ea typeface="+mn-ea"/>
          <a:cs typeface="+mn-cs"/>
        </a:defRPr>
      </a:lvl2pPr>
      <a:lvl3pPr marL="1008400" algn="l" defTabSz="504200" rtl="0" eaLnBrk="1" latinLnBrk="0" hangingPunct="1">
        <a:defRPr sz="1985" kern="1200">
          <a:solidFill>
            <a:schemeClr val="tx1"/>
          </a:solidFill>
          <a:latin typeface="+mn-lt"/>
          <a:ea typeface="+mn-ea"/>
          <a:cs typeface="+mn-cs"/>
        </a:defRPr>
      </a:lvl3pPr>
      <a:lvl4pPr marL="1512600" algn="l" defTabSz="504200" rtl="0" eaLnBrk="1" latinLnBrk="0" hangingPunct="1">
        <a:defRPr sz="1985" kern="1200">
          <a:solidFill>
            <a:schemeClr val="tx1"/>
          </a:solidFill>
          <a:latin typeface="+mn-lt"/>
          <a:ea typeface="+mn-ea"/>
          <a:cs typeface="+mn-cs"/>
        </a:defRPr>
      </a:lvl4pPr>
      <a:lvl5pPr marL="2016801" algn="l" defTabSz="504200" rtl="0" eaLnBrk="1" latinLnBrk="0" hangingPunct="1">
        <a:defRPr sz="1985" kern="1200">
          <a:solidFill>
            <a:schemeClr val="tx1"/>
          </a:solidFill>
          <a:latin typeface="+mn-lt"/>
          <a:ea typeface="+mn-ea"/>
          <a:cs typeface="+mn-cs"/>
        </a:defRPr>
      </a:lvl5pPr>
      <a:lvl6pPr marL="2521001" algn="l" defTabSz="504200" rtl="0" eaLnBrk="1" latinLnBrk="0" hangingPunct="1">
        <a:defRPr sz="1985" kern="1200">
          <a:solidFill>
            <a:schemeClr val="tx1"/>
          </a:solidFill>
          <a:latin typeface="+mn-lt"/>
          <a:ea typeface="+mn-ea"/>
          <a:cs typeface="+mn-cs"/>
        </a:defRPr>
      </a:lvl6pPr>
      <a:lvl7pPr marL="3025201" algn="l" defTabSz="504200" rtl="0" eaLnBrk="1" latinLnBrk="0" hangingPunct="1">
        <a:defRPr sz="1985" kern="1200">
          <a:solidFill>
            <a:schemeClr val="tx1"/>
          </a:solidFill>
          <a:latin typeface="+mn-lt"/>
          <a:ea typeface="+mn-ea"/>
          <a:cs typeface="+mn-cs"/>
        </a:defRPr>
      </a:lvl7pPr>
      <a:lvl8pPr marL="3529401" algn="l" defTabSz="504200" rtl="0" eaLnBrk="1" latinLnBrk="0" hangingPunct="1">
        <a:defRPr sz="1985" kern="1200">
          <a:solidFill>
            <a:schemeClr val="tx1"/>
          </a:solidFill>
          <a:latin typeface="+mn-lt"/>
          <a:ea typeface="+mn-ea"/>
          <a:cs typeface="+mn-cs"/>
        </a:defRPr>
      </a:lvl8pPr>
      <a:lvl9pPr marL="4033601" algn="l" defTabSz="504200" rtl="0" eaLnBrk="1" latinLnBrk="0" hangingPunct="1">
        <a:defRPr sz="198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xixoio.com/pet-inovacnich-trendu-ktere-budou-definovat-bankovnictvi-v-roce-2019/" TargetMode="External"/><Relationship Id="rId2" Type="http://schemas.openxmlformats.org/officeDocument/2006/relationships/hyperlink" Target="https://www.investujeme.cz/tiskove-zpravy/bankovni-trendy-nejen-pro-rok-2019/"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www.finance.cz/ucty-a-sporeni/bezne-ucty/prehled-beznych-uctu/"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0692002" cy="6479997"/>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6684092" y="6750009"/>
            <a:ext cx="1117395" cy="539997"/>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3786055" y="6828576"/>
            <a:ext cx="2078671" cy="385982"/>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2890520" y="6750012"/>
            <a:ext cx="810260" cy="540385"/>
          </a:xfrm>
          <a:custGeom>
            <a:avLst/>
            <a:gdLst/>
            <a:ahLst/>
            <a:cxnLst/>
            <a:rect l="l" t="t" r="r" b="b"/>
            <a:pathLst>
              <a:path w="810260" h="540384">
                <a:moveTo>
                  <a:pt x="0" y="0"/>
                </a:moveTo>
                <a:lnTo>
                  <a:pt x="810006" y="0"/>
                </a:lnTo>
                <a:lnTo>
                  <a:pt x="810006" y="540004"/>
                </a:lnTo>
                <a:lnTo>
                  <a:pt x="0" y="540004"/>
                </a:lnTo>
                <a:lnTo>
                  <a:pt x="0" y="0"/>
                </a:lnTo>
                <a:close/>
              </a:path>
            </a:pathLst>
          </a:custGeom>
          <a:solidFill>
            <a:srgbClr val="164194"/>
          </a:solidFill>
        </p:spPr>
        <p:txBody>
          <a:bodyPr wrap="square" lIns="0" tIns="0" rIns="0" bIns="0" rtlCol="0"/>
          <a:lstStyle/>
          <a:p>
            <a:endParaRPr/>
          </a:p>
        </p:txBody>
      </p:sp>
      <p:sp>
        <p:nvSpPr>
          <p:cNvPr id="6" name="object 6"/>
          <p:cNvSpPr/>
          <p:nvPr/>
        </p:nvSpPr>
        <p:spPr>
          <a:xfrm>
            <a:off x="3266979" y="6810011"/>
            <a:ext cx="57150" cy="54610"/>
          </a:xfrm>
          <a:custGeom>
            <a:avLst/>
            <a:gdLst/>
            <a:ahLst/>
            <a:cxnLst/>
            <a:rect l="l" t="t" r="r" b="b"/>
            <a:pathLst>
              <a:path w="57150" h="54609">
                <a:moveTo>
                  <a:pt x="57073" y="20726"/>
                </a:moveTo>
                <a:lnTo>
                  <a:pt x="0" y="20726"/>
                </a:lnTo>
                <a:lnTo>
                  <a:pt x="17640" y="33540"/>
                </a:lnTo>
                <a:lnTo>
                  <a:pt x="10909" y="54267"/>
                </a:lnTo>
                <a:lnTo>
                  <a:pt x="28536" y="41452"/>
                </a:lnTo>
                <a:lnTo>
                  <a:pt x="42002" y="41452"/>
                </a:lnTo>
                <a:lnTo>
                  <a:pt x="39433" y="33540"/>
                </a:lnTo>
                <a:lnTo>
                  <a:pt x="57073" y="20726"/>
                </a:lnTo>
                <a:close/>
              </a:path>
              <a:path w="57150" h="54609">
                <a:moveTo>
                  <a:pt x="42002" y="41452"/>
                </a:moveTo>
                <a:lnTo>
                  <a:pt x="28536" y="41452"/>
                </a:lnTo>
                <a:lnTo>
                  <a:pt x="46164" y="54267"/>
                </a:lnTo>
                <a:lnTo>
                  <a:pt x="42002" y="41452"/>
                </a:lnTo>
                <a:close/>
              </a:path>
              <a:path w="57150" h="54609">
                <a:moveTo>
                  <a:pt x="28536" y="0"/>
                </a:moveTo>
                <a:lnTo>
                  <a:pt x="21805" y="20726"/>
                </a:lnTo>
                <a:lnTo>
                  <a:pt x="35267" y="20726"/>
                </a:lnTo>
                <a:lnTo>
                  <a:pt x="28536" y="0"/>
                </a:lnTo>
                <a:close/>
              </a:path>
            </a:pathLst>
          </a:custGeom>
          <a:solidFill>
            <a:srgbClr val="FFED00"/>
          </a:solidFill>
        </p:spPr>
        <p:txBody>
          <a:bodyPr wrap="square" lIns="0" tIns="0" rIns="0" bIns="0" rtlCol="0"/>
          <a:lstStyle/>
          <a:p>
            <a:endParaRPr/>
          </a:p>
        </p:txBody>
      </p:sp>
      <p:sp>
        <p:nvSpPr>
          <p:cNvPr id="7" name="object 7"/>
          <p:cNvSpPr/>
          <p:nvPr/>
        </p:nvSpPr>
        <p:spPr>
          <a:xfrm>
            <a:off x="3176979" y="6834127"/>
            <a:ext cx="57150" cy="54610"/>
          </a:xfrm>
          <a:custGeom>
            <a:avLst/>
            <a:gdLst/>
            <a:ahLst/>
            <a:cxnLst/>
            <a:rect l="l" t="t" r="r" b="b"/>
            <a:pathLst>
              <a:path w="57150" h="54609">
                <a:moveTo>
                  <a:pt x="57073" y="20726"/>
                </a:moveTo>
                <a:lnTo>
                  <a:pt x="0" y="20726"/>
                </a:lnTo>
                <a:lnTo>
                  <a:pt x="17640" y="33528"/>
                </a:lnTo>
                <a:lnTo>
                  <a:pt x="10909" y="54267"/>
                </a:lnTo>
                <a:lnTo>
                  <a:pt x="28536" y="41452"/>
                </a:lnTo>
                <a:lnTo>
                  <a:pt x="42005" y="41452"/>
                </a:lnTo>
                <a:lnTo>
                  <a:pt x="39433" y="33528"/>
                </a:lnTo>
                <a:lnTo>
                  <a:pt x="57073" y="20726"/>
                </a:lnTo>
                <a:close/>
              </a:path>
              <a:path w="57150" h="54609">
                <a:moveTo>
                  <a:pt x="42005" y="41452"/>
                </a:moveTo>
                <a:lnTo>
                  <a:pt x="28536" y="41452"/>
                </a:lnTo>
                <a:lnTo>
                  <a:pt x="46164" y="54267"/>
                </a:lnTo>
                <a:lnTo>
                  <a:pt x="42005" y="41452"/>
                </a:lnTo>
                <a:close/>
              </a:path>
              <a:path w="57150" h="54609">
                <a:moveTo>
                  <a:pt x="28536" y="0"/>
                </a:moveTo>
                <a:lnTo>
                  <a:pt x="21805" y="20726"/>
                </a:lnTo>
                <a:lnTo>
                  <a:pt x="35267" y="20726"/>
                </a:lnTo>
                <a:lnTo>
                  <a:pt x="28536" y="0"/>
                </a:lnTo>
                <a:close/>
              </a:path>
            </a:pathLst>
          </a:custGeom>
          <a:solidFill>
            <a:srgbClr val="FFED00"/>
          </a:solidFill>
        </p:spPr>
        <p:txBody>
          <a:bodyPr wrap="square" lIns="0" tIns="0" rIns="0" bIns="0" rtlCol="0"/>
          <a:lstStyle/>
          <a:p>
            <a:endParaRPr/>
          </a:p>
        </p:txBody>
      </p:sp>
      <p:sp>
        <p:nvSpPr>
          <p:cNvPr id="8" name="object 8"/>
          <p:cNvSpPr/>
          <p:nvPr/>
        </p:nvSpPr>
        <p:spPr>
          <a:xfrm>
            <a:off x="3111094" y="6899998"/>
            <a:ext cx="57150" cy="54610"/>
          </a:xfrm>
          <a:custGeom>
            <a:avLst/>
            <a:gdLst/>
            <a:ahLst/>
            <a:cxnLst/>
            <a:rect l="l" t="t" r="r" b="b"/>
            <a:pathLst>
              <a:path w="57150" h="54609">
                <a:moveTo>
                  <a:pt x="57073" y="20739"/>
                </a:moveTo>
                <a:lnTo>
                  <a:pt x="0" y="20739"/>
                </a:lnTo>
                <a:lnTo>
                  <a:pt x="17640" y="33553"/>
                </a:lnTo>
                <a:lnTo>
                  <a:pt x="10896" y="54279"/>
                </a:lnTo>
                <a:lnTo>
                  <a:pt x="28536" y="41465"/>
                </a:lnTo>
                <a:lnTo>
                  <a:pt x="42002" y="41465"/>
                </a:lnTo>
                <a:lnTo>
                  <a:pt x="39433" y="33553"/>
                </a:lnTo>
                <a:lnTo>
                  <a:pt x="57073" y="20739"/>
                </a:lnTo>
                <a:close/>
              </a:path>
              <a:path w="57150" h="54609">
                <a:moveTo>
                  <a:pt x="42002" y="41465"/>
                </a:moveTo>
                <a:lnTo>
                  <a:pt x="28536" y="41465"/>
                </a:lnTo>
                <a:lnTo>
                  <a:pt x="46164" y="54279"/>
                </a:lnTo>
                <a:lnTo>
                  <a:pt x="42002"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a:p>
        </p:txBody>
      </p:sp>
      <p:sp>
        <p:nvSpPr>
          <p:cNvPr id="9" name="object 9"/>
          <p:cNvSpPr/>
          <p:nvPr/>
        </p:nvSpPr>
        <p:spPr>
          <a:xfrm>
            <a:off x="3086980" y="6990012"/>
            <a:ext cx="57150" cy="54610"/>
          </a:xfrm>
          <a:custGeom>
            <a:avLst/>
            <a:gdLst/>
            <a:ahLst/>
            <a:cxnLst/>
            <a:rect l="l" t="t" r="r" b="b"/>
            <a:pathLst>
              <a:path w="57150" h="54609">
                <a:moveTo>
                  <a:pt x="57061" y="20726"/>
                </a:moveTo>
                <a:lnTo>
                  <a:pt x="0" y="20726"/>
                </a:lnTo>
                <a:lnTo>
                  <a:pt x="17640" y="33528"/>
                </a:lnTo>
                <a:lnTo>
                  <a:pt x="10896" y="54267"/>
                </a:lnTo>
                <a:lnTo>
                  <a:pt x="28536" y="41452"/>
                </a:lnTo>
                <a:lnTo>
                  <a:pt x="42005" y="41452"/>
                </a:lnTo>
                <a:lnTo>
                  <a:pt x="39433" y="33528"/>
                </a:lnTo>
                <a:lnTo>
                  <a:pt x="57061" y="20726"/>
                </a:lnTo>
                <a:close/>
              </a:path>
              <a:path w="57150" h="54609">
                <a:moveTo>
                  <a:pt x="42005" y="41452"/>
                </a:moveTo>
                <a:lnTo>
                  <a:pt x="28536" y="41452"/>
                </a:lnTo>
                <a:lnTo>
                  <a:pt x="46164" y="54267"/>
                </a:lnTo>
                <a:lnTo>
                  <a:pt x="42005" y="41452"/>
                </a:lnTo>
                <a:close/>
              </a:path>
              <a:path w="57150" h="54609">
                <a:moveTo>
                  <a:pt x="28536" y="0"/>
                </a:moveTo>
                <a:lnTo>
                  <a:pt x="21805" y="20726"/>
                </a:lnTo>
                <a:lnTo>
                  <a:pt x="35267" y="20726"/>
                </a:lnTo>
                <a:lnTo>
                  <a:pt x="28536" y="0"/>
                </a:lnTo>
                <a:close/>
              </a:path>
            </a:pathLst>
          </a:custGeom>
          <a:solidFill>
            <a:srgbClr val="FFED00"/>
          </a:solidFill>
        </p:spPr>
        <p:txBody>
          <a:bodyPr wrap="square" lIns="0" tIns="0" rIns="0" bIns="0" rtlCol="0"/>
          <a:lstStyle/>
          <a:p>
            <a:endParaRPr/>
          </a:p>
        </p:txBody>
      </p:sp>
      <p:sp>
        <p:nvSpPr>
          <p:cNvPr id="10" name="object 10"/>
          <p:cNvSpPr/>
          <p:nvPr/>
        </p:nvSpPr>
        <p:spPr>
          <a:xfrm>
            <a:off x="3446979" y="6990012"/>
            <a:ext cx="57150" cy="54610"/>
          </a:xfrm>
          <a:custGeom>
            <a:avLst/>
            <a:gdLst/>
            <a:ahLst/>
            <a:cxnLst/>
            <a:rect l="l" t="t" r="r" b="b"/>
            <a:pathLst>
              <a:path w="57150" h="54609">
                <a:moveTo>
                  <a:pt x="57073" y="20726"/>
                </a:moveTo>
                <a:lnTo>
                  <a:pt x="0" y="20726"/>
                </a:lnTo>
                <a:lnTo>
                  <a:pt x="17640" y="33528"/>
                </a:lnTo>
                <a:lnTo>
                  <a:pt x="10896" y="54267"/>
                </a:lnTo>
                <a:lnTo>
                  <a:pt x="28536" y="41452"/>
                </a:lnTo>
                <a:lnTo>
                  <a:pt x="42005" y="41452"/>
                </a:lnTo>
                <a:lnTo>
                  <a:pt x="39433" y="33528"/>
                </a:lnTo>
                <a:lnTo>
                  <a:pt x="57073" y="20726"/>
                </a:lnTo>
                <a:close/>
              </a:path>
              <a:path w="57150" h="54609">
                <a:moveTo>
                  <a:pt x="42005" y="41452"/>
                </a:moveTo>
                <a:lnTo>
                  <a:pt x="28536" y="41452"/>
                </a:lnTo>
                <a:lnTo>
                  <a:pt x="46164" y="54267"/>
                </a:lnTo>
                <a:lnTo>
                  <a:pt x="42005" y="41452"/>
                </a:lnTo>
                <a:close/>
              </a:path>
              <a:path w="57150" h="54609">
                <a:moveTo>
                  <a:pt x="28536" y="0"/>
                </a:moveTo>
                <a:lnTo>
                  <a:pt x="21805" y="20726"/>
                </a:lnTo>
                <a:lnTo>
                  <a:pt x="35267" y="20726"/>
                </a:lnTo>
                <a:lnTo>
                  <a:pt x="28536" y="0"/>
                </a:lnTo>
                <a:close/>
              </a:path>
            </a:pathLst>
          </a:custGeom>
          <a:solidFill>
            <a:srgbClr val="FFED00"/>
          </a:solidFill>
        </p:spPr>
        <p:txBody>
          <a:bodyPr wrap="square" lIns="0" tIns="0" rIns="0" bIns="0" rtlCol="0"/>
          <a:lstStyle/>
          <a:p>
            <a:endParaRPr/>
          </a:p>
        </p:txBody>
      </p:sp>
      <p:sp>
        <p:nvSpPr>
          <p:cNvPr id="11" name="object 11"/>
          <p:cNvSpPr/>
          <p:nvPr/>
        </p:nvSpPr>
        <p:spPr>
          <a:xfrm>
            <a:off x="3422864" y="6899998"/>
            <a:ext cx="57150" cy="54610"/>
          </a:xfrm>
          <a:custGeom>
            <a:avLst/>
            <a:gdLst/>
            <a:ahLst/>
            <a:cxnLst/>
            <a:rect l="l" t="t" r="r" b="b"/>
            <a:pathLst>
              <a:path w="57150" h="54609">
                <a:moveTo>
                  <a:pt x="57061" y="20739"/>
                </a:moveTo>
                <a:lnTo>
                  <a:pt x="0" y="20739"/>
                </a:lnTo>
                <a:lnTo>
                  <a:pt x="17640" y="33553"/>
                </a:lnTo>
                <a:lnTo>
                  <a:pt x="10896" y="54279"/>
                </a:lnTo>
                <a:lnTo>
                  <a:pt x="28536" y="41465"/>
                </a:lnTo>
                <a:lnTo>
                  <a:pt x="42002" y="41465"/>
                </a:lnTo>
                <a:lnTo>
                  <a:pt x="39433" y="33553"/>
                </a:lnTo>
                <a:lnTo>
                  <a:pt x="57061" y="20739"/>
                </a:lnTo>
                <a:close/>
              </a:path>
              <a:path w="57150" h="54609">
                <a:moveTo>
                  <a:pt x="42002" y="41465"/>
                </a:moveTo>
                <a:lnTo>
                  <a:pt x="28536" y="41465"/>
                </a:lnTo>
                <a:lnTo>
                  <a:pt x="46164" y="54279"/>
                </a:lnTo>
                <a:lnTo>
                  <a:pt x="42002"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a:p>
        </p:txBody>
      </p:sp>
      <p:sp>
        <p:nvSpPr>
          <p:cNvPr id="12" name="object 12"/>
          <p:cNvSpPr/>
          <p:nvPr/>
        </p:nvSpPr>
        <p:spPr>
          <a:xfrm>
            <a:off x="3356979" y="6834127"/>
            <a:ext cx="57150" cy="54610"/>
          </a:xfrm>
          <a:custGeom>
            <a:avLst/>
            <a:gdLst/>
            <a:ahLst/>
            <a:cxnLst/>
            <a:rect l="l" t="t" r="r" b="b"/>
            <a:pathLst>
              <a:path w="57150" h="54609">
                <a:moveTo>
                  <a:pt x="57073" y="20726"/>
                </a:moveTo>
                <a:lnTo>
                  <a:pt x="0" y="20726"/>
                </a:lnTo>
                <a:lnTo>
                  <a:pt x="17640" y="33528"/>
                </a:lnTo>
                <a:lnTo>
                  <a:pt x="10896" y="54267"/>
                </a:lnTo>
                <a:lnTo>
                  <a:pt x="28536" y="41452"/>
                </a:lnTo>
                <a:lnTo>
                  <a:pt x="42005" y="41452"/>
                </a:lnTo>
                <a:lnTo>
                  <a:pt x="39433" y="33528"/>
                </a:lnTo>
                <a:lnTo>
                  <a:pt x="57073" y="20726"/>
                </a:lnTo>
                <a:close/>
              </a:path>
              <a:path w="57150" h="54609">
                <a:moveTo>
                  <a:pt x="42005" y="41452"/>
                </a:moveTo>
                <a:lnTo>
                  <a:pt x="28536" y="41452"/>
                </a:lnTo>
                <a:lnTo>
                  <a:pt x="46164" y="54267"/>
                </a:lnTo>
                <a:lnTo>
                  <a:pt x="42005" y="41452"/>
                </a:lnTo>
                <a:close/>
              </a:path>
              <a:path w="57150" h="54609">
                <a:moveTo>
                  <a:pt x="28536" y="0"/>
                </a:moveTo>
                <a:lnTo>
                  <a:pt x="21805" y="20726"/>
                </a:lnTo>
                <a:lnTo>
                  <a:pt x="35267" y="20726"/>
                </a:lnTo>
                <a:lnTo>
                  <a:pt x="28536" y="0"/>
                </a:lnTo>
                <a:close/>
              </a:path>
            </a:pathLst>
          </a:custGeom>
          <a:solidFill>
            <a:srgbClr val="FFED00"/>
          </a:solidFill>
        </p:spPr>
        <p:txBody>
          <a:bodyPr wrap="square" lIns="0" tIns="0" rIns="0" bIns="0" rtlCol="0"/>
          <a:lstStyle/>
          <a:p>
            <a:endParaRPr/>
          </a:p>
        </p:txBody>
      </p:sp>
      <p:sp>
        <p:nvSpPr>
          <p:cNvPr id="13" name="object 13"/>
          <p:cNvSpPr/>
          <p:nvPr/>
        </p:nvSpPr>
        <p:spPr>
          <a:xfrm>
            <a:off x="3422864" y="7080001"/>
            <a:ext cx="57150" cy="54610"/>
          </a:xfrm>
          <a:custGeom>
            <a:avLst/>
            <a:gdLst/>
            <a:ahLst/>
            <a:cxnLst/>
            <a:rect l="l" t="t" r="r" b="b"/>
            <a:pathLst>
              <a:path w="57150" h="54609">
                <a:moveTo>
                  <a:pt x="57061" y="20739"/>
                </a:moveTo>
                <a:lnTo>
                  <a:pt x="0" y="20739"/>
                </a:lnTo>
                <a:lnTo>
                  <a:pt x="17640" y="33540"/>
                </a:lnTo>
                <a:lnTo>
                  <a:pt x="10896" y="54279"/>
                </a:lnTo>
                <a:lnTo>
                  <a:pt x="28536" y="41465"/>
                </a:lnTo>
                <a:lnTo>
                  <a:pt x="42005" y="41465"/>
                </a:lnTo>
                <a:lnTo>
                  <a:pt x="39433" y="33540"/>
                </a:lnTo>
                <a:lnTo>
                  <a:pt x="57061" y="20739"/>
                </a:lnTo>
                <a:close/>
              </a:path>
              <a:path w="57150" h="54609">
                <a:moveTo>
                  <a:pt x="42005" y="41465"/>
                </a:moveTo>
                <a:lnTo>
                  <a:pt x="28536" y="41465"/>
                </a:lnTo>
                <a:lnTo>
                  <a:pt x="46164" y="54279"/>
                </a:lnTo>
                <a:lnTo>
                  <a:pt x="42005"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a:p>
        </p:txBody>
      </p:sp>
      <p:sp>
        <p:nvSpPr>
          <p:cNvPr id="14" name="object 14"/>
          <p:cNvSpPr/>
          <p:nvPr/>
        </p:nvSpPr>
        <p:spPr>
          <a:xfrm>
            <a:off x="3356979" y="7145883"/>
            <a:ext cx="57150" cy="54610"/>
          </a:xfrm>
          <a:custGeom>
            <a:avLst/>
            <a:gdLst/>
            <a:ahLst/>
            <a:cxnLst/>
            <a:rect l="l" t="t" r="r" b="b"/>
            <a:pathLst>
              <a:path w="57150" h="54609">
                <a:moveTo>
                  <a:pt x="57073" y="20739"/>
                </a:moveTo>
                <a:lnTo>
                  <a:pt x="0" y="20739"/>
                </a:lnTo>
                <a:lnTo>
                  <a:pt x="17640" y="33553"/>
                </a:lnTo>
                <a:lnTo>
                  <a:pt x="10896" y="54279"/>
                </a:lnTo>
                <a:lnTo>
                  <a:pt x="28536" y="41465"/>
                </a:lnTo>
                <a:lnTo>
                  <a:pt x="42002" y="41465"/>
                </a:lnTo>
                <a:lnTo>
                  <a:pt x="39433" y="33553"/>
                </a:lnTo>
                <a:lnTo>
                  <a:pt x="57073" y="20739"/>
                </a:lnTo>
                <a:close/>
              </a:path>
              <a:path w="57150" h="54609">
                <a:moveTo>
                  <a:pt x="42002" y="41465"/>
                </a:moveTo>
                <a:lnTo>
                  <a:pt x="28536" y="41465"/>
                </a:lnTo>
                <a:lnTo>
                  <a:pt x="46164" y="54279"/>
                </a:lnTo>
                <a:lnTo>
                  <a:pt x="42002"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a:p>
        </p:txBody>
      </p:sp>
      <p:sp>
        <p:nvSpPr>
          <p:cNvPr id="15" name="object 15"/>
          <p:cNvSpPr/>
          <p:nvPr/>
        </p:nvSpPr>
        <p:spPr>
          <a:xfrm>
            <a:off x="3266979" y="7169999"/>
            <a:ext cx="57150" cy="54610"/>
          </a:xfrm>
          <a:custGeom>
            <a:avLst/>
            <a:gdLst/>
            <a:ahLst/>
            <a:cxnLst/>
            <a:rect l="l" t="t" r="r" b="b"/>
            <a:pathLst>
              <a:path w="57150" h="54609">
                <a:moveTo>
                  <a:pt x="57073" y="20739"/>
                </a:moveTo>
                <a:lnTo>
                  <a:pt x="0" y="20739"/>
                </a:lnTo>
                <a:lnTo>
                  <a:pt x="17640" y="33540"/>
                </a:lnTo>
                <a:lnTo>
                  <a:pt x="10909" y="54279"/>
                </a:lnTo>
                <a:lnTo>
                  <a:pt x="28536" y="41465"/>
                </a:lnTo>
                <a:lnTo>
                  <a:pt x="42005" y="41465"/>
                </a:lnTo>
                <a:lnTo>
                  <a:pt x="39433" y="33540"/>
                </a:lnTo>
                <a:lnTo>
                  <a:pt x="57073" y="20739"/>
                </a:lnTo>
                <a:close/>
              </a:path>
              <a:path w="57150" h="54609">
                <a:moveTo>
                  <a:pt x="42005" y="41465"/>
                </a:moveTo>
                <a:lnTo>
                  <a:pt x="28536" y="41465"/>
                </a:lnTo>
                <a:lnTo>
                  <a:pt x="46164" y="54279"/>
                </a:lnTo>
                <a:lnTo>
                  <a:pt x="42005"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a:p>
        </p:txBody>
      </p:sp>
      <p:sp>
        <p:nvSpPr>
          <p:cNvPr id="16" name="object 16"/>
          <p:cNvSpPr/>
          <p:nvPr/>
        </p:nvSpPr>
        <p:spPr>
          <a:xfrm>
            <a:off x="3176979" y="7145883"/>
            <a:ext cx="57150" cy="54610"/>
          </a:xfrm>
          <a:custGeom>
            <a:avLst/>
            <a:gdLst/>
            <a:ahLst/>
            <a:cxnLst/>
            <a:rect l="l" t="t" r="r" b="b"/>
            <a:pathLst>
              <a:path w="57150" h="54609">
                <a:moveTo>
                  <a:pt x="57073" y="20739"/>
                </a:moveTo>
                <a:lnTo>
                  <a:pt x="0" y="20739"/>
                </a:lnTo>
                <a:lnTo>
                  <a:pt x="17640" y="33553"/>
                </a:lnTo>
                <a:lnTo>
                  <a:pt x="10909" y="54279"/>
                </a:lnTo>
                <a:lnTo>
                  <a:pt x="28536" y="41465"/>
                </a:lnTo>
                <a:lnTo>
                  <a:pt x="42002" y="41465"/>
                </a:lnTo>
                <a:lnTo>
                  <a:pt x="39433" y="33553"/>
                </a:lnTo>
                <a:lnTo>
                  <a:pt x="57073" y="20739"/>
                </a:lnTo>
                <a:close/>
              </a:path>
              <a:path w="57150" h="54609">
                <a:moveTo>
                  <a:pt x="42002" y="41465"/>
                </a:moveTo>
                <a:lnTo>
                  <a:pt x="28536" y="41465"/>
                </a:lnTo>
                <a:lnTo>
                  <a:pt x="46164" y="54279"/>
                </a:lnTo>
                <a:lnTo>
                  <a:pt x="42002"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a:p>
        </p:txBody>
      </p:sp>
      <p:sp>
        <p:nvSpPr>
          <p:cNvPr id="17" name="object 17"/>
          <p:cNvSpPr/>
          <p:nvPr/>
        </p:nvSpPr>
        <p:spPr>
          <a:xfrm>
            <a:off x="3111094" y="7080001"/>
            <a:ext cx="57150" cy="54610"/>
          </a:xfrm>
          <a:custGeom>
            <a:avLst/>
            <a:gdLst/>
            <a:ahLst/>
            <a:cxnLst/>
            <a:rect l="l" t="t" r="r" b="b"/>
            <a:pathLst>
              <a:path w="57150" h="54609">
                <a:moveTo>
                  <a:pt x="57073" y="20739"/>
                </a:moveTo>
                <a:lnTo>
                  <a:pt x="0" y="20739"/>
                </a:lnTo>
                <a:lnTo>
                  <a:pt x="17640" y="33540"/>
                </a:lnTo>
                <a:lnTo>
                  <a:pt x="10896" y="54279"/>
                </a:lnTo>
                <a:lnTo>
                  <a:pt x="28536" y="41465"/>
                </a:lnTo>
                <a:lnTo>
                  <a:pt x="42005" y="41465"/>
                </a:lnTo>
                <a:lnTo>
                  <a:pt x="39433" y="33540"/>
                </a:lnTo>
                <a:lnTo>
                  <a:pt x="57073" y="20739"/>
                </a:lnTo>
                <a:close/>
              </a:path>
              <a:path w="57150" h="54609">
                <a:moveTo>
                  <a:pt x="42005" y="41465"/>
                </a:moveTo>
                <a:lnTo>
                  <a:pt x="28536" y="41465"/>
                </a:lnTo>
                <a:lnTo>
                  <a:pt x="46164" y="54279"/>
                </a:lnTo>
                <a:lnTo>
                  <a:pt x="42005"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a:p>
        </p:txBody>
      </p:sp>
      <p:sp>
        <p:nvSpPr>
          <p:cNvPr id="18" name="object 18"/>
          <p:cNvSpPr txBox="1"/>
          <p:nvPr/>
        </p:nvSpPr>
        <p:spPr>
          <a:xfrm>
            <a:off x="895543" y="2319254"/>
            <a:ext cx="8902065" cy="1122487"/>
          </a:xfrm>
          <a:prstGeom prst="rect">
            <a:avLst/>
          </a:prstGeom>
        </p:spPr>
        <p:txBody>
          <a:bodyPr vert="horz" wrap="square" lIns="0" tIns="0" rIns="0" bIns="0" rtlCol="0">
            <a:spAutoFit/>
          </a:bodyPr>
          <a:lstStyle/>
          <a:p>
            <a:pPr algn="ctr">
              <a:lnSpc>
                <a:spcPts val="4700"/>
              </a:lnSpc>
            </a:pPr>
            <a:r>
              <a:rPr lang="cs-CZ" sz="3200" b="1" spc="-20" dirty="0">
                <a:solidFill>
                  <a:srgbClr val="428F9B"/>
                </a:solidFill>
                <a:cs typeface="Calibri"/>
              </a:rPr>
              <a:t>ESF II projekt Západočeské univerzity v Plzni</a:t>
            </a:r>
          </a:p>
          <a:p>
            <a:pPr algn="ctr">
              <a:lnSpc>
                <a:spcPts val="4700"/>
              </a:lnSpc>
            </a:pPr>
            <a:r>
              <a:rPr lang="cs-CZ" sz="2000" b="1" spc="-20" dirty="0" err="1">
                <a:solidFill>
                  <a:srgbClr val="428F9B"/>
                </a:solidFill>
                <a:cs typeface="Calibri"/>
              </a:rPr>
              <a:t>reg</a:t>
            </a:r>
            <a:r>
              <a:rPr lang="cs-CZ" sz="2000" b="1" spc="-20" dirty="0">
                <a:solidFill>
                  <a:srgbClr val="428F9B"/>
                </a:solidFill>
                <a:cs typeface="Calibri"/>
              </a:rPr>
              <a:t>. č. CZ.02.2.69/0.0/0.0/18_056/0013239</a:t>
            </a:r>
            <a:endParaRPr sz="4000" dirty="0">
              <a:latin typeface="Calibri"/>
              <a:cs typeface="Calibri"/>
            </a:endParaRPr>
          </a:p>
        </p:txBody>
      </p:sp>
    </p:spTree>
  </p:cSld>
  <p:clrMapOvr>
    <a:masterClrMapping/>
  </p:clrMapOvr>
  <p:transition>
    <p:push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pic>
        <p:nvPicPr>
          <p:cNvPr id="4" name="Zástupný symbol pro obsah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0730345" cy="7562849"/>
          </a:xfrm>
        </p:spPr>
      </p:pic>
      <p:sp>
        <p:nvSpPr>
          <p:cNvPr id="5" name="Obdélník 4"/>
          <p:cNvSpPr/>
          <p:nvPr/>
        </p:nvSpPr>
        <p:spPr>
          <a:xfrm>
            <a:off x="36945" y="6296025"/>
            <a:ext cx="2723823" cy="1077218"/>
          </a:xfrm>
          <a:prstGeom prst="rect">
            <a:avLst/>
          </a:prstGeom>
          <a:noFill/>
        </p:spPr>
        <p:txBody>
          <a:bodyPr wrap="none" lIns="91440" tIns="45720" rIns="91440" bIns="45720">
            <a:spAutoFit/>
          </a:bodyPr>
          <a:lstStyle/>
          <a:p>
            <a:pPr algn="ctr"/>
            <a:r>
              <a:rPr lang="cs-CZ" sz="3600" b="1" cap="none" spc="0" dirty="0" smtClean="0">
                <a:ln w="6600">
                  <a:solidFill>
                    <a:schemeClr val="accent2"/>
                  </a:solidFill>
                  <a:prstDash val="solid"/>
                </a:ln>
                <a:solidFill>
                  <a:schemeClr val="bg1"/>
                </a:solidFill>
                <a:effectLst>
                  <a:outerShdw dist="38100" dir="2700000" algn="tl" rotWithShape="0">
                    <a:schemeClr val="accent2"/>
                  </a:outerShdw>
                </a:effectLst>
                <a:latin typeface="Tahoma" panose="020B0604030504040204" pitchFamily="34" charset="0"/>
                <a:ea typeface="Tahoma" panose="020B0604030504040204" pitchFamily="34" charset="0"/>
                <a:cs typeface="Tahoma" panose="020B0604030504040204" pitchFamily="34" charset="0"/>
              </a:rPr>
              <a:t>BAN 14</a:t>
            </a:r>
          </a:p>
          <a:p>
            <a:pPr algn="ctr"/>
            <a:r>
              <a:rPr lang="cs-CZ" sz="2800" b="1" dirty="0" smtClean="0">
                <a:ln w="6600">
                  <a:solidFill>
                    <a:schemeClr val="accent2"/>
                  </a:solidFill>
                  <a:prstDash val="solid"/>
                </a:ln>
                <a:solidFill>
                  <a:schemeClr val="bg1"/>
                </a:solidFill>
                <a:effectLst>
                  <a:outerShdw dist="38100" dir="2700000" algn="tl" rotWithShape="0">
                    <a:schemeClr val="accent2"/>
                  </a:outerShdw>
                </a:effectLst>
                <a:latin typeface="Tahoma" panose="020B0604030504040204" pitchFamily="34" charset="0"/>
                <a:ea typeface="Tahoma" panose="020B0604030504040204" pitchFamily="34" charset="0"/>
                <a:cs typeface="Tahoma" panose="020B0604030504040204" pitchFamily="34" charset="0"/>
              </a:rPr>
              <a:t>Jana Šturcová</a:t>
            </a:r>
            <a:endParaRPr lang="cs-CZ" sz="2800" b="1" cap="none" spc="0" dirty="0">
              <a:ln w="6600">
                <a:solidFill>
                  <a:schemeClr val="accent2"/>
                </a:solidFill>
                <a:prstDash val="solid"/>
              </a:ln>
              <a:solidFill>
                <a:schemeClr val="bg1"/>
              </a:solidFill>
              <a:effectLst>
                <a:outerShdw dist="38100" dir="2700000" algn="tl" rotWithShape="0">
                  <a:schemeClr val="accent2"/>
                </a:outerShdw>
              </a:effectLst>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72729390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sp>
        <p:nvSpPr>
          <p:cNvPr id="3" name="Zástupný symbol pro text 2"/>
          <p:cNvSpPr>
            <a:spLocks noGrp="1"/>
          </p:cNvSpPr>
          <p:nvPr>
            <p:ph idx="1"/>
          </p:nvPr>
        </p:nvSpPr>
        <p:spPr/>
        <p:txBody>
          <a:bodyPr>
            <a:normAutofit/>
          </a:bodyPr>
          <a:lstStyle/>
          <a:p>
            <a:pPr marL="0" indent="0" algn="ctr">
              <a:buNone/>
            </a:pPr>
            <a:endParaRPr lang="cs-CZ" sz="4000" b="1" dirty="0" smtClean="0">
              <a:solidFill>
                <a:srgbClr val="00B0F0"/>
              </a:solidFill>
            </a:endParaRPr>
          </a:p>
          <a:p>
            <a:pPr marL="0" indent="0" algn="ctr">
              <a:buNone/>
            </a:pPr>
            <a:r>
              <a:rPr lang="cs-CZ" sz="4000" b="1" dirty="0" smtClean="0">
                <a:solidFill>
                  <a:srgbClr val="00B0F0"/>
                </a:solidFill>
              </a:rPr>
              <a:t>Digitalizace bankovnictví</a:t>
            </a:r>
            <a:endParaRPr lang="cs-CZ" sz="4000" b="1" dirty="0">
              <a:solidFill>
                <a:srgbClr val="00B0F0"/>
              </a:solidFill>
            </a:endParaRPr>
          </a:p>
        </p:txBody>
      </p:sp>
    </p:spTree>
    <p:extLst>
      <p:ext uri="{BB962C8B-B14F-4D97-AF65-F5344CB8AC3E}">
        <p14:creationId xmlns:p14="http://schemas.microsoft.com/office/powerpoint/2010/main" val="244065900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Literatura</a:t>
            </a:r>
            <a:endParaRPr lang="cs-CZ" dirty="0"/>
          </a:p>
        </p:txBody>
      </p:sp>
      <p:sp>
        <p:nvSpPr>
          <p:cNvPr id="3" name="Zástupný symbol pro obsah 2"/>
          <p:cNvSpPr>
            <a:spLocks noGrp="1"/>
          </p:cNvSpPr>
          <p:nvPr>
            <p:ph idx="1"/>
          </p:nvPr>
        </p:nvSpPr>
        <p:spPr/>
        <p:txBody>
          <a:bodyPr>
            <a:normAutofit fontScale="85000" lnSpcReduction="20000"/>
          </a:bodyPr>
          <a:lstStyle/>
          <a:p>
            <a:pPr marL="0" indent="0">
              <a:buNone/>
            </a:pPr>
            <a:r>
              <a:rPr lang="cs-CZ" dirty="0"/>
              <a:t>MÁČE, Miroslav. Platební styk klasický a elektronický. Praha: </a:t>
            </a:r>
            <a:r>
              <a:rPr lang="cs-CZ" dirty="0" err="1"/>
              <a:t>Grada</a:t>
            </a:r>
            <a:r>
              <a:rPr lang="cs-CZ" dirty="0"/>
              <a:t> 2006. ISBN 80-247-1725-5</a:t>
            </a:r>
          </a:p>
          <a:p>
            <a:pPr marL="0" indent="0">
              <a:buNone/>
            </a:pPr>
            <a:r>
              <a:rPr lang="cs-CZ" dirty="0"/>
              <a:t>LOCHMANNOVÁ, Alena. Bankovnictví. Základy bankovnictví. Prostějov: </a:t>
            </a:r>
            <a:r>
              <a:rPr lang="cs-CZ" dirty="0" err="1"/>
              <a:t>Computer</a:t>
            </a:r>
            <a:r>
              <a:rPr lang="cs-CZ" dirty="0"/>
              <a:t> media, 2018. ISBN 978-80-7402-305-7</a:t>
            </a:r>
          </a:p>
          <a:p>
            <a:pPr marL="0" indent="0">
              <a:buNone/>
            </a:pPr>
            <a:r>
              <a:rPr lang="cs-CZ" dirty="0"/>
              <a:t>Korejské banky pokračují v restrukturalizaci při přechodu na digitální bankovnictví. </a:t>
            </a:r>
            <a:r>
              <a:rPr lang="cs-CZ" i="1" dirty="0"/>
              <a:t>Bankovnictví</a:t>
            </a:r>
            <a:r>
              <a:rPr lang="cs-CZ" dirty="0"/>
              <a:t>. 2018, (4). ISSN 1212-42</a:t>
            </a:r>
            <a:r>
              <a:rPr lang="cs-CZ" dirty="0" smtClean="0"/>
              <a:t>.</a:t>
            </a:r>
            <a:endParaRPr lang="cs-CZ" dirty="0"/>
          </a:p>
          <a:p>
            <a:pPr marL="0" indent="0">
              <a:buNone/>
            </a:pPr>
            <a:r>
              <a:rPr lang="cs-CZ" dirty="0"/>
              <a:t>Šanghaj dobývají banky s virtuální realitou a roboty. </a:t>
            </a:r>
            <a:r>
              <a:rPr lang="cs-CZ" i="1" dirty="0"/>
              <a:t>Bankovnictví</a:t>
            </a:r>
            <a:r>
              <a:rPr lang="cs-CZ" dirty="0"/>
              <a:t>. 2018, (5). ISSN 1212-42.</a:t>
            </a:r>
          </a:p>
          <a:p>
            <a:pPr marL="0" indent="0">
              <a:buNone/>
            </a:pPr>
            <a:r>
              <a:rPr lang="cs-CZ" dirty="0"/>
              <a:t>Česká spořitelna spouští jako první společnost v ČR ověřování klientů pomocí hlasu. </a:t>
            </a:r>
            <a:r>
              <a:rPr lang="cs-CZ" i="1" dirty="0"/>
              <a:t>Bankovnictví</a:t>
            </a:r>
            <a:r>
              <a:rPr lang="cs-CZ" dirty="0"/>
              <a:t>. 2018, (6). ISSN 1212-42.</a:t>
            </a:r>
          </a:p>
          <a:p>
            <a:pPr marL="0" indent="0">
              <a:buNone/>
            </a:pPr>
            <a:r>
              <a:rPr lang="cs-CZ" dirty="0"/>
              <a:t> </a:t>
            </a:r>
          </a:p>
          <a:p>
            <a:pPr marL="0" indent="0">
              <a:buNone/>
            </a:pPr>
            <a:r>
              <a:rPr lang="cs-CZ" dirty="0"/>
              <a:t>ELČIĆ, Sandro. </a:t>
            </a:r>
            <a:r>
              <a:rPr lang="cs-CZ" dirty="0" err="1"/>
              <a:t>Blockchain</a:t>
            </a:r>
            <a:r>
              <a:rPr lang="cs-CZ" dirty="0"/>
              <a:t> zásadně změní svět, říká expert na </a:t>
            </a:r>
            <a:r>
              <a:rPr lang="cs-CZ" dirty="0" err="1"/>
              <a:t>kryptoměny</a:t>
            </a:r>
            <a:r>
              <a:rPr lang="cs-CZ" dirty="0"/>
              <a:t> </a:t>
            </a:r>
            <a:r>
              <a:rPr lang="cs-CZ" dirty="0" err="1"/>
              <a:t>Sainu</a:t>
            </a:r>
            <a:r>
              <a:rPr lang="cs-CZ" dirty="0"/>
              <a:t> </a:t>
            </a:r>
            <a:r>
              <a:rPr lang="cs-CZ" dirty="0" err="1"/>
              <a:t>Nannat</a:t>
            </a:r>
            <a:r>
              <a:rPr lang="cs-CZ" dirty="0"/>
              <a:t>. </a:t>
            </a:r>
            <a:r>
              <a:rPr lang="cs-CZ" i="1" dirty="0"/>
              <a:t>Hospodářské noviny</a:t>
            </a:r>
            <a:r>
              <a:rPr lang="cs-CZ" dirty="0"/>
              <a:t>. Praha, 31. 10. 2018. ISSN 0862-9587.</a:t>
            </a:r>
          </a:p>
          <a:p>
            <a:pPr marL="0" indent="0">
              <a:buNone/>
            </a:pPr>
            <a:r>
              <a:rPr lang="cs-CZ" dirty="0"/>
              <a:t> </a:t>
            </a:r>
          </a:p>
          <a:p>
            <a:pPr marL="0" indent="0">
              <a:buNone/>
            </a:pPr>
            <a:endParaRPr lang="cs-CZ" dirty="0"/>
          </a:p>
          <a:p>
            <a:pPr marL="0" indent="0">
              <a:buNone/>
            </a:pPr>
            <a:endParaRPr lang="cs-CZ" dirty="0"/>
          </a:p>
        </p:txBody>
      </p:sp>
    </p:spTree>
    <p:extLst>
      <p:ext uri="{BB962C8B-B14F-4D97-AF65-F5344CB8AC3E}">
        <p14:creationId xmlns:p14="http://schemas.microsoft.com/office/powerpoint/2010/main" val="53836236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Literatura</a:t>
            </a:r>
            <a:endParaRPr lang="cs-CZ" dirty="0"/>
          </a:p>
        </p:txBody>
      </p:sp>
      <p:sp>
        <p:nvSpPr>
          <p:cNvPr id="3" name="Zástupný symbol pro obsah 2"/>
          <p:cNvSpPr>
            <a:spLocks noGrp="1"/>
          </p:cNvSpPr>
          <p:nvPr>
            <p:ph idx="1"/>
          </p:nvPr>
        </p:nvSpPr>
        <p:spPr/>
        <p:txBody>
          <a:bodyPr/>
          <a:lstStyle/>
          <a:p>
            <a:r>
              <a:rPr lang="cs-CZ" dirty="0"/>
              <a:t>KOUTNÝ, Petr. </a:t>
            </a:r>
            <a:r>
              <a:rPr lang="cs-CZ" i="1" dirty="0"/>
              <a:t>Bankovní trendy (nejen) pro rok 2019</a:t>
            </a:r>
            <a:r>
              <a:rPr lang="cs-CZ" dirty="0"/>
              <a:t> [online]. In: 23. 1. 2019   [cit. 2019-05-17]. Dostupné z:  </a:t>
            </a:r>
            <a:r>
              <a:rPr lang="cs-CZ" u="sng" dirty="0">
                <a:hlinkClick r:id="rId2"/>
              </a:rPr>
              <a:t>https://www.investujeme.cz/tiskove-zpravy/bankovni-trendy-nejen-pro-rok-2019/</a:t>
            </a:r>
            <a:endParaRPr lang="cs-CZ" dirty="0"/>
          </a:p>
          <a:p>
            <a:r>
              <a:rPr lang="cs-CZ" dirty="0"/>
              <a:t> </a:t>
            </a:r>
          </a:p>
          <a:p>
            <a:r>
              <a:rPr lang="cs-CZ" dirty="0"/>
              <a:t>MAROUS, Jim. </a:t>
            </a:r>
            <a:r>
              <a:rPr lang="cs-CZ" i="1" dirty="0"/>
              <a:t>Pět inovačních trendů, které budou definovat bankovnictví v roce 2019</a:t>
            </a:r>
            <a:r>
              <a:rPr lang="cs-CZ" dirty="0"/>
              <a:t> [online]. In: . </a:t>
            </a:r>
            <a:r>
              <a:rPr lang="cs-CZ" dirty="0" err="1"/>
              <a:t>The</a:t>
            </a:r>
            <a:r>
              <a:rPr lang="cs-CZ" dirty="0"/>
              <a:t> </a:t>
            </a:r>
            <a:r>
              <a:rPr lang="cs-CZ" dirty="0" err="1"/>
              <a:t>Financial</a:t>
            </a:r>
            <a:r>
              <a:rPr lang="cs-CZ" dirty="0"/>
              <a:t> Brand. Digital </a:t>
            </a:r>
            <a:r>
              <a:rPr lang="cs-CZ" dirty="0" err="1"/>
              <a:t>Banking</a:t>
            </a:r>
            <a:r>
              <a:rPr lang="cs-CZ" dirty="0"/>
              <a:t> Report, 2019 [cit. 2019-05-17]. Dostupné z: </a:t>
            </a:r>
            <a:r>
              <a:rPr lang="cs-CZ" u="sng" dirty="0">
                <a:hlinkClick r:id="rId3"/>
              </a:rPr>
              <a:t>https://www.xixoio.com/pet-inovacnich-trendu-ktere-budou-definovat-bankovnictvi-v-roce-2019/</a:t>
            </a:r>
            <a:r>
              <a:rPr lang="cs-CZ" dirty="0"/>
              <a:t> </a:t>
            </a:r>
          </a:p>
          <a:p>
            <a:pPr marL="0" indent="0">
              <a:buNone/>
            </a:pPr>
            <a:endParaRPr lang="cs-CZ" dirty="0"/>
          </a:p>
        </p:txBody>
      </p:sp>
    </p:spTree>
    <p:extLst>
      <p:ext uri="{BB962C8B-B14F-4D97-AF65-F5344CB8AC3E}">
        <p14:creationId xmlns:p14="http://schemas.microsoft.com/office/powerpoint/2010/main" val="256360505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Digitalizace</a:t>
            </a:r>
            <a:endParaRPr lang="cs-CZ" dirty="0"/>
          </a:p>
        </p:txBody>
      </p:sp>
      <p:sp>
        <p:nvSpPr>
          <p:cNvPr id="3" name="Zástupný symbol pro obsah 2"/>
          <p:cNvSpPr>
            <a:spLocks noGrp="1"/>
          </p:cNvSpPr>
          <p:nvPr>
            <p:ph idx="1"/>
          </p:nvPr>
        </p:nvSpPr>
        <p:spPr/>
        <p:txBody>
          <a:bodyPr>
            <a:normAutofit fontScale="92500" lnSpcReduction="10000"/>
          </a:bodyPr>
          <a:lstStyle/>
          <a:p>
            <a:r>
              <a:rPr lang="cs-CZ" dirty="0"/>
              <a:t>V posledních letech zaznamenávají největší vývojové změny především příkazy k úhradě (z papírové formy na elektronickou) a platební karty (chytré karty, elektronické peněženky).</a:t>
            </a:r>
          </a:p>
          <a:p>
            <a:r>
              <a:rPr lang="cs-CZ" b="1" dirty="0"/>
              <a:t>Příkaz k úhradě </a:t>
            </a:r>
            <a:r>
              <a:rPr lang="cs-CZ" dirty="0"/>
              <a:t>lze definovat jako platební příkaz z podnětu plátce. Můžeme ho označit jako </a:t>
            </a:r>
            <a:r>
              <a:rPr lang="cs-CZ" dirty="0" err="1"/>
              <a:t>bezzávazkovou</a:t>
            </a:r>
            <a:r>
              <a:rPr lang="cs-CZ" dirty="0"/>
              <a:t> hladkou platbu. Je možné jej zadat na předepsaných papírových formulářích nebo prostřednictvím elektronického bankovnictví. </a:t>
            </a:r>
          </a:p>
          <a:p>
            <a:r>
              <a:rPr lang="cs-CZ" dirty="0"/>
              <a:t>U</a:t>
            </a:r>
            <a:r>
              <a:rPr lang="cs-CZ" b="1" dirty="0"/>
              <a:t> příkazu k inkasu </a:t>
            </a:r>
            <a:r>
              <a:rPr lang="cs-CZ" dirty="0"/>
              <a:t>zadává podnět k převodu peněžních prostředků jejich příjemce, nikoli vlastník účtu. Platby je možné provést pouze na základě písemného schválení majitelem účtu (příp. oprávněnou osobou). Využívá se zejména při </a:t>
            </a:r>
            <a:r>
              <a:rPr lang="cs-CZ" dirty="0" err="1"/>
              <a:t>pltbách</a:t>
            </a:r>
            <a:r>
              <a:rPr lang="cs-CZ" dirty="0"/>
              <a:t> v rámci služby SIPO. (</a:t>
            </a:r>
            <a:r>
              <a:rPr lang="cs-CZ" dirty="0" err="1"/>
              <a:t>Lochmannová</a:t>
            </a:r>
            <a:r>
              <a:rPr lang="cs-CZ" dirty="0"/>
              <a:t>, 2018)</a:t>
            </a:r>
          </a:p>
          <a:p>
            <a:r>
              <a:rPr lang="cs-CZ" b="1" dirty="0"/>
              <a:t>Platební karty </a:t>
            </a:r>
            <a:r>
              <a:rPr lang="cs-CZ" dirty="0"/>
              <a:t>slouží k provádění bezhotovostního platebního styku a dále umožňují svému držiteli výběr hotovosti z účtu, ke kterému je karta vystavena. (Loch) </a:t>
            </a:r>
          </a:p>
          <a:p>
            <a:pPr marL="0" indent="0">
              <a:buNone/>
            </a:pPr>
            <a:endParaRPr lang="cs-CZ" dirty="0"/>
          </a:p>
        </p:txBody>
      </p:sp>
    </p:spTree>
    <p:extLst>
      <p:ext uri="{BB962C8B-B14F-4D97-AF65-F5344CB8AC3E}">
        <p14:creationId xmlns:p14="http://schemas.microsoft.com/office/powerpoint/2010/main" val="345854988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Přímé bankovnictví</a:t>
            </a:r>
            <a:endParaRPr lang="cs-CZ" dirty="0"/>
          </a:p>
        </p:txBody>
      </p:sp>
      <p:sp>
        <p:nvSpPr>
          <p:cNvPr id="3" name="Zástupný symbol pro obsah 2"/>
          <p:cNvSpPr>
            <a:spLocks noGrp="1"/>
          </p:cNvSpPr>
          <p:nvPr>
            <p:ph idx="1"/>
          </p:nvPr>
        </p:nvSpPr>
        <p:spPr/>
        <p:txBody>
          <a:bodyPr>
            <a:normAutofit fontScale="92500" lnSpcReduction="20000"/>
          </a:bodyPr>
          <a:lstStyle/>
          <a:p>
            <a:pPr marL="0" indent="0">
              <a:buNone/>
            </a:pPr>
            <a:r>
              <a:rPr lang="cs-CZ" dirty="0"/>
              <a:t>S nástupem a rozvojem techniky se začaly objevovat požadavky na přenášení informací. Pro vzdálenou komunikaci se začaly se využívat dostupné prostředky. Jako první to byl </a:t>
            </a:r>
            <a:r>
              <a:rPr lang="cs-CZ" b="1" dirty="0"/>
              <a:t>telefon,</a:t>
            </a:r>
            <a:r>
              <a:rPr lang="cs-CZ" dirty="0"/>
              <a:t> který ovšem nebyl nejspolehlivějším komunikačním prostředkem pro banky a to z hlediska identifikace klienta. Ten sdělil pouze své jméno nebo smluvený kód a pomocí hesla byla provedena autentizace. Následovalo využití </a:t>
            </a:r>
            <a:r>
              <a:rPr lang="cs-CZ" b="1" dirty="0"/>
              <a:t>faxu</a:t>
            </a:r>
            <a:r>
              <a:rPr lang="cs-CZ" dirty="0"/>
              <a:t>, kde se pro identifikaci používalo více údajů (jméno a číslo klienta, číslo účtu). Autentizace byla provedena pomocí kódové tabulky. Faxy ovšem byly často nečitelné, následně bylo nutné zvolit potvrzení telefonem, což pro klienta představovalo komplikaci. Revoluce nastává až s použitím </a:t>
            </a:r>
            <a:r>
              <a:rPr lang="cs-CZ" b="1" dirty="0"/>
              <a:t>počítačů. </a:t>
            </a:r>
            <a:r>
              <a:rPr lang="cs-CZ" dirty="0" err="1"/>
              <a:t>Softwwarové</a:t>
            </a:r>
            <a:r>
              <a:rPr lang="cs-CZ" dirty="0"/>
              <a:t> firmy připravovaly pro banky komunikační programy. První soubory byly přenášeny na disketách, poté následovaly přenosy dat prostřednictvím BBS (Bulletin </a:t>
            </a:r>
            <a:r>
              <a:rPr lang="cs-CZ" dirty="0" err="1"/>
              <a:t>Board</a:t>
            </a:r>
            <a:r>
              <a:rPr lang="cs-CZ" dirty="0"/>
              <a:t> </a:t>
            </a:r>
            <a:r>
              <a:rPr lang="cs-CZ" dirty="0" err="1"/>
              <a:t>Service</a:t>
            </a:r>
            <a:r>
              <a:rPr lang="cs-CZ" dirty="0"/>
              <a:t>) stanice. Vznik složitějších programů odstartoval </a:t>
            </a:r>
            <a:r>
              <a:rPr lang="cs-CZ" b="1" dirty="0"/>
              <a:t>elektronický podpis.</a:t>
            </a:r>
            <a:r>
              <a:rPr lang="cs-CZ" dirty="0"/>
              <a:t> Tím se obsluha účtů stala pohodlnější a komunikace s bankou se rozšířila na 24 hodin denně, 7 dní v týdnu. (</a:t>
            </a:r>
            <a:r>
              <a:rPr lang="cs-CZ" dirty="0" err="1"/>
              <a:t>Máče</a:t>
            </a:r>
            <a:r>
              <a:rPr lang="cs-CZ" dirty="0"/>
              <a:t>, 2006)</a:t>
            </a:r>
          </a:p>
          <a:p>
            <a:pPr marL="0" indent="0">
              <a:buNone/>
            </a:pPr>
            <a:endParaRPr lang="cs-CZ" dirty="0"/>
          </a:p>
        </p:txBody>
      </p:sp>
    </p:spTree>
    <p:extLst>
      <p:ext uri="{BB962C8B-B14F-4D97-AF65-F5344CB8AC3E}">
        <p14:creationId xmlns:p14="http://schemas.microsoft.com/office/powerpoint/2010/main" val="31025105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Přímé bankovnictví</a:t>
            </a:r>
            <a:endParaRPr lang="cs-CZ" dirty="0"/>
          </a:p>
        </p:txBody>
      </p:sp>
      <p:sp>
        <p:nvSpPr>
          <p:cNvPr id="3" name="Zástupný symbol pro obsah 2"/>
          <p:cNvSpPr>
            <a:spLocks noGrp="1"/>
          </p:cNvSpPr>
          <p:nvPr>
            <p:ph idx="1"/>
          </p:nvPr>
        </p:nvSpPr>
        <p:spPr/>
        <p:txBody>
          <a:bodyPr>
            <a:normAutofit fontScale="92500" lnSpcReduction="10000"/>
          </a:bodyPr>
          <a:lstStyle/>
          <a:p>
            <a:r>
              <a:rPr lang="cs-CZ" b="1" dirty="0"/>
              <a:t>Přímé bankovnictví</a:t>
            </a:r>
            <a:r>
              <a:rPr lang="cs-CZ" dirty="0"/>
              <a:t> lze definovat jako služby umožňující komunikaci banky a klienta bez návštěvy banky. Vše se provádí prostřednictvím telefonu, chytrého telefonu, počítače či internetu. Služby v rámci přímého bankovnictví jsou tyto – </a:t>
            </a:r>
            <a:r>
              <a:rPr lang="cs-CZ" b="1" dirty="0" err="1"/>
              <a:t>Telebanking</a:t>
            </a:r>
            <a:r>
              <a:rPr lang="cs-CZ" dirty="0"/>
              <a:t> (jednoduchý, s použitím telefonu), </a:t>
            </a:r>
            <a:r>
              <a:rPr lang="cs-CZ" b="1" dirty="0" err="1"/>
              <a:t>Smartbanking</a:t>
            </a:r>
            <a:r>
              <a:rPr lang="cs-CZ" dirty="0"/>
              <a:t> (mobilní bankovnictví, podmínkou je vlastnit chytrý telefon), </a:t>
            </a:r>
            <a:r>
              <a:rPr lang="cs-CZ" b="1" dirty="0" err="1"/>
              <a:t>Home</a:t>
            </a:r>
            <a:r>
              <a:rPr lang="cs-CZ" b="1" dirty="0"/>
              <a:t> </a:t>
            </a:r>
            <a:r>
              <a:rPr lang="cs-CZ" b="1" dirty="0" err="1"/>
              <a:t>banking</a:t>
            </a:r>
            <a:r>
              <a:rPr lang="cs-CZ" dirty="0"/>
              <a:t> (počítač připojený k internetu a softwaru, který je dodán bankou), </a:t>
            </a:r>
            <a:r>
              <a:rPr lang="cs-CZ" b="1" dirty="0"/>
              <a:t>GSM </a:t>
            </a:r>
            <a:r>
              <a:rPr lang="cs-CZ" b="1" dirty="0" err="1"/>
              <a:t>banking</a:t>
            </a:r>
            <a:r>
              <a:rPr lang="cs-CZ" b="1" dirty="0"/>
              <a:t> </a:t>
            </a:r>
            <a:r>
              <a:rPr lang="cs-CZ" dirty="0"/>
              <a:t>(mobilní bankovnictví, banka do mobilního telefonu klienta nahraje vlastní bankovní aplikaci), </a:t>
            </a:r>
            <a:r>
              <a:rPr lang="cs-CZ" b="1" dirty="0"/>
              <a:t>WAP </a:t>
            </a:r>
            <a:r>
              <a:rPr lang="cs-CZ" b="1" dirty="0" err="1"/>
              <a:t>banking</a:t>
            </a:r>
            <a:r>
              <a:rPr lang="cs-CZ" dirty="0"/>
              <a:t> (vyskytuje se dnes již ojediněle, umožňuje spojení s </a:t>
            </a:r>
            <a:r>
              <a:rPr lang="cs-CZ" u="sng" dirty="0">
                <a:hlinkClick r:id="rId2" tooltip="Srovnání běžných účtů"/>
              </a:rPr>
              <a:t>bankovním účtem</a:t>
            </a:r>
            <a:r>
              <a:rPr lang="cs-CZ" dirty="0"/>
              <a:t> pomocí mobilního telefonu vybaveného technologií </a:t>
            </a:r>
            <a:r>
              <a:rPr lang="cs-CZ" b="1" dirty="0"/>
              <a:t>WAP, tj. </a:t>
            </a:r>
            <a:r>
              <a:rPr lang="cs-CZ" b="1" dirty="0" err="1"/>
              <a:t>Wirless</a:t>
            </a:r>
            <a:r>
              <a:rPr lang="cs-CZ" b="1" dirty="0"/>
              <a:t> </a:t>
            </a:r>
            <a:r>
              <a:rPr lang="cs-CZ" b="1" dirty="0" err="1"/>
              <a:t>Application</a:t>
            </a:r>
            <a:r>
              <a:rPr lang="cs-CZ" b="1" dirty="0"/>
              <a:t> </a:t>
            </a:r>
            <a:r>
              <a:rPr lang="cs-CZ" b="1" dirty="0" err="1"/>
              <a:t>Protocol</a:t>
            </a:r>
            <a:r>
              <a:rPr lang="cs-CZ" b="1" dirty="0"/>
              <a:t>.</a:t>
            </a:r>
            <a:r>
              <a:rPr lang="cs-CZ" dirty="0"/>
              <a:t> Pomocí mobilního telefonu a autorizačního klíče lze zadávat např. příkazy k úhradě, zjišťovat zůstatek na účtu i jeho historii apod.).</a:t>
            </a:r>
          </a:p>
          <a:p>
            <a:pPr marL="0" indent="0">
              <a:buNone/>
            </a:pPr>
            <a:r>
              <a:rPr lang="cs-CZ" dirty="0"/>
              <a:t> </a:t>
            </a:r>
          </a:p>
          <a:p>
            <a:pPr marL="0" indent="0">
              <a:buNone/>
            </a:pPr>
            <a:endParaRPr lang="cs-CZ" dirty="0"/>
          </a:p>
        </p:txBody>
      </p:sp>
    </p:spTree>
    <p:extLst>
      <p:ext uri="{BB962C8B-B14F-4D97-AF65-F5344CB8AC3E}">
        <p14:creationId xmlns:p14="http://schemas.microsoft.com/office/powerpoint/2010/main" val="357565635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Inovace</a:t>
            </a:r>
            <a:endParaRPr lang="cs-CZ" dirty="0"/>
          </a:p>
        </p:txBody>
      </p:sp>
      <p:sp>
        <p:nvSpPr>
          <p:cNvPr id="3" name="Zástupný symbol pro obsah 2"/>
          <p:cNvSpPr>
            <a:spLocks noGrp="1"/>
          </p:cNvSpPr>
          <p:nvPr>
            <p:ph idx="1"/>
          </p:nvPr>
        </p:nvSpPr>
        <p:spPr/>
        <p:txBody>
          <a:bodyPr>
            <a:normAutofit fontScale="92500" lnSpcReduction="10000"/>
          </a:bodyPr>
          <a:lstStyle/>
          <a:p>
            <a:r>
              <a:rPr lang="cs-CZ" dirty="0"/>
              <a:t>Na konci 13. st. to byla dřevěná lavice, na které si bankéři a zákazníci předávali zlato a mince za vydané potvrzení. V současné době moderních finančních ústavů máme chytré karty, virtuální bankovnictví, účty ovládané z mobilních telefonů, roboty nahrazující práci zaměstnanců bank, finanční obchody řízené počítači.</a:t>
            </a:r>
          </a:p>
          <a:p>
            <a:r>
              <a:rPr lang="cs-CZ" dirty="0"/>
              <a:t>Bankovnictví prochází neustálými změnami, vyvíjí se, digitalizuje, stává se vyspělejší po technologické stránce. Banky čelí konkurenci a tlaku ostatních finančních, zejména nebankovních společností. </a:t>
            </a:r>
          </a:p>
          <a:p>
            <a:r>
              <a:rPr lang="cs-CZ" dirty="0"/>
              <a:t>Banky proto inovují své produkty, snaží se vyhovět přání zákazníků co nejméně docházet do banky a vše řešit z pohodlí domova. Hlavní důvody, které vedou k inovaci nového produktu, mohou být např. získání nových klientů, posílení image banky, tlak ze strany konkurence a v neposlední řadě i zvyšování zisku.</a:t>
            </a:r>
          </a:p>
          <a:p>
            <a:pPr marL="0" indent="0">
              <a:buNone/>
            </a:pPr>
            <a:endParaRPr lang="cs-CZ" dirty="0"/>
          </a:p>
        </p:txBody>
      </p:sp>
    </p:spTree>
    <p:extLst>
      <p:ext uri="{BB962C8B-B14F-4D97-AF65-F5344CB8AC3E}">
        <p14:creationId xmlns:p14="http://schemas.microsoft.com/office/powerpoint/2010/main" val="230847060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Inovace</a:t>
            </a:r>
            <a:endParaRPr lang="cs-CZ" dirty="0"/>
          </a:p>
        </p:txBody>
      </p:sp>
      <p:sp>
        <p:nvSpPr>
          <p:cNvPr id="3" name="Zástupný symbol pro obsah 2"/>
          <p:cNvSpPr>
            <a:spLocks noGrp="1"/>
          </p:cNvSpPr>
          <p:nvPr>
            <p:ph idx="1"/>
          </p:nvPr>
        </p:nvSpPr>
        <p:spPr>
          <a:xfrm>
            <a:off x="712892" y="2409825"/>
            <a:ext cx="7423299" cy="4279630"/>
          </a:xfrm>
        </p:spPr>
        <p:txBody>
          <a:bodyPr>
            <a:normAutofit fontScale="92500"/>
          </a:bodyPr>
          <a:lstStyle/>
          <a:p>
            <a:r>
              <a:rPr lang="cs-CZ" dirty="0"/>
              <a:t>U běžných úvěrů či kreditních karet již nestačí sledovat pouze zůstatek na účtu. Sledují se i jiné parametry. Zde vystupují do popředí metody umělé inteligence, které pohyby na účtech sledují. Podpisy smluvních dokumentů, sjednání nových produktů, žádosti o karty je možné zajistit online. Papírová forma při sjednání úvěrů je nahrazena elektronickou formou. Nelze opominout ani propojení internetového bankovnictví s finančními trhy. (</a:t>
            </a:r>
            <a:r>
              <a:rPr lang="cs-CZ" dirty="0" err="1"/>
              <a:t>Stegura</a:t>
            </a:r>
            <a:r>
              <a:rPr lang="cs-CZ" dirty="0"/>
              <a:t>, 2018)</a:t>
            </a:r>
          </a:p>
          <a:p>
            <a:r>
              <a:rPr lang="cs-CZ" dirty="0"/>
              <a:t>V první polovině  21. st. se dá očekávat revoluce v oblasti finančních služeb, tj. digitální revoluce a automatizace. V rámci </a:t>
            </a:r>
            <a:r>
              <a:rPr lang="cs-CZ" dirty="0" err="1"/>
              <a:t>mega</a:t>
            </a:r>
            <a:r>
              <a:rPr lang="cs-CZ" dirty="0"/>
              <a:t> trendů budou banky využívat nové mobilní aplikace „a </a:t>
            </a:r>
            <a:r>
              <a:rPr lang="cs-CZ" dirty="0" err="1"/>
              <a:t>gadgety</a:t>
            </a:r>
            <a:r>
              <a:rPr lang="cs-CZ" dirty="0"/>
              <a:t> podporujícími hlas, aby se zlepšilo jak doručení služby, tak kontextová personalizace.“ (</a:t>
            </a:r>
            <a:r>
              <a:rPr lang="cs-CZ" dirty="0" err="1"/>
              <a:t>Marous</a:t>
            </a:r>
            <a:r>
              <a:rPr lang="cs-CZ" dirty="0"/>
              <a:t>, 2019)</a:t>
            </a:r>
          </a:p>
          <a:p>
            <a:pPr marL="0" indent="0">
              <a:buNone/>
            </a:pPr>
            <a:endParaRPr lang="cs-CZ" dirty="0"/>
          </a:p>
        </p:txBody>
      </p:sp>
    </p:spTree>
    <p:extLst>
      <p:ext uri="{BB962C8B-B14F-4D97-AF65-F5344CB8AC3E}">
        <p14:creationId xmlns:p14="http://schemas.microsoft.com/office/powerpoint/2010/main" val="340990025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Inovace</a:t>
            </a:r>
            <a:endParaRPr lang="cs-CZ" dirty="0"/>
          </a:p>
        </p:txBody>
      </p:sp>
      <p:sp>
        <p:nvSpPr>
          <p:cNvPr id="3" name="Zástupný symbol pro obsah 2"/>
          <p:cNvSpPr>
            <a:spLocks noGrp="1"/>
          </p:cNvSpPr>
          <p:nvPr>
            <p:ph idx="1"/>
          </p:nvPr>
        </p:nvSpPr>
        <p:spPr/>
        <p:txBody>
          <a:bodyPr>
            <a:normAutofit fontScale="85000" lnSpcReduction="20000"/>
          </a:bodyPr>
          <a:lstStyle/>
          <a:p>
            <a:r>
              <a:rPr lang="cs-CZ" dirty="0"/>
              <a:t>Podle P. Koutného z CEO </a:t>
            </a:r>
            <a:r>
              <a:rPr lang="cs-CZ" dirty="0" err="1"/>
              <a:t>Banking</a:t>
            </a:r>
            <a:r>
              <a:rPr lang="cs-CZ" dirty="0"/>
              <a:t> Software </a:t>
            </a:r>
            <a:r>
              <a:rPr lang="cs-CZ" dirty="0" err="1"/>
              <a:t>Company</a:t>
            </a:r>
            <a:r>
              <a:rPr lang="cs-CZ" dirty="0"/>
              <a:t> jsou konkrétní oblasti, na které se banky soustředí, tyto:</a:t>
            </a:r>
          </a:p>
          <a:p>
            <a:pPr lvl="0"/>
            <a:r>
              <a:rPr lang="cs-CZ" dirty="0"/>
              <a:t>služby flexibilně připravené na míru,</a:t>
            </a:r>
          </a:p>
          <a:p>
            <a:pPr lvl="0"/>
            <a:r>
              <a:rPr lang="cs-CZ" dirty="0"/>
              <a:t>digitální kontakt s klienty,</a:t>
            </a:r>
          </a:p>
          <a:p>
            <a:pPr lvl="0"/>
            <a:r>
              <a:rPr lang="cs-CZ" dirty="0"/>
              <a:t>„open </a:t>
            </a:r>
            <a:r>
              <a:rPr lang="cs-CZ" dirty="0" err="1"/>
              <a:t>banking</a:t>
            </a:r>
            <a:r>
              <a:rPr lang="cs-CZ" dirty="0"/>
              <a:t>“ a API,</a:t>
            </a:r>
          </a:p>
          <a:p>
            <a:pPr lvl="0"/>
            <a:r>
              <a:rPr lang="cs-CZ" dirty="0"/>
              <a:t>zapojení technologických gigantů.</a:t>
            </a:r>
          </a:p>
          <a:p>
            <a:r>
              <a:rPr lang="cs-CZ" dirty="0"/>
              <a:t>Banky svoji nabídku služeb a produktů zaměřují na různé skupiny obyvatelstva, např. na mladé, na seniory, na živnostníky apod. Trendem bude rozlišovat klienty podle jejich životního stylu a osobních potřeb a na základě toho jim připravovat nabídku na míru. Současně s tím ubývá papírování, banky digitalizují své služby a obsluhují klienty pomocí počítače či chytrého telefonu. Zvyšuje se také počet tzv. </a:t>
            </a:r>
            <a:r>
              <a:rPr lang="cs-CZ" dirty="0" err="1"/>
              <a:t>digtal-only</a:t>
            </a:r>
            <a:r>
              <a:rPr lang="cs-CZ" dirty="0"/>
              <a:t> bank, jež nemají žádnou pobočku a klienty obsluhují výhradně na dálku. S tím souvisí postupné zapojování umělé inteligence, využívání různých chobotů a virtuálních poradců. (Koutný, 2019)</a:t>
            </a:r>
          </a:p>
          <a:p>
            <a:pPr marL="0" indent="0">
              <a:buNone/>
            </a:pPr>
            <a:endParaRPr lang="cs-CZ" dirty="0"/>
          </a:p>
        </p:txBody>
      </p:sp>
    </p:spTree>
    <p:extLst>
      <p:ext uri="{BB962C8B-B14F-4D97-AF65-F5344CB8AC3E}">
        <p14:creationId xmlns:p14="http://schemas.microsoft.com/office/powerpoint/2010/main" val="7609400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Inovace</a:t>
            </a:r>
            <a:endParaRPr lang="cs-CZ" dirty="0"/>
          </a:p>
        </p:txBody>
      </p:sp>
      <p:sp>
        <p:nvSpPr>
          <p:cNvPr id="3" name="Zástupný symbol pro obsah 2"/>
          <p:cNvSpPr>
            <a:spLocks noGrp="1"/>
          </p:cNvSpPr>
          <p:nvPr>
            <p:ph idx="1"/>
          </p:nvPr>
        </p:nvSpPr>
        <p:spPr/>
        <p:txBody>
          <a:bodyPr/>
          <a:lstStyle/>
          <a:p>
            <a:r>
              <a:rPr lang="cs-CZ" dirty="0"/>
              <a:t>Systém otevřeného bankovnictví znamená, že si uživatel sám může vybrat, v jakém rozhraní bude spravovat své finance. Jak uvádí P. Koutný: „Na mobilní aplikaci či webové rozhraní navíc bude v rámci API (</a:t>
            </a:r>
            <a:r>
              <a:rPr lang="cs-CZ" dirty="0" err="1"/>
              <a:t>Application</a:t>
            </a:r>
            <a:r>
              <a:rPr lang="cs-CZ" dirty="0"/>
              <a:t> </a:t>
            </a:r>
            <a:r>
              <a:rPr lang="cs-CZ" dirty="0" err="1"/>
              <a:t>Programming</a:t>
            </a:r>
            <a:r>
              <a:rPr lang="cs-CZ" dirty="0"/>
              <a:t> Interface) možné napojovat specializované služby třetích stran, které umožní například správu osobních nebo firemních financí či vedení firemního účetnictví.“ (Koutný, 2019)</a:t>
            </a:r>
          </a:p>
          <a:p>
            <a:r>
              <a:rPr lang="cs-CZ" dirty="0"/>
              <a:t>Do digitalizace bankovnictví se zapojují takové technologické giganty jako Google a Apple. Právě díky nim lidé mohou využívat při placení v obchodech mobil nebo chytré hodinky. (Koutný, 2019)</a:t>
            </a:r>
          </a:p>
          <a:p>
            <a:pPr marL="0" indent="0">
              <a:buNone/>
            </a:pPr>
            <a:endParaRPr lang="cs-CZ" dirty="0"/>
          </a:p>
        </p:txBody>
      </p:sp>
    </p:spTree>
    <p:extLst>
      <p:ext uri="{BB962C8B-B14F-4D97-AF65-F5344CB8AC3E}">
        <p14:creationId xmlns:p14="http://schemas.microsoft.com/office/powerpoint/2010/main" val="338881033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err="1" smtClean="0"/>
              <a:t>Multibanking</a:t>
            </a:r>
            <a:endParaRPr lang="cs-CZ" dirty="0"/>
          </a:p>
        </p:txBody>
      </p:sp>
      <p:sp>
        <p:nvSpPr>
          <p:cNvPr id="3" name="Zástupný symbol pro obsah 2"/>
          <p:cNvSpPr>
            <a:spLocks noGrp="1"/>
          </p:cNvSpPr>
          <p:nvPr>
            <p:ph idx="1"/>
          </p:nvPr>
        </p:nvSpPr>
        <p:spPr/>
        <p:txBody>
          <a:bodyPr/>
          <a:lstStyle/>
          <a:p>
            <a:pPr marL="0" indent="0">
              <a:buNone/>
            </a:pPr>
            <a:r>
              <a:rPr lang="cs-CZ" dirty="0"/>
              <a:t>Dalším významným trendem v oblasti bankovnictví je tzv. </a:t>
            </a:r>
            <a:r>
              <a:rPr lang="cs-CZ" b="1" dirty="0" err="1"/>
              <a:t>multibanking</a:t>
            </a:r>
            <a:r>
              <a:rPr lang="cs-CZ" b="1" dirty="0"/>
              <a:t> </a:t>
            </a:r>
            <a:r>
              <a:rPr lang="cs-CZ" dirty="0"/>
              <a:t>– propojení více účtů v jedné aplikaci. </a:t>
            </a:r>
            <a:r>
              <a:rPr lang="cs-CZ" dirty="0" err="1"/>
              <a:t>Expobank</a:t>
            </a:r>
            <a:r>
              <a:rPr lang="cs-CZ" dirty="0"/>
              <a:t> CZ a. s., jeden z menších tuzemských finančních ústavů umožňuje na svém účtu prostřednictvím internetového bankovnictví investice do </a:t>
            </a:r>
            <a:r>
              <a:rPr lang="cs-CZ" dirty="0" err="1"/>
              <a:t>kryptoměn</a:t>
            </a:r>
            <a:r>
              <a:rPr lang="cs-CZ" dirty="0"/>
              <a:t> nebo drahých kovů.  Bankám již nebude stačit nabízet základní bankovní produkty jako účty, úvěry, hypotéky. Bude nutné se transformovat na moderní digitální platformy. Ty klientům zajistí spravovat investice, sjednávat pojištění či další zajímavé služby z jednoho místa. (HN 4. dubna 2019)</a:t>
            </a:r>
          </a:p>
          <a:p>
            <a:pPr marL="0" indent="0">
              <a:buNone/>
            </a:pPr>
            <a:endParaRPr lang="cs-CZ" dirty="0"/>
          </a:p>
        </p:txBody>
      </p:sp>
    </p:spTree>
    <p:extLst>
      <p:ext uri="{BB962C8B-B14F-4D97-AF65-F5344CB8AC3E}">
        <p14:creationId xmlns:p14="http://schemas.microsoft.com/office/powerpoint/2010/main" val="191956351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err="1" smtClean="0"/>
              <a:t>Blockchain</a:t>
            </a:r>
            <a:endParaRPr lang="cs-CZ" dirty="0"/>
          </a:p>
        </p:txBody>
      </p:sp>
      <p:sp>
        <p:nvSpPr>
          <p:cNvPr id="3" name="Zástupný symbol pro obsah 2"/>
          <p:cNvSpPr>
            <a:spLocks noGrp="1"/>
          </p:cNvSpPr>
          <p:nvPr>
            <p:ph idx="1"/>
          </p:nvPr>
        </p:nvSpPr>
        <p:spPr/>
        <p:txBody>
          <a:bodyPr/>
          <a:lstStyle/>
          <a:p>
            <a:r>
              <a:rPr lang="cs-CZ" dirty="0"/>
              <a:t>Další inovací, která změní svět, je technologie </a:t>
            </a:r>
            <a:r>
              <a:rPr lang="cs-CZ" b="1" dirty="0" err="1"/>
              <a:t>blockchain</a:t>
            </a:r>
            <a:r>
              <a:rPr lang="cs-CZ" b="1" dirty="0"/>
              <a:t>. </a:t>
            </a:r>
            <a:r>
              <a:rPr lang="cs-CZ" dirty="0"/>
              <a:t>„</a:t>
            </a:r>
            <a:r>
              <a:rPr lang="cs-CZ" dirty="0" err="1"/>
              <a:t>Blockchain</a:t>
            </a:r>
            <a:r>
              <a:rPr lang="cs-CZ" dirty="0"/>
              <a:t> je technologií decentralizované databáze, která je neoddělitelně spjata s </a:t>
            </a:r>
            <a:r>
              <a:rPr lang="cs-CZ" dirty="0" err="1"/>
              <a:t>kryptoměnami</a:t>
            </a:r>
            <a:r>
              <a:rPr lang="cs-CZ" dirty="0"/>
              <a:t>. Vznikl v roce 2009 spolu s </a:t>
            </a:r>
            <a:r>
              <a:rPr lang="cs-CZ" dirty="0" err="1"/>
              <a:t>bitcoinem</a:t>
            </a:r>
            <a:r>
              <a:rPr lang="cs-CZ" dirty="0"/>
              <a:t> a je považován za jednu z nejinovativnějších technologií dneška, která by mohla proměnit řadu oborů od bankovnictví po reality.“ (HN 31. 10. 2018)</a:t>
            </a:r>
          </a:p>
          <a:p>
            <a:r>
              <a:rPr lang="cs-CZ" dirty="0"/>
              <a:t>Digitalizace a automatizace bankovnictví nezahrnuje pouze Evropu, ale celý svět – USA, Asii, Afriku či Austrálii.</a:t>
            </a:r>
          </a:p>
          <a:p>
            <a:pPr marL="0" indent="0">
              <a:buNone/>
            </a:pPr>
            <a:endParaRPr lang="cs-CZ" dirty="0"/>
          </a:p>
        </p:txBody>
      </p:sp>
    </p:spTree>
    <p:extLst>
      <p:ext uri="{BB962C8B-B14F-4D97-AF65-F5344CB8AC3E}">
        <p14:creationId xmlns:p14="http://schemas.microsoft.com/office/powerpoint/2010/main" val="19518699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Digitalizace</a:t>
            </a:r>
            <a:endParaRPr lang="cs-CZ" dirty="0"/>
          </a:p>
        </p:txBody>
      </p:sp>
      <p:sp>
        <p:nvSpPr>
          <p:cNvPr id="3" name="Zástupný symbol pro obsah 2"/>
          <p:cNvSpPr>
            <a:spLocks noGrp="1"/>
          </p:cNvSpPr>
          <p:nvPr>
            <p:ph idx="1"/>
          </p:nvPr>
        </p:nvSpPr>
        <p:spPr/>
        <p:txBody>
          <a:bodyPr/>
          <a:lstStyle/>
          <a:p>
            <a:pPr marL="0" indent="0">
              <a:buNone/>
            </a:pPr>
            <a:r>
              <a:rPr lang="cs-CZ" dirty="0"/>
              <a:t>V roce 2018 Česká spořitelna spustila tzv. </a:t>
            </a:r>
            <a:r>
              <a:rPr lang="cs-CZ" b="1" dirty="0"/>
              <a:t>hlasovou biometrii</a:t>
            </a:r>
            <a:r>
              <a:rPr lang="cs-CZ" dirty="0"/>
              <a:t>, tj. ověřování identity klientů na základě uložených hlasových vzorků. Všichni klienti, budou-li souhlasit s uložením nahrávky svého hlasu, ji budou moci využívat. Hlasová biometrie je bezpečná metoda používaná k jednoznačné identifikaci volajícího klienta. „Technologie snímá hlas volajícího, porovnává ho s jeho uloženým hlasovým vzorkem a následně určí, jestli jsou oba hlasy shodné. Nezávislé výzkumy prokázaly, že hlas je u každého člověka stejně jedinečný jako otisk prstů.“ (Bankovnictví 6, 2018)</a:t>
            </a:r>
          </a:p>
          <a:p>
            <a:pPr marL="0" indent="0">
              <a:buNone/>
            </a:pPr>
            <a:endParaRPr lang="cs-CZ" dirty="0"/>
          </a:p>
        </p:txBody>
      </p:sp>
    </p:spTree>
    <p:extLst>
      <p:ext uri="{BB962C8B-B14F-4D97-AF65-F5344CB8AC3E}">
        <p14:creationId xmlns:p14="http://schemas.microsoft.com/office/powerpoint/2010/main" val="143586052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Digitalizace</a:t>
            </a:r>
            <a:endParaRPr lang="cs-CZ" dirty="0"/>
          </a:p>
        </p:txBody>
      </p:sp>
      <p:sp>
        <p:nvSpPr>
          <p:cNvPr id="3" name="Zástupný symbol pro obsah 2"/>
          <p:cNvSpPr>
            <a:spLocks noGrp="1"/>
          </p:cNvSpPr>
          <p:nvPr>
            <p:ph idx="1"/>
          </p:nvPr>
        </p:nvSpPr>
        <p:spPr/>
        <p:txBody>
          <a:bodyPr/>
          <a:lstStyle/>
          <a:p>
            <a:pPr marL="0" indent="0">
              <a:buNone/>
            </a:pPr>
            <a:r>
              <a:rPr lang="cs-CZ" dirty="0"/>
              <a:t>V dubnu 2018 byla v Šanghaji otevřena pobočka </a:t>
            </a:r>
            <a:r>
              <a:rPr lang="cs-CZ" dirty="0" err="1"/>
              <a:t>China</a:t>
            </a:r>
            <a:r>
              <a:rPr lang="cs-CZ" dirty="0"/>
              <a:t> </a:t>
            </a:r>
            <a:r>
              <a:rPr lang="cs-CZ" dirty="0" err="1"/>
              <a:t>Construction</a:t>
            </a:r>
            <a:r>
              <a:rPr lang="cs-CZ" dirty="0"/>
              <a:t>  Bank, jež je považovaná za první pobočku bez jediného lidského zaměstnance. „Pobočka je vybavená softwarem pro skenování a rozpoznávání obličeje, virtuální realitou, hologramovým přístrojem, mluvícím robotem a samozřejmě dotykovým displejem, který se v posledních letech stává standardem.“ U vchodu do banky pozdraví zákazníky robot a zodpoví jim otázky pomocí softwaru pro rozpoznání hlasu. Pro vstup do banky je možné využít i občanský průkaz nebo skenování tváře pomocí zařízení pro rozpoznání obličeje. Klienti banky mohou nakupovat zlato, investovat do nemovitostí či směnit měnu za použití brýlí pro virtuální realitu. (Bankovnictví 5, 2018)</a:t>
            </a:r>
          </a:p>
          <a:p>
            <a:pPr marL="0" indent="0">
              <a:buNone/>
            </a:pPr>
            <a:endParaRPr lang="cs-CZ" dirty="0"/>
          </a:p>
        </p:txBody>
      </p:sp>
    </p:spTree>
    <p:extLst>
      <p:ext uri="{BB962C8B-B14F-4D97-AF65-F5344CB8AC3E}">
        <p14:creationId xmlns:p14="http://schemas.microsoft.com/office/powerpoint/2010/main" val="247891473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cs-CZ" dirty="0" smtClean="0"/>
              <a:t>Digitalizace</a:t>
            </a:r>
            <a:endParaRPr lang="cs-CZ" dirty="0"/>
          </a:p>
        </p:txBody>
      </p:sp>
      <p:sp>
        <p:nvSpPr>
          <p:cNvPr id="3" name="Zástupný symbol pro obsah 2"/>
          <p:cNvSpPr>
            <a:spLocks noGrp="1"/>
          </p:cNvSpPr>
          <p:nvPr>
            <p:ph idx="1"/>
          </p:nvPr>
        </p:nvSpPr>
        <p:spPr/>
        <p:txBody>
          <a:bodyPr/>
          <a:lstStyle/>
          <a:p>
            <a:r>
              <a:rPr lang="cs-CZ" dirty="0"/>
              <a:t>V roce 2017 Bank </a:t>
            </a:r>
            <a:r>
              <a:rPr lang="cs-CZ" dirty="0" err="1"/>
              <a:t>of</a:t>
            </a:r>
            <a:r>
              <a:rPr lang="cs-CZ" dirty="0"/>
              <a:t> America odzkoušela tři automatizované banky v USA.</a:t>
            </a:r>
          </a:p>
          <a:p>
            <a:r>
              <a:rPr lang="cs-CZ" dirty="0"/>
              <a:t>Obchodní účty </a:t>
            </a:r>
            <a:r>
              <a:rPr lang="cs-CZ" dirty="0" err="1"/>
              <a:t>kryptospolečnostem</a:t>
            </a:r>
            <a:r>
              <a:rPr lang="cs-CZ" dirty="0"/>
              <a:t> nabízí švýcarská banka </a:t>
            </a:r>
            <a:r>
              <a:rPr lang="cs-CZ" dirty="0" err="1"/>
              <a:t>Hypothekarbank</a:t>
            </a:r>
            <a:r>
              <a:rPr lang="cs-CZ" dirty="0"/>
              <a:t> </a:t>
            </a:r>
            <a:r>
              <a:rPr lang="cs-CZ" dirty="0" err="1"/>
              <a:t>Lenzburg</a:t>
            </a:r>
            <a:r>
              <a:rPr lang="cs-CZ" dirty="0"/>
              <a:t>. Je to první švýcarská banka, jež nabízí firemní účty </a:t>
            </a:r>
            <a:r>
              <a:rPr lang="cs-CZ" dirty="0" err="1"/>
              <a:t>blockchainovým</a:t>
            </a:r>
            <a:r>
              <a:rPr lang="cs-CZ" dirty="0"/>
              <a:t> a </a:t>
            </a:r>
            <a:r>
              <a:rPr lang="cs-CZ" dirty="0" err="1"/>
              <a:t>kryptoměnovým</a:t>
            </a:r>
            <a:r>
              <a:rPr lang="cs-CZ" dirty="0"/>
              <a:t> společnostem. V souvislosti problémem praní špinavých peněz v oblasti </a:t>
            </a:r>
            <a:r>
              <a:rPr lang="cs-CZ" dirty="0" err="1"/>
              <a:t>kryptospolečností</a:t>
            </a:r>
            <a:r>
              <a:rPr lang="cs-CZ" dirty="0"/>
              <a:t> banka před přijetím nového klienta provádí důsledný a přísný proces schvalování. (Bankovnictví 6, 2018)</a:t>
            </a:r>
          </a:p>
          <a:p>
            <a:r>
              <a:rPr lang="cs-CZ" dirty="0"/>
              <a:t>Nelze opominout ani propojování bankovních a pojišťovacích služeb, jehož vyústěním je tzv. </a:t>
            </a:r>
            <a:r>
              <a:rPr lang="cs-CZ" b="1" dirty="0" err="1"/>
              <a:t>bankopojištění</a:t>
            </a:r>
            <a:r>
              <a:rPr lang="cs-CZ" b="1" dirty="0"/>
              <a:t>.</a:t>
            </a:r>
            <a:endParaRPr lang="cs-CZ" dirty="0"/>
          </a:p>
          <a:p>
            <a:pPr marL="0" indent="0">
              <a:buNone/>
            </a:pPr>
            <a:endParaRPr lang="cs-CZ" dirty="0"/>
          </a:p>
        </p:txBody>
      </p:sp>
    </p:spTree>
    <p:extLst>
      <p:ext uri="{BB962C8B-B14F-4D97-AF65-F5344CB8AC3E}">
        <p14:creationId xmlns:p14="http://schemas.microsoft.com/office/powerpoint/2010/main" val="572292283"/>
      </p:ext>
    </p:extLst>
  </p:cSld>
  <p:clrMapOvr>
    <a:masterClrMapping/>
  </p:clrMapOvr>
  <p:timing>
    <p:tnLst>
      <p:par>
        <p:cTn id="1" dur="indefinite" restart="never" nodeType="tmRoot"/>
      </p:par>
    </p:tnLst>
  </p:timing>
</p:sld>
</file>

<file path=ppt/theme/theme1.xml><?xml version="1.0" encoding="utf-8"?>
<a:theme xmlns:a="http://schemas.openxmlformats.org/drawingml/2006/main" name="Fazeta">
  <a:themeElements>
    <a:clrScheme name="Fazeta">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zeta">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zet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docProps/app.xml><?xml version="1.0" encoding="utf-8"?>
<Properties xmlns="http://schemas.openxmlformats.org/officeDocument/2006/extended-properties" xmlns:vt="http://schemas.openxmlformats.org/officeDocument/2006/docPropsVTypes">
  <Template>Facet</Template>
  <TotalTime>11</TotalTime>
  <Words>1725</Words>
  <Application>Microsoft Office PowerPoint</Application>
  <PresentationFormat>Vlastní</PresentationFormat>
  <Paragraphs>59</Paragraphs>
  <Slides>17</Slides>
  <Notes>0</Notes>
  <HiddenSlides>0</HiddenSlides>
  <MMClips>0</MMClips>
  <ScaleCrop>false</ScaleCrop>
  <HeadingPairs>
    <vt:vector size="6" baseType="variant">
      <vt:variant>
        <vt:lpstr>Použitá písma</vt:lpstr>
      </vt:variant>
      <vt:variant>
        <vt:i4>5</vt:i4>
      </vt:variant>
      <vt:variant>
        <vt:lpstr>Motiv</vt:lpstr>
      </vt:variant>
      <vt:variant>
        <vt:i4>1</vt:i4>
      </vt:variant>
      <vt:variant>
        <vt:lpstr>Nadpisy snímků</vt:lpstr>
      </vt:variant>
      <vt:variant>
        <vt:i4>17</vt:i4>
      </vt:variant>
    </vt:vector>
  </HeadingPairs>
  <TitlesOfParts>
    <vt:vector size="23" baseType="lpstr">
      <vt:lpstr>Arial</vt:lpstr>
      <vt:lpstr>Calibri</vt:lpstr>
      <vt:lpstr>Tahoma</vt:lpstr>
      <vt:lpstr>Trebuchet MS</vt:lpstr>
      <vt:lpstr>Wingdings 3</vt:lpstr>
      <vt:lpstr>Fazeta</vt:lpstr>
      <vt:lpstr>Prezentace aplikace PowerPoint</vt:lpstr>
      <vt:lpstr>Prezentace aplikace PowerPoint</vt:lpstr>
      <vt:lpstr>Prezentace aplikace PowerPoint</vt:lpstr>
      <vt:lpstr>Literatura</vt:lpstr>
      <vt:lpstr>Literatura</vt:lpstr>
      <vt:lpstr>Digitalizace</vt:lpstr>
      <vt:lpstr>Přímé bankovnictví</vt:lpstr>
      <vt:lpstr>Přímé bankovnictví</vt:lpstr>
      <vt:lpstr>Inovace</vt:lpstr>
      <vt:lpstr>Inovace</vt:lpstr>
      <vt:lpstr>Inovace</vt:lpstr>
      <vt:lpstr>Inovace</vt:lpstr>
      <vt:lpstr>Multibanking</vt:lpstr>
      <vt:lpstr>Blockchain</vt:lpstr>
      <vt:lpstr>Digitalizace</vt:lpstr>
      <vt:lpstr>Digitalizace</vt:lpstr>
      <vt:lpstr>Digitalizace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Prezentace aplikace PowerPoint</dc:title>
  <dc:creator>Naďa Holická</dc:creator>
  <cp:lastModifiedBy>Uživatel systému Windows</cp:lastModifiedBy>
  <cp:revision>14</cp:revision>
  <dcterms:created xsi:type="dcterms:W3CDTF">2017-03-15T11:07:40Z</dcterms:created>
  <dcterms:modified xsi:type="dcterms:W3CDTF">2020-05-23T15:15:23Z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2017-03-15T00:00:00Z</vt:filetime>
  </property>
  <property fmtid="{D5CDD505-2E9C-101B-9397-08002B2CF9AE}" pid="3" name="Creator">
    <vt:lpwstr>Adobe InDesign CC 2017 (Windows)</vt:lpwstr>
  </property>
  <property fmtid="{D5CDD505-2E9C-101B-9397-08002B2CF9AE}" pid="4" name="LastSaved">
    <vt:filetime>2017-03-15T00:00:00Z</vt:filetime>
  </property>
</Properties>
</file>