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97" r:id="rId2"/>
    <p:sldId id="29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</p:sldIdLst>
  <p:sldSz cx="10153650" cy="5940425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1">
          <p15:clr>
            <a:srgbClr val="A4A3A4"/>
          </p15:clr>
        </p15:guide>
        <p15:guide id="2" pos="31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74" y="90"/>
      </p:cViewPr>
      <p:guideLst>
        <p:guide orient="horz" pos="1871"/>
        <p:guide pos="319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07D4C84-5F73-9C24-C6DF-DD4EE2F9BB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0DBBCE5-3B48-B222-6259-2AF40A027D5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AC22822-A82E-48A4-B7C7-C2A39F921F25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74DD00F2-1957-8FAA-CE51-9F87C1C1BE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00063" y="685800"/>
            <a:ext cx="5857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63B4E279-CEF4-B4F3-901C-5A5D379C8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3ABD3A2-0297-79E5-738E-2027D4CB798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2B1B8F-6F25-1CA4-4C46-958D49ADD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525C9A6-7D12-400A-9546-DC295A11E21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rázek snímku 1">
            <a:extLst>
              <a:ext uri="{FF2B5EF4-FFF2-40B4-BE49-F238E27FC236}">
                <a16:creationId xmlns:a16="http://schemas.microsoft.com/office/drawing/2014/main" id="{2C66026D-61B9-B089-45F3-7B84697296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Zástupný symbol pro poznámky 2">
            <a:extLst>
              <a:ext uri="{FF2B5EF4-FFF2-40B4-BE49-F238E27FC236}">
                <a16:creationId xmlns:a16="http://schemas.microsoft.com/office/drawing/2014/main" id="{2E9C1904-3E1F-27C8-C10B-7E474A8575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  <p:sp>
        <p:nvSpPr>
          <p:cNvPr id="19460" name="Zástupný symbol pro číslo snímku 3">
            <a:extLst>
              <a:ext uri="{FF2B5EF4-FFF2-40B4-BE49-F238E27FC236}">
                <a16:creationId xmlns:a16="http://schemas.microsoft.com/office/drawing/2014/main" id="{5FB8D01E-A3C9-E3BE-CFC2-D5C875A44B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3B0BE0-83CB-4DD2-91BB-2D77C2289256}" type="slidenum">
              <a:rPr lang="cs-CZ" alt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61524" y="1845383"/>
            <a:ext cx="8630603" cy="1273341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048" y="3366241"/>
            <a:ext cx="7107555" cy="1518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FDEF25-E196-8BE3-03A8-A4934210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175FB-AFA0-4B00-A8D2-16A7CB7DA914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739B35-3F13-AB5D-FF1C-7CB38C528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3B78BA-17B9-A84B-B3A9-8ED47867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33AEE-EAB0-4572-8EF3-F0F69F3D843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5451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ECACE7-0168-5808-E6DE-A737A9F60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609F9-AAF7-47D2-87CD-A139D3F0E89D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8FE4E4D-15FE-93E3-FDBE-4EA7A312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1D35D7F-601D-2258-D85D-4A274B7A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57379-1BC4-4E3C-8DD2-4F45095B59F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3680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68" y="3817274"/>
            <a:ext cx="8630603" cy="117983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02068" y="2517806"/>
            <a:ext cx="8630603" cy="12994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3C8666-CA05-9CF3-8116-D116C4222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89626-6CD3-4900-A689-DD48D7DE8384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7A06C4B-9FD8-1BB5-711E-A6420AA2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B18F74C-748B-5D82-7C49-2D8A33418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33874-88D0-4C08-A167-85FEED3DF7F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62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07682" y="1386100"/>
            <a:ext cx="4484529" cy="39204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61439" y="1386100"/>
            <a:ext cx="4484529" cy="39204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8325AEEF-11C9-F869-B161-2E4A5D35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BE3EC-4FC7-46C7-8015-B05FDD4F7105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1C3A8765-EEBF-FE66-921D-EE909A2CB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343B05FD-9892-1E3E-DD27-DE223F071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01651-D490-4BF2-8BD2-55227F52F2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5501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7683" y="1329721"/>
            <a:ext cx="4486292" cy="5541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7683" y="1883885"/>
            <a:ext cx="4486292" cy="34226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57914" y="1329721"/>
            <a:ext cx="4488054" cy="5541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57914" y="1883885"/>
            <a:ext cx="4488054" cy="34226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146F4A64-338A-A1A6-405C-C51998BB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808EC-D9A6-42BE-AA1F-FB56A0446FDC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F59F0AC-73B6-A8EE-090F-95AD574CC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F7651886-41DA-7D3C-FEC8-3FB0392DB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94553-45B1-4FF5-8A87-84768E9245C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524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0A64D470-E487-4026-A348-D53DEF5D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A4F67-04EE-4BDE-8503-B808C1F2A59C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AB8C0BAA-128F-781D-F97A-287F92A5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721ADFE-442F-167B-5F35-4FEC6B19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7D2E6-77C6-419A-8556-D25C3AF2CB6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751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4F1BA167-639A-374D-0B40-ECC0E2014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BEAB3-263C-48C8-90C5-0E6B994F8211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50E9F0A5-34B0-BF5E-B3F7-745EE8C5C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1F1A98F7-22BF-0106-35CC-4BC229401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39737-3363-4973-8544-53DE2AF1F83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89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7683" y="236517"/>
            <a:ext cx="3340481" cy="10065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69795" y="236517"/>
            <a:ext cx="5676172" cy="5069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7683" y="1243089"/>
            <a:ext cx="3340481" cy="40634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671C3572-5D99-D030-C568-9D1914206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50146-DB6A-49BF-B9F7-71465E663AB7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A1EDD08C-487C-F9D8-51B1-3B2657FF7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DB820AAE-1F7B-D6BB-213A-2C5C877F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AD5E8-A8FB-4090-BFF6-362C2A44657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172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90186" y="4158297"/>
            <a:ext cx="6092190" cy="49091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90186" y="530788"/>
            <a:ext cx="6092190" cy="356425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90186" y="4649208"/>
            <a:ext cx="6092190" cy="69717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886994E0-EBF0-C0CB-A519-6958A1B20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0D9A4-E201-4955-AE00-0DD6446C7C6A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36285FB9-9393-DE72-18AA-FCCC6E6A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A8388DB-D4A8-EA2E-D563-53E49A5B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D7A3D-EFAA-4FA0-A36C-CC5E1EE5A2E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500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7AF438-75CC-BF24-66B0-78F6B81F5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E0F45-39A3-4B98-ABDA-1C937EE6B134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185D6-35C0-9F4E-5EA2-5BEAFB94A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6EE8E3-36B3-DA80-0D75-616F3A19F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F5613-4AFE-4F88-8AAC-74ACC376C8F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3754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61396" y="237893"/>
            <a:ext cx="2284571" cy="506861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7683" y="237893"/>
            <a:ext cx="6684486" cy="506861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4370A1-82A7-666B-5288-A1DAEE23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D4E18-B069-41A8-9B0C-D09276550D4F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C0E94BF-1586-E0CF-978A-1742DDCB9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ACF7B9-3C16-9930-77C1-C48F0A70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65281-A9FB-4389-994F-FC41DDA2EA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1666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52CC7AA8-FABC-5CC6-8872-776C8A716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238125"/>
            <a:ext cx="91376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3C034A30-FED0-630E-A737-0ACD2BA912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385888"/>
            <a:ext cx="913765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0469801-5123-8B75-E605-6790C22E09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8000" y="5505450"/>
            <a:ext cx="2368550" cy="317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93CBCE-CC4E-422E-95D2-BDCF3442C6A6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CFB0A1-1324-0BBE-F12D-CDE68D879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68688" y="5505450"/>
            <a:ext cx="3216275" cy="317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84DE72-F69E-76A0-8983-C26C9E2F7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77100" y="5505450"/>
            <a:ext cx="2368550" cy="317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01A582-B9C4-4123-AD68-EFD07272456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2">
            <a:extLst>
              <a:ext uri="{FF2B5EF4-FFF2-40B4-BE49-F238E27FC236}">
                <a16:creationId xmlns:a16="http://schemas.microsoft.com/office/drawing/2014/main" id="{DA2083E4-4968-7708-0142-13C21C025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0026650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>
            <a:extLst>
              <a:ext uri="{FF2B5EF4-FFF2-40B4-BE49-F238E27FC236}">
                <a16:creationId xmlns:a16="http://schemas.microsoft.com/office/drawing/2014/main" id="{8AF829C1-6DD8-809F-0B54-142FA58E5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Výzdoba k ročním obdobím</a:t>
            </a:r>
          </a:p>
        </p:txBody>
      </p:sp>
      <p:sp>
        <p:nvSpPr>
          <p:cNvPr id="3075" name="Zástupný obsah 2">
            <a:extLst>
              <a:ext uri="{FF2B5EF4-FFF2-40B4-BE49-F238E27FC236}">
                <a16:creationId xmlns:a16="http://schemas.microsoft.com/office/drawing/2014/main" id="{90240AB5-BB28-87E4-AC4B-24B305E674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87580930-56B4-D87F-9694-7153E7B687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9163" y="1223963"/>
            <a:ext cx="8629650" cy="1273175"/>
          </a:xfrm>
        </p:spPr>
        <p:txBody>
          <a:bodyPr/>
          <a:lstStyle/>
          <a:p>
            <a:r>
              <a:rPr lang="cs-CZ" altLang="cs-CZ" sz="9600" dirty="0"/>
              <a:t>Jaro</a:t>
            </a:r>
          </a:p>
        </p:txBody>
      </p:sp>
      <p:sp>
        <p:nvSpPr>
          <p:cNvPr id="5125" name="AutoShape 6" descr="Výsledek obrázku pro sněženka kreslený">
            <a:extLst>
              <a:ext uri="{FF2B5EF4-FFF2-40B4-BE49-F238E27FC236}">
                <a16:creationId xmlns:a16="http://schemas.microsoft.com/office/drawing/2014/main" id="{A1F5C227-5067-50B5-A7DD-436117B361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038" y="-1392238"/>
            <a:ext cx="3173412" cy="29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5126" name="AutoShape 8" descr="Výsledek obrázku pro sněženka kreslený">
            <a:extLst>
              <a:ext uri="{FF2B5EF4-FFF2-40B4-BE49-F238E27FC236}">
                <a16:creationId xmlns:a16="http://schemas.microsoft.com/office/drawing/2014/main" id="{DC2704CB-2AFA-E0CB-8EA6-2709DB8E02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038" y="-1392238"/>
            <a:ext cx="3173412" cy="29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BFDB689-74CE-E232-1354-FC2BD411E7F4}"/>
              </a:ext>
            </a:extLst>
          </p:cNvPr>
          <p:cNvSpPr txBox="1"/>
          <p:nvPr/>
        </p:nvSpPr>
        <p:spPr>
          <a:xfrm>
            <a:off x="7237065" y="5575886"/>
            <a:ext cx="28368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(Zdroj:pixabay.com – volná díla)</a:t>
            </a:r>
            <a:endParaRPr lang="cs-CZ" sz="1600" dirty="0"/>
          </a:p>
        </p:txBody>
      </p:sp>
      <p:pic>
        <p:nvPicPr>
          <p:cNvPr id="5" name="Obrázek 4" descr="Obsah obrázku rostlina, květina, pomněnka, okvětní lístek">
            <a:extLst>
              <a:ext uri="{FF2B5EF4-FFF2-40B4-BE49-F238E27FC236}">
                <a16:creationId xmlns:a16="http://schemas.microsoft.com/office/drawing/2014/main" id="{79F94298-F9D5-B5A9-8CC2-8B15219E9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558" y="3061071"/>
            <a:ext cx="2019784" cy="2619375"/>
          </a:xfrm>
          <a:prstGeom prst="rect">
            <a:avLst/>
          </a:prstGeom>
        </p:spPr>
      </p:pic>
      <p:pic>
        <p:nvPicPr>
          <p:cNvPr id="7" name="Obrázek 6" descr="Obsah obrázku rostlina, květina, okvětní lístek, tulipány&#10;&#10;Popis byl vytvořen automaticky">
            <a:extLst>
              <a:ext uri="{FF2B5EF4-FFF2-40B4-BE49-F238E27FC236}">
                <a16:creationId xmlns:a16="http://schemas.microsoft.com/office/drawing/2014/main" id="{2B38F026-18D7-1927-79E8-99ADE4295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857" y="3061071"/>
            <a:ext cx="1320003" cy="2499414"/>
          </a:xfrm>
          <a:prstGeom prst="rect">
            <a:avLst/>
          </a:prstGeom>
        </p:spPr>
      </p:pic>
      <p:pic>
        <p:nvPicPr>
          <p:cNvPr id="9" name="Obrázek 8" descr="Obsah obrázku rostlina, květina, okvětní lístek, Stopka&#10;&#10;Popis byl vytvořen automaticky">
            <a:extLst>
              <a:ext uri="{FF2B5EF4-FFF2-40B4-BE49-F238E27FC236}">
                <a16:creationId xmlns:a16="http://schemas.microsoft.com/office/drawing/2014/main" id="{0671D04A-4484-19CF-2B76-4CD8442AE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85" y="2879324"/>
            <a:ext cx="1327516" cy="2590273"/>
          </a:xfrm>
          <a:prstGeom prst="rect">
            <a:avLst/>
          </a:prstGeom>
        </p:spPr>
      </p:pic>
      <p:pic>
        <p:nvPicPr>
          <p:cNvPr id="11" name="Obrázek 10" descr="Obsah obrázku rostlina, květina, sasanka, Sněženka&#10;&#10;Popis byl vytvořen automaticky">
            <a:extLst>
              <a:ext uri="{FF2B5EF4-FFF2-40B4-BE49-F238E27FC236}">
                <a16:creationId xmlns:a16="http://schemas.microsoft.com/office/drawing/2014/main" id="{3DAA95E8-9829-2DEE-73F6-E753264B4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889" y="3078434"/>
            <a:ext cx="1831392" cy="24117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40287DF-AE78-074C-AED1-CDB052E7B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3"/>
          <a:stretch/>
        </p:blipFill>
        <p:spPr bwMode="auto">
          <a:xfrm>
            <a:off x="307249" y="89892"/>
            <a:ext cx="9508408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BA61FE7-E025-B299-F58B-CF46AA96677F}"/>
              </a:ext>
            </a:extLst>
          </p:cNvPr>
          <p:cNvSpPr txBox="1"/>
          <p:nvPr/>
        </p:nvSpPr>
        <p:spPr>
          <a:xfrm>
            <a:off x="6661001" y="5546327"/>
            <a:ext cx="318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</a:t>
            </a:r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AAF8B751-AF56-0AED-91FD-0C6C60B18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68" y="73075"/>
            <a:ext cx="9829914" cy="575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4979A5-FDE8-C5BE-89F3-E3216E6D81C7}"/>
              </a:ext>
            </a:extLst>
          </p:cNvPr>
          <p:cNvSpPr txBox="1"/>
          <p:nvPr/>
        </p:nvSpPr>
        <p:spPr>
          <a:xfrm>
            <a:off x="6806382" y="5462629"/>
            <a:ext cx="318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</a:t>
            </a:r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2A40B58-F830-C9E8-74D6-8046789FC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506" y="96935"/>
            <a:ext cx="5544616" cy="576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7A22AEF-33EB-A5B1-6F37-F3CC3BDF1784}"/>
              </a:ext>
            </a:extLst>
          </p:cNvPr>
          <p:cNvSpPr txBox="1"/>
          <p:nvPr/>
        </p:nvSpPr>
        <p:spPr>
          <a:xfrm>
            <a:off x="7737454" y="5274468"/>
            <a:ext cx="2416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EF217CD-734B-9174-B8D9-EE963622E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91" y="159593"/>
            <a:ext cx="9731867" cy="569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9608FD4-D23E-C7E1-8683-F8CED6DA0E07}"/>
              </a:ext>
            </a:extLst>
          </p:cNvPr>
          <p:cNvSpPr txBox="1"/>
          <p:nvPr/>
        </p:nvSpPr>
        <p:spPr>
          <a:xfrm>
            <a:off x="6832647" y="5514367"/>
            <a:ext cx="3097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420F5C6-78F8-F502-98E0-972EA4EF7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7" y="89892"/>
            <a:ext cx="9505056" cy="55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E206C50-71C3-7C71-77BF-235897F51F8E}"/>
              </a:ext>
            </a:extLst>
          </p:cNvPr>
          <p:cNvSpPr txBox="1"/>
          <p:nvPr/>
        </p:nvSpPr>
        <p:spPr>
          <a:xfrm>
            <a:off x="6805017" y="5601871"/>
            <a:ext cx="31875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3E8D536-D819-5DBF-856A-5B36066E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28" y="89892"/>
            <a:ext cx="9557593" cy="559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D21640E-59E9-2109-79E4-CD8AD2DB331A}"/>
              </a:ext>
            </a:extLst>
          </p:cNvPr>
          <p:cNvSpPr txBox="1"/>
          <p:nvPr/>
        </p:nvSpPr>
        <p:spPr>
          <a:xfrm>
            <a:off x="6877025" y="5635679"/>
            <a:ext cx="31141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B2A0DF5E-386F-BCDD-661A-1A00A772F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55" y="16550"/>
            <a:ext cx="5616625" cy="5841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22CFDD6-AC51-E933-0775-F26D6BB52118}"/>
              </a:ext>
            </a:extLst>
          </p:cNvPr>
          <p:cNvSpPr txBox="1"/>
          <p:nvPr/>
        </p:nvSpPr>
        <p:spPr>
          <a:xfrm>
            <a:off x="7777046" y="5355650"/>
            <a:ext cx="23912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94E8B3BA-E613-A475-0F8D-E872F539F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506" y="89891"/>
            <a:ext cx="5546614" cy="576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6402EDA-319A-8C05-7D01-1F72B31272D6}"/>
              </a:ext>
            </a:extLst>
          </p:cNvPr>
          <p:cNvSpPr txBox="1"/>
          <p:nvPr/>
        </p:nvSpPr>
        <p:spPr>
          <a:xfrm>
            <a:off x="7735986" y="5318275"/>
            <a:ext cx="304210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/>
              <a:t>(</a:t>
            </a:r>
            <a:r>
              <a:rPr lang="pl-PL" sz="1600" dirty="0"/>
              <a:t>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44D98A81-BDA2-1CAE-3374-F88D4F375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85" y="126703"/>
            <a:ext cx="9721080" cy="5687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73B11FD-8F43-C5E9-161C-48CB43240555}"/>
              </a:ext>
            </a:extLst>
          </p:cNvPr>
          <p:cNvSpPr txBox="1"/>
          <p:nvPr/>
        </p:nvSpPr>
        <p:spPr>
          <a:xfrm>
            <a:off x="6877025" y="5475166"/>
            <a:ext cx="31141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Výsledek obrázku pro slunce kreslený">
            <a:extLst>
              <a:ext uri="{FF2B5EF4-FFF2-40B4-BE49-F238E27FC236}">
                <a16:creationId xmlns:a16="http://schemas.microsoft.com/office/drawing/2014/main" id="{4373FBEB-F742-CDE7-D5F7-5B5BDEFF95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038" y="-1392238"/>
            <a:ext cx="3913187" cy="29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5363" name="AutoShape 4" descr="Výsledek obrázku pro slunce kreslený">
            <a:extLst>
              <a:ext uri="{FF2B5EF4-FFF2-40B4-BE49-F238E27FC236}">
                <a16:creationId xmlns:a16="http://schemas.microsoft.com/office/drawing/2014/main" id="{01D1F7F9-7C7F-7345-C796-CCAF86E508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038" y="-1392238"/>
            <a:ext cx="3913187" cy="29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5365" name="TextovéPole 5">
            <a:extLst>
              <a:ext uri="{FF2B5EF4-FFF2-40B4-BE49-F238E27FC236}">
                <a16:creationId xmlns:a16="http://schemas.microsoft.com/office/drawing/2014/main" id="{2AAB4E1E-A29D-7FEF-0421-C0C4C5C6A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77" y="1602060"/>
            <a:ext cx="248952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cs-CZ" altLang="cs-CZ" sz="9600" dirty="0"/>
              <a:t>Léto</a:t>
            </a:r>
          </a:p>
        </p:txBody>
      </p:sp>
      <p:pic>
        <p:nvPicPr>
          <p:cNvPr id="3" name="Obrázek 2" descr="Obsah obrázku klipart, Kreslený film, kreslené, Animace&#10;&#10;Popis byl vytvořen automaticky">
            <a:extLst>
              <a:ext uri="{FF2B5EF4-FFF2-40B4-BE49-F238E27FC236}">
                <a16:creationId xmlns:a16="http://schemas.microsoft.com/office/drawing/2014/main" id="{BEDF805C-1452-6479-595D-6270A89AD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752" y="239574"/>
            <a:ext cx="3079095" cy="3079095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DE5F60A-86DC-5C5D-B535-C4DD7C987658}"/>
              </a:ext>
            </a:extLst>
          </p:cNvPr>
          <p:cNvSpPr txBox="1"/>
          <p:nvPr/>
        </p:nvSpPr>
        <p:spPr>
          <a:xfrm>
            <a:off x="7237066" y="5531574"/>
            <a:ext cx="28803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(Zdroj:pixabay.com – volné díla)</a:t>
            </a:r>
            <a:endParaRPr lang="cs-CZ" sz="1600" dirty="0"/>
          </a:p>
        </p:txBody>
      </p:sp>
      <p:pic>
        <p:nvPicPr>
          <p:cNvPr id="7" name="Obrázek 6" descr="Obsah obrázku snímek obrazovky, kreslené&#10;&#10;Popis byl vytvořen automaticky">
            <a:extLst>
              <a:ext uri="{FF2B5EF4-FFF2-40B4-BE49-F238E27FC236}">
                <a16:creationId xmlns:a16="http://schemas.microsoft.com/office/drawing/2014/main" id="{12C2EE9C-BB18-A4A6-4ADA-96E5AF962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89" y="3259210"/>
            <a:ext cx="5112567" cy="2556284"/>
          </a:xfrm>
          <a:prstGeom prst="rect">
            <a:avLst/>
          </a:prstGeom>
        </p:spPr>
      </p:pic>
      <p:pic>
        <p:nvPicPr>
          <p:cNvPr id="9" name="Obrázek 8" descr="Obsah obrázku kreslené, klipart, kresba, ilustrace&#10;&#10;Popis byl vytvořen automaticky">
            <a:extLst>
              <a:ext uri="{FF2B5EF4-FFF2-40B4-BE49-F238E27FC236}">
                <a16:creationId xmlns:a16="http://schemas.microsoft.com/office/drawing/2014/main" id="{0837C4E7-A378-342D-E6FB-A0E1DE822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56" y="185433"/>
            <a:ext cx="2549094" cy="33362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8BE42577-465D-B382-ED9F-A388F9B11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7" y="89892"/>
            <a:ext cx="9395159" cy="549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EFE5D99-9C15-A5AA-B17F-E03603ED4E34}"/>
              </a:ext>
            </a:extLst>
          </p:cNvPr>
          <p:cNvSpPr txBox="1"/>
          <p:nvPr/>
        </p:nvSpPr>
        <p:spPr>
          <a:xfrm>
            <a:off x="6661001" y="5586239"/>
            <a:ext cx="35283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BF19576E-2596-0CC6-E5D5-5B6291370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60" y="75211"/>
            <a:ext cx="9459967" cy="553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95D0C18-7F1B-1CE3-5C29-82AD33381E67}"/>
              </a:ext>
            </a:extLst>
          </p:cNvPr>
          <p:cNvSpPr txBox="1"/>
          <p:nvPr/>
        </p:nvSpPr>
        <p:spPr>
          <a:xfrm>
            <a:off x="6724164" y="5601871"/>
            <a:ext cx="3114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C204EE68-9465-9D25-A2D9-2595DD892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97" y="67101"/>
            <a:ext cx="5574878" cy="579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0935035-A3F5-54EE-2240-9A2456F73DEA}"/>
              </a:ext>
            </a:extLst>
          </p:cNvPr>
          <p:cNvSpPr txBox="1"/>
          <p:nvPr/>
        </p:nvSpPr>
        <p:spPr>
          <a:xfrm>
            <a:off x="7669113" y="5309409"/>
            <a:ext cx="24118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991821BC-260E-7366-BF8D-13321E3BE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05" y="89892"/>
            <a:ext cx="9477667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AA8C0A2-62C6-BFF2-FEBE-9A27947EFE55}"/>
              </a:ext>
            </a:extLst>
          </p:cNvPr>
          <p:cNvSpPr txBox="1"/>
          <p:nvPr/>
        </p:nvSpPr>
        <p:spPr>
          <a:xfrm>
            <a:off x="6877025" y="5601871"/>
            <a:ext cx="3114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9E758A16-4301-40B0-7727-D32F1B21C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2" y="89892"/>
            <a:ext cx="9456739" cy="553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89B7AA7-01C7-5082-E28C-753912839B95}"/>
              </a:ext>
            </a:extLst>
          </p:cNvPr>
          <p:cNvSpPr txBox="1"/>
          <p:nvPr/>
        </p:nvSpPr>
        <p:spPr>
          <a:xfrm>
            <a:off x="6949033" y="5601871"/>
            <a:ext cx="3114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E22A4796-CC57-7777-2B89-AE1412C40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37" y="89892"/>
            <a:ext cx="9410976" cy="55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C84876F-60E4-FE94-D4D0-4CF1155AFEE5}"/>
              </a:ext>
            </a:extLst>
          </p:cNvPr>
          <p:cNvSpPr txBox="1"/>
          <p:nvPr/>
        </p:nvSpPr>
        <p:spPr>
          <a:xfrm>
            <a:off x="6733009" y="5590801"/>
            <a:ext cx="3114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68FAA33F-BE68-8607-B03A-0B4C94379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506" y="172738"/>
            <a:ext cx="5472608" cy="5691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57AD528-2E80-3E63-1504-DAB66A90CA07}"/>
              </a:ext>
            </a:extLst>
          </p:cNvPr>
          <p:cNvSpPr txBox="1"/>
          <p:nvPr/>
        </p:nvSpPr>
        <p:spPr>
          <a:xfrm>
            <a:off x="7669114" y="5355650"/>
            <a:ext cx="2376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A3700134-B512-DFC6-5DA2-AEE7B0119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46" y="89892"/>
            <a:ext cx="5538958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4BD0DFD-964D-3D0C-F1F0-126A174A29EE}"/>
              </a:ext>
            </a:extLst>
          </p:cNvPr>
          <p:cNvSpPr txBox="1"/>
          <p:nvPr/>
        </p:nvSpPr>
        <p:spPr>
          <a:xfrm>
            <a:off x="7814481" y="5352265"/>
            <a:ext cx="2376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EADBFCB2-9B77-A8FD-7F25-44FB532D7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656" y="114870"/>
            <a:ext cx="5490925" cy="571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2837150-F3FA-2B7E-FBDF-16CB07730D71}"/>
              </a:ext>
            </a:extLst>
          </p:cNvPr>
          <p:cNvSpPr txBox="1"/>
          <p:nvPr/>
        </p:nvSpPr>
        <p:spPr>
          <a:xfrm>
            <a:off x="7813129" y="5360286"/>
            <a:ext cx="24194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6CCA87DF-7DE4-B6D6-CC3F-4E58DD45F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98" y="97849"/>
            <a:ext cx="5472608" cy="569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7311534-749A-8527-DB7D-81D570658DB7}"/>
              </a:ext>
            </a:extLst>
          </p:cNvPr>
          <p:cNvSpPr txBox="1"/>
          <p:nvPr/>
        </p:nvSpPr>
        <p:spPr>
          <a:xfrm>
            <a:off x="7577296" y="5196245"/>
            <a:ext cx="2664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(Zdroj: fotografie z archivu autorky)</a:t>
            </a:r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ovéPole 1">
            <a:extLst>
              <a:ext uri="{FF2B5EF4-FFF2-40B4-BE49-F238E27FC236}">
                <a16:creationId xmlns:a16="http://schemas.microsoft.com/office/drawing/2014/main" id="{4642C180-E432-BE3F-8DB9-373018DF7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0" y="911225"/>
            <a:ext cx="51974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cs-CZ" altLang="cs-CZ" sz="9600"/>
              <a:t>Podzim</a:t>
            </a:r>
          </a:p>
        </p:txBody>
      </p:sp>
      <p:sp>
        <p:nvSpPr>
          <p:cNvPr id="27651" name="AutoShape 2" descr="Výsledek obrázku pro papírový drak kreslený">
            <a:extLst>
              <a:ext uri="{FF2B5EF4-FFF2-40B4-BE49-F238E27FC236}">
                <a16:creationId xmlns:a16="http://schemas.microsoft.com/office/drawing/2014/main" id="{8FD1470B-B5EF-4486-02BB-79F8EB1887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038" y="-1392238"/>
            <a:ext cx="2633662" cy="29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7652" name="AutoShape 4" descr="Výsledek obrázku pro papírový drak kreslený">
            <a:extLst>
              <a:ext uri="{FF2B5EF4-FFF2-40B4-BE49-F238E27FC236}">
                <a16:creationId xmlns:a16="http://schemas.microsoft.com/office/drawing/2014/main" id="{6E3C5084-F18F-30D8-D80C-F84CDB31E0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3038" y="-1392238"/>
            <a:ext cx="2633662" cy="291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3" name="Obrázek 2" descr="Obsah obrázku houba, Jedlá houba, Léčivé houby, Pečárkovité&#10;&#10;Popis byl vytvořen automaticky">
            <a:extLst>
              <a:ext uri="{FF2B5EF4-FFF2-40B4-BE49-F238E27FC236}">
                <a16:creationId xmlns:a16="http://schemas.microsoft.com/office/drawing/2014/main" id="{C6F590E9-1679-8535-54A1-C2627884D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91" y="2684112"/>
            <a:ext cx="2167483" cy="3256313"/>
          </a:xfrm>
          <a:prstGeom prst="rect">
            <a:avLst/>
          </a:prstGeom>
        </p:spPr>
      </p:pic>
      <p:pic>
        <p:nvPicPr>
          <p:cNvPr id="5" name="Obrázek 4" descr="Obsah obrázku houba, Jedlá houba, Léčivé houby, Pečárkovité&#10;&#10;Popis byl vytvořen automaticky">
            <a:extLst>
              <a:ext uri="{FF2B5EF4-FFF2-40B4-BE49-F238E27FC236}">
                <a16:creationId xmlns:a16="http://schemas.microsoft.com/office/drawing/2014/main" id="{EE38DF32-1608-A1FC-1ED8-084329660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69" y="3874400"/>
            <a:ext cx="2448272" cy="1633456"/>
          </a:xfrm>
          <a:prstGeom prst="rect">
            <a:avLst/>
          </a:prstGeom>
        </p:spPr>
      </p:pic>
      <p:pic>
        <p:nvPicPr>
          <p:cNvPr id="7" name="Obrázek 6" descr="Obsah obrázku kreslené, klipart, smajlík, emotikona&#10;&#10;Popis byl vytvořen automaticky">
            <a:extLst>
              <a:ext uri="{FF2B5EF4-FFF2-40B4-BE49-F238E27FC236}">
                <a16:creationId xmlns:a16="http://schemas.microsoft.com/office/drawing/2014/main" id="{75CD39EA-F872-4BB2-A079-E176C23AB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633" y="2898204"/>
            <a:ext cx="2318377" cy="3275411"/>
          </a:xfrm>
          <a:prstGeom prst="rect">
            <a:avLst/>
          </a:prstGeom>
        </p:spPr>
      </p:pic>
      <p:pic>
        <p:nvPicPr>
          <p:cNvPr id="9" name="Obrázek 8" descr="Obsah obrázku kreslené, Grafika, grafický design">
            <a:extLst>
              <a:ext uri="{FF2B5EF4-FFF2-40B4-BE49-F238E27FC236}">
                <a16:creationId xmlns:a16="http://schemas.microsoft.com/office/drawing/2014/main" id="{5C86D38D-88F5-F752-B592-9DE6CCE80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518" y="305916"/>
            <a:ext cx="4046018" cy="2952328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2EF481F-DC03-9DAE-AB1A-5C6F1000D714}"/>
              </a:ext>
            </a:extLst>
          </p:cNvPr>
          <p:cNvSpPr txBox="1"/>
          <p:nvPr/>
        </p:nvSpPr>
        <p:spPr>
          <a:xfrm>
            <a:off x="7331464" y="5601871"/>
            <a:ext cx="28221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(Zdroj:pixabay.com – volná díla)</a:t>
            </a:r>
            <a:endParaRPr lang="cs-CZ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26041771-4327-7157-9DA7-ED20A97E2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7" y="89892"/>
            <a:ext cx="9505056" cy="55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54DA9B2-3DFD-0BE8-E2C7-DE8B9AA7CAE4}"/>
              </a:ext>
            </a:extLst>
          </p:cNvPr>
          <p:cNvSpPr txBox="1"/>
          <p:nvPr/>
        </p:nvSpPr>
        <p:spPr>
          <a:xfrm>
            <a:off x="6805017" y="5601871"/>
            <a:ext cx="30963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72A80230-E004-A924-A8AE-0066E82A8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7" y="89891"/>
            <a:ext cx="9539175" cy="558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33D265D-AA66-5C21-89CF-B2722CBC4470}"/>
              </a:ext>
            </a:extLst>
          </p:cNvPr>
          <p:cNvSpPr txBox="1"/>
          <p:nvPr/>
        </p:nvSpPr>
        <p:spPr>
          <a:xfrm>
            <a:off x="6877025" y="5601871"/>
            <a:ext cx="3115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0C5132ED-C127-0B1D-26B1-57619CF58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2" r="15549" b="24977"/>
          <a:stretch>
            <a:fillRect/>
          </a:stretch>
        </p:blipFill>
        <p:spPr bwMode="auto">
          <a:xfrm>
            <a:off x="2830064" y="89892"/>
            <a:ext cx="4623025" cy="57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AD5865D-B6E5-7FF9-A59B-EC17E922CA16}"/>
              </a:ext>
            </a:extLst>
          </p:cNvPr>
          <p:cNvSpPr txBox="1"/>
          <p:nvPr/>
        </p:nvSpPr>
        <p:spPr>
          <a:xfrm>
            <a:off x="7597105" y="5239173"/>
            <a:ext cx="23732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98349089-54E3-4C71-7C47-419F88890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8" y="89892"/>
            <a:ext cx="9505056" cy="55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6B2C6CE-A2C4-2BA3-ED8F-5046A9DD5975}"/>
              </a:ext>
            </a:extLst>
          </p:cNvPr>
          <p:cNvSpPr txBox="1"/>
          <p:nvPr/>
        </p:nvSpPr>
        <p:spPr>
          <a:xfrm>
            <a:off x="6805017" y="5593447"/>
            <a:ext cx="31137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1A497544-3083-5B2B-20B4-D32FE58EF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48" y="89892"/>
            <a:ext cx="9477667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C290D31-AC31-2515-33B7-C8AB7E42BCE6}"/>
              </a:ext>
            </a:extLst>
          </p:cNvPr>
          <p:cNvSpPr txBox="1"/>
          <p:nvPr/>
        </p:nvSpPr>
        <p:spPr>
          <a:xfrm>
            <a:off x="6733009" y="5601871"/>
            <a:ext cx="3175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114A0F3C-B5E8-01EB-434B-D884BA915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90" y="89892"/>
            <a:ext cx="9357270" cy="547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7E1B288-7C9E-4D8F-32E3-B9502FB322FD}"/>
              </a:ext>
            </a:extLst>
          </p:cNvPr>
          <p:cNvSpPr txBox="1"/>
          <p:nvPr/>
        </p:nvSpPr>
        <p:spPr>
          <a:xfrm>
            <a:off x="6679894" y="5543167"/>
            <a:ext cx="34737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06093D88-38F1-1D89-56A5-CF3E459513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74"/>
          <a:stretch/>
        </p:blipFill>
        <p:spPr bwMode="auto">
          <a:xfrm>
            <a:off x="143264" y="305916"/>
            <a:ext cx="9867122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1E8799A-670E-EC11-9AA3-1DBD3AE977DC}"/>
              </a:ext>
            </a:extLst>
          </p:cNvPr>
          <p:cNvSpPr txBox="1"/>
          <p:nvPr/>
        </p:nvSpPr>
        <p:spPr>
          <a:xfrm>
            <a:off x="6805017" y="5393224"/>
            <a:ext cx="30963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595BE1D6-3D27-B90E-62BC-66911ED21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1" y="89892"/>
            <a:ext cx="9477667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CC18E42-8677-459C-BE7F-09E54D171C33}"/>
              </a:ext>
            </a:extLst>
          </p:cNvPr>
          <p:cNvSpPr txBox="1"/>
          <p:nvPr/>
        </p:nvSpPr>
        <p:spPr>
          <a:xfrm>
            <a:off x="6805017" y="5601871"/>
            <a:ext cx="31137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ovéPole 1">
            <a:extLst>
              <a:ext uri="{FF2B5EF4-FFF2-40B4-BE49-F238E27FC236}">
                <a16:creationId xmlns:a16="http://schemas.microsoft.com/office/drawing/2014/main" id="{E84186ED-EEF4-0663-A8CC-B7363A3D0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2689" y="1383716"/>
            <a:ext cx="261473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cs-CZ" altLang="cs-CZ" sz="9600" dirty="0"/>
              <a:t>Zima</a:t>
            </a:r>
          </a:p>
        </p:txBody>
      </p:sp>
      <p:pic>
        <p:nvPicPr>
          <p:cNvPr id="3" name="Obrázek 2" descr="Obsah obrázku sněhulák, kresba, ilustrace, klipart&#10;&#10;Popis byl vytvořen automaticky">
            <a:extLst>
              <a:ext uri="{FF2B5EF4-FFF2-40B4-BE49-F238E27FC236}">
                <a16:creationId xmlns:a16="http://schemas.microsoft.com/office/drawing/2014/main" id="{9E37640B-B7D7-B777-5774-96BB8402D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48" y="1252204"/>
            <a:ext cx="2959122" cy="3580034"/>
          </a:xfrm>
          <a:prstGeom prst="rect">
            <a:avLst/>
          </a:prstGeom>
        </p:spPr>
      </p:pic>
      <p:pic>
        <p:nvPicPr>
          <p:cNvPr id="5" name="Obrázek 4" descr="Obsah obrázku vánoční stromeček, skica, vánoce, zima">
            <a:extLst>
              <a:ext uri="{FF2B5EF4-FFF2-40B4-BE49-F238E27FC236}">
                <a16:creationId xmlns:a16="http://schemas.microsoft.com/office/drawing/2014/main" id="{2D27DBD0-3BE3-96F9-733E-FA65EE3F7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769" y="2970212"/>
            <a:ext cx="4654549" cy="2501820"/>
          </a:xfrm>
          <a:prstGeom prst="rect">
            <a:avLst/>
          </a:prstGeom>
        </p:spPr>
      </p:pic>
      <p:pic>
        <p:nvPicPr>
          <p:cNvPr id="11" name="Obrázek 10" descr="Obsah obrázku sněhová vločka, Symetrie, symbol, design&#10;&#10;Popis byl vytvořen automaticky">
            <a:extLst>
              <a:ext uri="{FF2B5EF4-FFF2-40B4-BE49-F238E27FC236}">
                <a16:creationId xmlns:a16="http://schemas.microsoft.com/office/drawing/2014/main" id="{1B26A84E-7F95-A738-BEAC-28A8D51F4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33" y="84890"/>
            <a:ext cx="3024619" cy="2334628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1EE1530E-72CF-2061-343F-D7026BAD84ED}"/>
              </a:ext>
            </a:extLst>
          </p:cNvPr>
          <p:cNvSpPr txBox="1"/>
          <p:nvPr/>
        </p:nvSpPr>
        <p:spPr>
          <a:xfrm>
            <a:off x="7309073" y="5582123"/>
            <a:ext cx="32592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(Zdroj:pixabay.com – volná díla)</a:t>
            </a:r>
            <a:endParaRPr lang="cs-CZ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835DF114-77DD-5D61-0EF6-B3ED99699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7" r="2472" b="10797"/>
          <a:stretch>
            <a:fillRect/>
          </a:stretch>
        </p:blipFill>
        <p:spPr bwMode="auto">
          <a:xfrm>
            <a:off x="1667302" y="88252"/>
            <a:ext cx="6819046" cy="576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1DCB3E4-632E-0D22-D0B8-30AB215A6D35}"/>
              </a:ext>
            </a:extLst>
          </p:cNvPr>
          <p:cNvSpPr txBox="1"/>
          <p:nvPr/>
        </p:nvSpPr>
        <p:spPr>
          <a:xfrm>
            <a:off x="8460259" y="5301354"/>
            <a:ext cx="16561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C6DDE79E-B94D-BC1F-74AD-6B831CE7D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97" y="62818"/>
            <a:ext cx="5544616" cy="576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7C9E796-29A3-04A6-2B60-1433294A65D9}"/>
              </a:ext>
            </a:extLst>
          </p:cNvPr>
          <p:cNvSpPr txBox="1"/>
          <p:nvPr/>
        </p:nvSpPr>
        <p:spPr>
          <a:xfrm>
            <a:off x="7700915" y="5244016"/>
            <a:ext cx="24566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2F8C8872-E124-F3E0-E8D4-C160F40AF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05" y="89892"/>
            <a:ext cx="9361040" cy="54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C4923CE-4305-28FA-3109-229F4C27CECE}"/>
              </a:ext>
            </a:extLst>
          </p:cNvPr>
          <p:cNvSpPr txBox="1"/>
          <p:nvPr/>
        </p:nvSpPr>
        <p:spPr>
          <a:xfrm>
            <a:off x="6733009" y="5566279"/>
            <a:ext cx="3115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D48C4594-1DA2-C3A1-DCB7-5D68ED030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06" y="89893"/>
            <a:ext cx="9433048" cy="551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75291EC-6C94-425D-2B42-E41185ECE2F8}"/>
              </a:ext>
            </a:extLst>
          </p:cNvPr>
          <p:cNvSpPr txBox="1"/>
          <p:nvPr/>
        </p:nvSpPr>
        <p:spPr>
          <a:xfrm>
            <a:off x="6805017" y="5601871"/>
            <a:ext cx="3115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6009042A-6864-E3E9-0633-7DBCD04F3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89" y="89892"/>
            <a:ext cx="9477667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65EE76-EC7C-0BCD-1A78-D2DF07F4D36D}"/>
              </a:ext>
            </a:extLst>
          </p:cNvPr>
          <p:cNvSpPr txBox="1"/>
          <p:nvPr/>
        </p:nvSpPr>
        <p:spPr>
          <a:xfrm>
            <a:off x="6642280" y="5601871"/>
            <a:ext cx="31137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F45104B9-C3CC-FFF9-A8B0-AACA98EAC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2" y="89892"/>
            <a:ext cx="9477666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22E6EE0-A977-6072-4221-4B60F9D842F3}"/>
              </a:ext>
            </a:extLst>
          </p:cNvPr>
          <p:cNvSpPr txBox="1"/>
          <p:nvPr/>
        </p:nvSpPr>
        <p:spPr>
          <a:xfrm>
            <a:off x="6805017" y="5601871"/>
            <a:ext cx="31137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477658D3-73DC-B4F2-3A4F-07DC84F57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5" y="41517"/>
            <a:ext cx="9465282" cy="553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18F0AEB-CBCF-25B9-4E13-5536276774AB}"/>
              </a:ext>
            </a:extLst>
          </p:cNvPr>
          <p:cNvSpPr txBox="1"/>
          <p:nvPr/>
        </p:nvSpPr>
        <p:spPr>
          <a:xfrm>
            <a:off x="6805017" y="5556219"/>
            <a:ext cx="31146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:a16="http://schemas.microsoft.com/office/drawing/2014/main" id="{E4DC2FCF-575C-F515-F716-4BF989545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92" y="89892"/>
            <a:ext cx="9477666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0FD171C-AA88-9B20-EBD9-11462B1C6A3F}"/>
              </a:ext>
            </a:extLst>
          </p:cNvPr>
          <p:cNvSpPr txBox="1"/>
          <p:nvPr/>
        </p:nvSpPr>
        <p:spPr>
          <a:xfrm>
            <a:off x="6861817" y="5601871"/>
            <a:ext cx="32592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:a16="http://schemas.microsoft.com/office/drawing/2014/main" id="{289E3369-B2D9-9540-E6CA-02C3A6DEF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77" y="89891"/>
            <a:ext cx="9477668" cy="554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535259D-81D0-63E3-EBF8-AB98E33E0D86}"/>
              </a:ext>
            </a:extLst>
          </p:cNvPr>
          <p:cNvSpPr txBox="1"/>
          <p:nvPr/>
        </p:nvSpPr>
        <p:spPr>
          <a:xfrm>
            <a:off x="6760257" y="5601871"/>
            <a:ext cx="31137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FA3EF19D-E238-61C4-AF05-4387311DC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1" r="-404" b="21286"/>
          <a:stretch>
            <a:fillRect/>
          </a:stretch>
        </p:blipFill>
        <p:spPr bwMode="auto">
          <a:xfrm>
            <a:off x="1121965" y="89892"/>
            <a:ext cx="7627268" cy="555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F2CDE85-42E8-8A69-5964-E24D0B740A5F}"/>
              </a:ext>
            </a:extLst>
          </p:cNvPr>
          <p:cNvSpPr txBox="1"/>
          <p:nvPr/>
        </p:nvSpPr>
        <p:spPr>
          <a:xfrm>
            <a:off x="5724897" y="5601871"/>
            <a:ext cx="31152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175</TotalTime>
  <Words>347</Words>
  <Application>Microsoft Office PowerPoint</Application>
  <PresentationFormat>Vlastní</PresentationFormat>
  <Paragraphs>47</Paragraphs>
  <Slides>43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6" baseType="lpstr">
      <vt:lpstr>Arial</vt:lpstr>
      <vt:lpstr>Calibri</vt:lpstr>
      <vt:lpstr>Motiv sady Office</vt:lpstr>
      <vt:lpstr>Prezentace aplikace PowerPoint</vt:lpstr>
      <vt:lpstr>Výzdoba k ročním obdobím</vt:lpstr>
      <vt:lpstr>Jaro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Jaro</dc:title>
  <dc:creator>Denisa Housarová</dc:creator>
  <cp:lastModifiedBy>Jan Topinka</cp:lastModifiedBy>
  <cp:revision>5</cp:revision>
  <dcterms:created xsi:type="dcterms:W3CDTF">2019-05-02T18:10:30Z</dcterms:created>
  <dcterms:modified xsi:type="dcterms:W3CDTF">2023-05-15T09:29:12Z</dcterms:modified>
</cp:coreProperties>
</file>