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9" r:id="rId5"/>
    <p:sldId id="264" r:id="rId6"/>
    <p:sldId id="258" r:id="rId7"/>
    <p:sldId id="260" r:id="rId8"/>
    <p:sldId id="261" r:id="rId9"/>
    <p:sldId id="262" r:id="rId10"/>
  </p:sldIdLst>
  <p:sldSz cx="10117138" cy="5689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792">
          <p15:clr>
            <a:srgbClr val="A4A3A4"/>
          </p15:clr>
        </p15:guide>
        <p15:guide id="4" pos="31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264" y="108"/>
      </p:cViewPr>
      <p:guideLst>
        <p:guide orient="horz" pos="2160"/>
        <p:guide pos="2880"/>
        <p:guide orient="horz" pos="1792"/>
        <p:guide pos="31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8786" y="1767464"/>
            <a:ext cx="8599567" cy="12195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7571" y="3224107"/>
            <a:ext cx="7081997" cy="14540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D53BB-4030-E62C-CFDB-D9484C4A6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AFEEB-6D6E-4AE0-8435-00469510C4AA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4C6DC-6394-9D53-6FBC-ED507543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28E21-6D30-793C-0F2F-BA9D0AA8E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ADD5D-DC34-42D7-AE93-64177A8419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648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28051-E523-1419-5C8C-C9CB57E2E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A8EAA-C1BB-4A95-A12A-A87AD53AF9B8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2D157-6C8A-023A-723B-F349EB911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7CBB6-F65E-5F6D-3950-0D40F999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E5322-0218-402E-BC96-1FD7E59162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2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184" y="3656095"/>
            <a:ext cx="8599567" cy="113001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84" y="2411495"/>
            <a:ext cx="8599567" cy="12446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C6D54-1217-B915-8B50-73023A18C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05696-00EF-4FA3-B7CF-392DA4CB0C7C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DA754-7AF6-F353-4E92-ADC0B5693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36BAD-A696-6031-BC1B-86685156D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34A6D-8AAA-4CBD-9FFC-3A50FF496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8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5857" y="1327574"/>
            <a:ext cx="4468403" cy="37548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2878" y="1327574"/>
            <a:ext cx="4468403" cy="37548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3BD1BB0-80D9-E373-C863-952979269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01231-2811-4027-AD74-9F6E8BB8036F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047EE1A-66FD-B89A-8859-89AB279A2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3B3CF4-B2D6-8D76-D10F-A5C4AB3B7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C1538-EA93-4D8D-989C-323268E06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56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5857" y="1273575"/>
            <a:ext cx="4470160" cy="5307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5857" y="1804341"/>
            <a:ext cx="4470160" cy="32781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39366" y="1273575"/>
            <a:ext cx="4471916" cy="5307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39366" y="1804341"/>
            <a:ext cx="4471916" cy="32781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85C3ED-2BD8-D2DA-870D-1472C73B6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50675-6C0B-4A0D-BD7B-6EB556461F7B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10BBD3B-90EE-641B-9E44-56957F918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7A4C591-B18B-84C9-2629-BBA9DB5EB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A05C6-2008-4046-AF57-723EF5BF4C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47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9F09D8F-E362-7C1A-C73E-DFA0CD8D2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116F4-DC15-465A-BE29-DD6AD4CD7E47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6F56154-D49C-B617-A403-A63A7DD04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6AE782E-B6A7-C38E-36C4-84BB91EBF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FD70C-0AF7-470B-B6EC-FDF2B5D89B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287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1FF117-401D-740D-FA77-5B48D71A7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CF9B0-8F08-483F-A0AE-076C8E4817C6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B656A8A-6E59-E3E3-4363-D9AD21BD4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B34AE41-F98C-812A-88F4-2CBB7607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D642D-BF96-4689-B95E-A4CC7610F5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70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857" y="226530"/>
            <a:ext cx="3328469" cy="96407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520" y="226531"/>
            <a:ext cx="5655761" cy="485591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857" y="1190602"/>
            <a:ext cx="3328469" cy="38918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7AEFD24-E4FE-F77C-21DA-D73A1E008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2023A-C10F-487B-8B0B-4CC9EC01D19E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5B23BB-F75D-6100-1313-CCF392FB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D424A3B-BC28-122D-C90A-31F218064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55122-1939-46BB-861A-C26C8C565A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290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030" y="3982720"/>
            <a:ext cx="6070283" cy="47018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83030" y="508376"/>
            <a:ext cx="6070283" cy="341376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030" y="4452903"/>
            <a:ext cx="6070283" cy="6677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3AC12C-B6E9-CFA8-8DD7-A05DD6DFE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CD73F-2D26-44F0-9D22-37340F34BF19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5EC8FA3-579E-8384-83E4-2CA623E22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F942498-1F00-DEF5-71A6-DCF886899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A37E2-D299-4F77-8ECF-9108A43895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64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5EF8A-4C7E-6FA4-C17A-977E2304C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F121F-A9CE-423C-82F6-36EC9FEAD31C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A1CDF-114B-EEA7-06B3-FD68B4581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7363F-700C-2AC6-4BF0-ECC94DDB9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A82CA-B77E-4C97-B204-683BF37FEC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21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4925" y="227848"/>
            <a:ext cx="2276356" cy="48545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5857" y="227848"/>
            <a:ext cx="6660449" cy="4854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3CEBC-E0A7-A9B3-65AA-92E8B9475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DD6BC-6E5B-4542-86DF-7E1A9D6E6AEA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EBEF9-AE86-F78B-D287-F49EABA96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369F-7FE8-ED9B-8AEE-5664F336C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70EC9-5A8C-422B-A880-8CF1ED5146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22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BD70EF3-21BE-2BAE-702F-F1EC91073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6413" y="228600"/>
            <a:ext cx="9104312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s-CZ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3E76A48-87D6-F2A2-C135-4EC91345AC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6413" y="1327150"/>
            <a:ext cx="9104312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s-CZ"/>
              <a:t>Click to edit Master text styles</a:t>
            </a:r>
          </a:p>
          <a:p>
            <a:pPr lvl="1"/>
            <a:r>
              <a:rPr lang="en-US" altLang="cs-CZ"/>
              <a:t>Second level</a:t>
            </a:r>
          </a:p>
          <a:p>
            <a:pPr lvl="2"/>
            <a:r>
              <a:rPr lang="en-US" altLang="cs-CZ"/>
              <a:t>Third level</a:t>
            </a:r>
          </a:p>
          <a:p>
            <a:pPr lvl="3"/>
            <a:r>
              <a:rPr lang="en-US" altLang="cs-CZ"/>
              <a:t>Fourth level</a:t>
            </a:r>
          </a:p>
          <a:p>
            <a:pPr lvl="4"/>
            <a:r>
              <a:rPr lang="en-US" altLang="cs-CZ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BF0D0-EB54-A4C6-73C8-B56C7750FC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6413" y="5273675"/>
            <a:ext cx="2360612" cy="3032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0FFF332-B319-43EF-A421-BA9B7D2930C7}" type="datetimeFigureOut">
              <a:rPr lang="en-US"/>
              <a:pPr>
                <a:defRPr/>
              </a:pPr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DBDAC-A75F-DA32-1EEE-4456FEDECB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55988" y="5273675"/>
            <a:ext cx="3205162" cy="3032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FB743-B1CC-1CF1-6F06-591B46720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50113" y="5273675"/>
            <a:ext cx="2360612" cy="3032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B130F79-DBF6-46E0-88F7-F96A78A73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ázek 2">
            <a:extLst>
              <a:ext uri="{FF2B5EF4-FFF2-40B4-BE49-F238E27FC236}">
                <a16:creationId xmlns:a16="http://schemas.microsoft.com/office/drawing/2014/main" id="{ACDB0969-8A6D-81F8-2731-786DF1542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0"/>
            <a:ext cx="9602788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>
            <a:extLst>
              <a:ext uri="{FF2B5EF4-FFF2-40B4-BE49-F238E27FC236}">
                <a16:creationId xmlns:a16="http://schemas.microsoft.com/office/drawing/2014/main" id="{54570F2B-1DCE-3865-D137-2C39BB0C0C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8825" y="1766888"/>
            <a:ext cx="8599488" cy="1220787"/>
          </a:xfrm>
        </p:spPr>
        <p:txBody>
          <a:bodyPr/>
          <a:lstStyle/>
          <a:p>
            <a:r>
              <a:rPr lang="cs-CZ" altLang="cs-CZ"/>
              <a:t>Dekorace do mikrointeriéru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889AF7B-A99F-2AD6-F631-127553460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650" y="3224213"/>
            <a:ext cx="7081838" cy="14541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Studentské </a:t>
            </a:r>
            <a:r>
              <a:rPr lang="cs-CZ"/>
              <a:t>a dětské </a:t>
            </a:r>
            <a:r>
              <a:rPr lang="cs-CZ" dirty="0"/>
              <a:t>práce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0317A1-4AFB-F1EA-F7F6-A42A705F6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413" y="228600"/>
            <a:ext cx="9104312" cy="6572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Dekorace – dětská skupinová práce </a:t>
            </a:r>
          </a:p>
        </p:txBody>
      </p:sp>
      <p:pic>
        <p:nvPicPr>
          <p:cNvPr id="4100" name="Picture 2" descr="D:\Users\jhonziko\Dokument\Dokumenty z novellu\MSTD2 - ukazky\P3070092.JPG">
            <a:extLst>
              <a:ext uri="{FF2B5EF4-FFF2-40B4-BE49-F238E27FC236}">
                <a16:creationId xmlns:a16="http://schemas.microsoft.com/office/drawing/2014/main" id="{419333B0-9134-414D-DC28-53BA44947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63" y="935038"/>
            <a:ext cx="3959225" cy="440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3" descr="D:\Users\jhonziko\Dokument\Dokumenty z novellu\MSTD2 - ukazky\Pálková.JPG">
            <a:extLst>
              <a:ext uri="{FF2B5EF4-FFF2-40B4-BE49-F238E27FC236}">
                <a16:creationId xmlns:a16="http://schemas.microsoft.com/office/drawing/2014/main" id="{F39A674D-7260-3E0A-36E9-519F3B1CE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969" y="935038"/>
            <a:ext cx="3606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43C0722D-7611-62FD-AA3F-7C5F57C11BEA}"/>
              </a:ext>
            </a:extLst>
          </p:cNvPr>
          <p:cNvSpPr txBox="1"/>
          <p:nvPr/>
        </p:nvSpPr>
        <p:spPr>
          <a:xfrm>
            <a:off x="7115969" y="5360988"/>
            <a:ext cx="30800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2" descr="D:\Users\jhonziko\Dokument\Dokumenty z novellu\MSTD2 - ukazky\P3140006.JPG">
            <a:extLst>
              <a:ext uri="{FF2B5EF4-FFF2-40B4-BE49-F238E27FC236}">
                <a16:creationId xmlns:a16="http://schemas.microsoft.com/office/drawing/2014/main" id="{595CAC95-A767-6648-AF23-F828678E6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63" y="0"/>
            <a:ext cx="65532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DDF2A37-93EE-E7A8-5405-608E8F057927}"/>
              </a:ext>
            </a:extLst>
          </p:cNvPr>
          <p:cNvSpPr txBox="1"/>
          <p:nvPr/>
        </p:nvSpPr>
        <p:spPr>
          <a:xfrm>
            <a:off x="8304477" y="5104825"/>
            <a:ext cx="18433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>
            <a:extLst>
              <a:ext uri="{FF2B5EF4-FFF2-40B4-BE49-F238E27FC236}">
                <a16:creationId xmlns:a16="http://schemas.microsoft.com/office/drawing/2014/main" id="{492E313C-AB4A-9F10-BA06-FF85D259DA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147" name="Zástupný obsah 2">
            <a:extLst>
              <a:ext uri="{FF2B5EF4-FFF2-40B4-BE49-F238E27FC236}">
                <a16:creationId xmlns:a16="http://schemas.microsoft.com/office/drawing/2014/main" id="{86AD4287-2A86-60F2-EFA9-3588D64601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89013" y="1549400"/>
            <a:ext cx="12636500" cy="5068888"/>
          </a:xfrm>
        </p:spPr>
        <p:txBody>
          <a:bodyPr/>
          <a:lstStyle/>
          <a:p>
            <a:endParaRPr lang="cs-CZ" altLang="cs-CZ"/>
          </a:p>
        </p:txBody>
      </p:sp>
      <p:pic>
        <p:nvPicPr>
          <p:cNvPr id="6148" name="Picture 2" descr="3">
            <a:extLst>
              <a:ext uri="{FF2B5EF4-FFF2-40B4-BE49-F238E27FC236}">
                <a16:creationId xmlns:a16="http://schemas.microsoft.com/office/drawing/2014/main" id="{6C140654-DA31-9881-32E6-C140CB91E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01600"/>
            <a:ext cx="929481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B5E6469-1F4F-D2EF-BD28-C83C1CF2CD4F}"/>
              </a:ext>
            </a:extLst>
          </p:cNvPr>
          <p:cNvSpPr txBox="1"/>
          <p:nvPr/>
        </p:nvSpPr>
        <p:spPr>
          <a:xfrm>
            <a:off x="6817520" y="25400"/>
            <a:ext cx="3048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>
            <a:extLst>
              <a:ext uri="{FF2B5EF4-FFF2-40B4-BE49-F238E27FC236}">
                <a16:creationId xmlns:a16="http://schemas.microsoft.com/office/drawing/2014/main" id="{EC60A321-34E6-BCE0-9BCF-15208DEDEC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6413" y="307174"/>
            <a:ext cx="9104312" cy="558800"/>
          </a:xfrm>
        </p:spPr>
        <p:txBody>
          <a:bodyPr/>
          <a:lstStyle/>
          <a:p>
            <a:r>
              <a:rPr lang="cs-CZ" altLang="cs-CZ"/>
              <a:t>Dekorace – jednotlivé práce</a:t>
            </a:r>
          </a:p>
        </p:txBody>
      </p:sp>
      <p:pic>
        <p:nvPicPr>
          <p:cNvPr id="7172" name="Picture 2" descr="D:\Users\jhonziko\Dokument\Dokumenty z novellu\MSTD2 - ukazky\P4261385.JPG">
            <a:extLst>
              <a:ext uri="{FF2B5EF4-FFF2-40B4-BE49-F238E27FC236}">
                <a16:creationId xmlns:a16="http://schemas.microsoft.com/office/drawing/2014/main" id="{A4F7455D-8AAA-DDBE-AED2-5A55BE713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569" y="939800"/>
            <a:ext cx="7839869" cy="4408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0E9AF6E-0829-E176-D638-3A6696FB0A33}"/>
              </a:ext>
            </a:extLst>
          </p:cNvPr>
          <p:cNvSpPr txBox="1"/>
          <p:nvPr/>
        </p:nvSpPr>
        <p:spPr>
          <a:xfrm>
            <a:off x="7090040" y="5351046"/>
            <a:ext cx="3048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2" descr="D:\Users\jhonziko\Dokument\Dokumenty z novellu\MSTD2 - ukazky\sněženky z popcornu.jpg">
            <a:extLst>
              <a:ext uri="{FF2B5EF4-FFF2-40B4-BE49-F238E27FC236}">
                <a16:creationId xmlns:a16="http://schemas.microsoft.com/office/drawing/2014/main" id="{81D6B978-0EC2-B308-B08B-EA5546051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252413"/>
            <a:ext cx="8924925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C169BF0-76BF-1831-B081-D0E804EFCE2D}"/>
              </a:ext>
            </a:extLst>
          </p:cNvPr>
          <p:cNvSpPr txBox="1"/>
          <p:nvPr/>
        </p:nvSpPr>
        <p:spPr>
          <a:xfrm>
            <a:off x="6734969" y="5276334"/>
            <a:ext cx="3276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 </a:t>
            </a:r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2" descr="D:\Users\jhonziko\Dokument\Dokumenty z novellu\MSTD2 - ukazky\31732351_1838408592857479_2722970976030556160_n.jpg">
            <a:extLst>
              <a:ext uri="{FF2B5EF4-FFF2-40B4-BE49-F238E27FC236}">
                <a16:creationId xmlns:a16="http://schemas.microsoft.com/office/drawing/2014/main" id="{63BC909D-D606-2583-BF25-B8A0F7FB7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44" y="177800"/>
            <a:ext cx="9086850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A4FF5E7-DFF3-9FFC-2D05-E4177C265354}"/>
              </a:ext>
            </a:extLst>
          </p:cNvPr>
          <p:cNvSpPr txBox="1"/>
          <p:nvPr/>
        </p:nvSpPr>
        <p:spPr>
          <a:xfrm>
            <a:off x="7054842" y="5317179"/>
            <a:ext cx="30622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Zástupný symbol pro obsah 2">
            <a:extLst>
              <a:ext uri="{FF2B5EF4-FFF2-40B4-BE49-F238E27FC236}">
                <a16:creationId xmlns:a16="http://schemas.microsoft.com/office/drawing/2014/main" id="{065B7E7D-D677-146D-1834-89AEA90962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cs-CZ" altLang="cs-CZ"/>
          </a:p>
        </p:txBody>
      </p:sp>
      <p:pic>
        <p:nvPicPr>
          <p:cNvPr id="10244" name="Picture 2" descr="D:\Users\jhonziko\Dokument\Dokumenty z novellu\MSTD2 - ukazky\P3100110.JPG">
            <a:extLst>
              <a:ext uri="{FF2B5EF4-FFF2-40B4-BE49-F238E27FC236}">
                <a16:creationId xmlns:a16="http://schemas.microsoft.com/office/drawing/2014/main" id="{05914DC3-26C2-BD1F-483F-F8670D4AA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81" y="863600"/>
            <a:ext cx="95281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46D1DF4-C58F-06E8-4C16-F1442C8912AD}"/>
              </a:ext>
            </a:extLst>
          </p:cNvPr>
          <p:cNvSpPr txBox="1"/>
          <p:nvPr/>
        </p:nvSpPr>
        <p:spPr>
          <a:xfrm>
            <a:off x="6887369" y="5255796"/>
            <a:ext cx="30625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73</Words>
  <Application>Microsoft Office PowerPoint</Application>
  <PresentationFormat>Vlastní</PresentationFormat>
  <Paragraphs>11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Prezentace aplikace PowerPoint</vt:lpstr>
      <vt:lpstr>Dekorace do mikrointeriéru</vt:lpstr>
      <vt:lpstr>Dekorace – dětská skupinová práce </vt:lpstr>
      <vt:lpstr>Prezentace aplikace PowerPoint</vt:lpstr>
      <vt:lpstr>Prezentace aplikace PowerPoint</vt:lpstr>
      <vt:lpstr>Dekorace – jednotlivé práce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prof. PaedDr. Jarmila Honzíková Ph.D.</dc:creator>
  <cp:lastModifiedBy>Jan Topinka</cp:lastModifiedBy>
  <cp:revision>9</cp:revision>
  <dcterms:created xsi:type="dcterms:W3CDTF">2006-08-16T00:00:00Z</dcterms:created>
  <dcterms:modified xsi:type="dcterms:W3CDTF">2023-05-12T11:47:30Z</dcterms:modified>
</cp:coreProperties>
</file>