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68" r:id="rId2"/>
    <p:sldId id="256" r:id="rId3"/>
    <p:sldId id="258" r:id="rId4"/>
    <p:sldId id="259" r:id="rId5"/>
    <p:sldId id="261" r:id="rId6"/>
    <p:sldId id="262" r:id="rId7"/>
    <p:sldId id="263" r:id="rId8"/>
    <p:sldId id="265" r:id="rId9"/>
    <p:sldId id="264" r:id="rId10"/>
    <p:sldId id="266" r:id="rId11"/>
    <p:sldId id="267" r:id="rId12"/>
    <p:sldId id="269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a Műllerová" initials="" lastIdx="2" clrIdx="0">
    <p:extLst>
      <p:ext uri="{19B8F6BF-5375-455C-9EA6-DF929625EA0E}">
        <p15:presenceInfo xmlns:p15="http://schemas.microsoft.com/office/powerpoint/2012/main" userId="b335c66e193f51a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110" autoAdjust="0"/>
  </p:normalViewPr>
  <p:slideViewPr>
    <p:cSldViewPr>
      <p:cViewPr varScale="1">
        <p:scale>
          <a:sx n="94" d="100"/>
          <a:sy n="94" d="100"/>
        </p:scale>
        <p:origin x="11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1-10T10:13:56.221" idx="2">
    <p:pos x="10" y="10"/>
    <p:text>(Zdroj obrázku: pixabay.com – volné dílo)</p:text>
    <p:extLst>
      <p:ext uri="{C676402C-5697-4E1C-873F-D02D1690AC5C}">
        <p15:threadingInfo xmlns:p15="http://schemas.microsoft.com/office/powerpoint/2012/main" timeZoneBias="-6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41C010-B3FB-45D2-888A-AAD3189C56D6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50BAACA9-D827-47BF-AFCC-BFE6D3DCA049}">
      <dgm:prSet phldrT="[Text]"/>
      <dgm:spPr/>
      <dgm:t>
        <a:bodyPr/>
        <a:lstStyle/>
        <a:p>
          <a:r>
            <a:rPr lang="cs-CZ" dirty="0"/>
            <a:t>Pročtěte si charakteristiku třídy</a:t>
          </a:r>
        </a:p>
      </dgm:t>
    </dgm:pt>
    <dgm:pt modelId="{E9687F4B-FB3E-425C-8935-38ABE317B5FF}" type="parTrans" cxnId="{510F6593-02D7-47C7-835A-58C7A9B313C2}">
      <dgm:prSet/>
      <dgm:spPr/>
      <dgm:t>
        <a:bodyPr/>
        <a:lstStyle/>
        <a:p>
          <a:endParaRPr lang="cs-CZ"/>
        </a:p>
      </dgm:t>
    </dgm:pt>
    <dgm:pt modelId="{8C8470D4-585C-4F8D-B6C1-B1C8D68ECC35}" type="sibTrans" cxnId="{510F6593-02D7-47C7-835A-58C7A9B313C2}">
      <dgm:prSet/>
      <dgm:spPr/>
      <dgm:t>
        <a:bodyPr/>
        <a:lstStyle/>
        <a:p>
          <a:endParaRPr lang="cs-CZ"/>
        </a:p>
      </dgm:t>
    </dgm:pt>
    <dgm:pt modelId="{F49EE754-6F50-4CF5-B7BF-74AA2B484A5E}">
      <dgm:prSet phldrT="[Text]"/>
      <dgm:spPr/>
      <dgm:t>
        <a:bodyPr/>
        <a:lstStyle/>
        <a:p>
          <a:r>
            <a:rPr lang="cs-CZ" dirty="0"/>
            <a:t>Vypište si, co je podle vás v tomto roce důležité</a:t>
          </a:r>
        </a:p>
      </dgm:t>
    </dgm:pt>
    <dgm:pt modelId="{F0B8BF6A-14CD-4B2A-A039-DA23C159415B}" type="parTrans" cxnId="{1811E1AA-6A70-43AC-9FDA-960545D624EE}">
      <dgm:prSet/>
      <dgm:spPr/>
      <dgm:t>
        <a:bodyPr/>
        <a:lstStyle/>
        <a:p>
          <a:endParaRPr lang="cs-CZ"/>
        </a:p>
      </dgm:t>
    </dgm:pt>
    <dgm:pt modelId="{93A5C763-1D3E-4282-96C1-203849D93D9B}" type="sibTrans" cxnId="{1811E1AA-6A70-43AC-9FDA-960545D624EE}">
      <dgm:prSet/>
      <dgm:spPr/>
      <dgm:t>
        <a:bodyPr/>
        <a:lstStyle/>
        <a:p>
          <a:endParaRPr lang="cs-CZ"/>
        </a:p>
      </dgm:t>
    </dgm:pt>
    <dgm:pt modelId="{FC0D232B-881B-499D-9B5E-918ECA5FCA38}">
      <dgm:prSet phldrT="[Text]"/>
      <dgm:spPr/>
      <dgm:t>
        <a:bodyPr/>
        <a:lstStyle/>
        <a:p>
          <a:r>
            <a:rPr lang="cs-CZ" dirty="0"/>
            <a:t>Vyberte „učivo“</a:t>
          </a:r>
        </a:p>
      </dgm:t>
    </dgm:pt>
    <dgm:pt modelId="{14F0F6EF-CBE4-4B8A-A3E0-38E91A062E2C}" type="parTrans" cxnId="{C8BEAB1E-B62A-484F-8353-7D4972F1B1A5}">
      <dgm:prSet/>
      <dgm:spPr/>
      <dgm:t>
        <a:bodyPr/>
        <a:lstStyle/>
        <a:p>
          <a:endParaRPr lang="cs-CZ"/>
        </a:p>
      </dgm:t>
    </dgm:pt>
    <dgm:pt modelId="{37BA58BC-74A8-4A30-AC36-441EB08FC65C}" type="sibTrans" cxnId="{C8BEAB1E-B62A-484F-8353-7D4972F1B1A5}">
      <dgm:prSet/>
      <dgm:spPr/>
      <dgm:t>
        <a:bodyPr/>
        <a:lstStyle/>
        <a:p>
          <a:endParaRPr lang="cs-CZ"/>
        </a:p>
      </dgm:t>
    </dgm:pt>
    <dgm:pt modelId="{7AB7ED01-D749-40C9-9D7B-201745183589}">
      <dgm:prSet/>
      <dgm:spPr/>
      <dgm:t>
        <a:bodyPr/>
        <a:lstStyle/>
        <a:p>
          <a:r>
            <a:rPr lang="cs-CZ" dirty="0"/>
            <a:t>Připravte sjednocující téma</a:t>
          </a:r>
        </a:p>
      </dgm:t>
    </dgm:pt>
    <dgm:pt modelId="{C70C0BAC-DBD6-466F-BE68-5A6B324A0CD0}" type="parTrans" cxnId="{9ED18A65-208A-4B8D-BB82-ECC9DABBEC20}">
      <dgm:prSet/>
      <dgm:spPr/>
      <dgm:t>
        <a:bodyPr/>
        <a:lstStyle/>
        <a:p>
          <a:endParaRPr lang="cs-CZ"/>
        </a:p>
      </dgm:t>
    </dgm:pt>
    <dgm:pt modelId="{223A5999-8B35-46DA-8CE6-25DFFE6022DC}" type="sibTrans" cxnId="{9ED18A65-208A-4B8D-BB82-ECC9DABBEC20}">
      <dgm:prSet/>
      <dgm:spPr/>
      <dgm:t>
        <a:bodyPr/>
        <a:lstStyle/>
        <a:p>
          <a:endParaRPr lang="cs-CZ"/>
        </a:p>
      </dgm:t>
    </dgm:pt>
    <dgm:pt modelId="{AC3B804B-9CF9-4EE7-84EF-60DF42F5840C}" type="pres">
      <dgm:prSet presAssocID="{A841C010-B3FB-45D2-888A-AAD3189C56D6}" presName="arrowDiagram" presStyleCnt="0">
        <dgm:presLayoutVars>
          <dgm:chMax val="5"/>
          <dgm:dir/>
          <dgm:resizeHandles val="exact"/>
        </dgm:presLayoutVars>
      </dgm:prSet>
      <dgm:spPr/>
    </dgm:pt>
    <dgm:pt modelId="{DE5D84F5-D8BB-4836-B7A0-DDD10946B260}" type="pres">
      <dgm:prSet presAssocID="{A841C010-B3FB-45D2-888A-AAD3189C56D6}" presName="arrow" presStyleLbl="bgShp" presStyleIdx="0" presStyleCnt="1"/>
      <dgm:spPr/>
    </dgm:pt>
    <dgm:pt modelId="{942EA079-73F8-4200-9287-34D01845D8BD}" type="pres">
      <dgm:prSet presAssocID="{A841C010-B3FB-45D2-888A-AAD3189C56D6}" presName="arrowDiagram4" presStyleCnt="0"/>
      <dgm:spPr/>
    </dgm:pt>
    <dgm:pt modelId="{7D0955A5-F2D8-4E0E-BA4D-5ACE9E5D828C}" type="pres">
      <dgm:prSet presAssocID="{50BAACA9-D827-47BF-AFCC-BFE6D3DCA049}" presName="bullet4a" presStyleLbl="node1" presStyleIdx="0" presStyleCnt="4"/>
      <dgm:spPr/>
    </dgm:pt>
    <dgm:pt modelId="{3AC76A5F-4D69-4B6C-9C89-A3067691AF02}" type="pres">
      <dgm:prSet presAssocID="{50BAACA9-D827-47BF-AFCC-BFE6D3DCA049}" presName="textBox4a" presStyleLbl="revTx" presStyleIdx="0" presStyleCnt="4">
        <dgm:presLayoutVars>
          <dgm:bulletEnabled val="1"/>
        </dgm:presLayoutVars>
      </dgm:prSet>
      <dgm:spPr/>
    </dgm:pt>
    <dgm:pt modelId="{5CAA994E-4EED-4A27-A902-C9C63E839FAB}" type="pres">
      <dgm:prSet presAssocID="{F49EE754-6F50-4CF5-B7BF-74AA2B484A5E}" presName="bullet4b" presStyleLbl="node1" presStyleIdx="1" presStyleCnt="4"/>
      <dgm:spPr/>
    </dgm:pt>
    <dgm:pt modelId="{7A4B24FC-449B-4262-AA34-6EFA77596629}" type="pres">
      <dgm:prSet presAssocID="{F49EE754-6F50-4CF5-B7BF-74AA2B484A5E}" presName="textBox4b" presStyleLbl="revTx" presStyleIdx="1" presStyleCnt="4">
        <dgm:presLayoutVars>
          <dgm:bulletEnabled val="1"/>
        </dgm:presLayoutVars>
      </dgm:prSet>
      <dgm:spPr/>
    </dgm:pt>
    <dgm:pt modelId="{4125E81F-A3F8-42DA-87C7-C364E33EC388}" type="pres">
      <dgm:prSet presAssocID="{FC0D232B-881B-499D-9B5E-918ECA5FCA38}" presName="bullet4c" presStyleLbl="node1" presStyleIdx="2" presStyleCnt="4"/>
      <dgm:spPr/>
    </dgm:pt>
    <dgm:pt modelId="{9B40AB99-9183-4486-B2DD-F4B55E08B0AB}" type="pres">
      <dgm:prSet presAssocID="{FC0D232B-881B-499D-9B5E-918ECA5FCA38}" presName="textBox4c" presStyleLbl="revTx" presStyleIdx="2" presStyleCnt="4">
        <dgm:presLayoutVars>
          <dgm:bulletEnabled val="1"/>
        </dgm:presLayoutVars>
      </dgm:prSet>
      <dgm:spPr/>
    </dgm:pt>
    <dgm:pt modelId="{9919FCB0-147D-449E-9EA4-6913883BED14}" type="pres">
      <dgm:prSet presAssocID="{7AB7ED01-D749-40C9-9D7B-201745183589}" presName="bullet4d" presStyleLbl="node1" presStyleIdx="3" presStyleCnt="4" custLinFactNeighborX="-7750" custLinFactNeighborY="-8535"/>
      <dgm:spPr/>
    </dgm:pt>
    <dgm:pt modelId="{D18DF66E-9365-4885-9CC8-10B6F97A8121}" type="pres">
      <dgm:prSet presAssocID="{7AB7ED01-D749-40C9-9D7B-201745183589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C8BEAB1E-B62A-484F-8353-7D4972F1B1A5}" srcId="{A841C010-B3FB-45D2-888A-AAD3189C56D6}" destId="{FC0D232B-881B-499D-9B5E-918ECA5FCA38}" srcOrd="2" destOrd="0" parTransId="{14F0F6EF-CBE4-4B8A-A3E0-38E91A062E2C}" sibTransId="{37BA58BC-74A8-4A30-AC36-441EB08FC65C}"/>
    <dgm:cxn modelId="{D713FE61-3DCB-4B0B-BEEA-8DD409116677}" type="presOf" srcId="{F49EE754-6F50-4CF5-B7BF-74AA2B484A5E}" destId="{7A4B24FC-449B-4262-AA34-6EFA77596629}" srcOrd="0" destOrd="0" presId="urn:microsoft.com/office/officeart/2005/8/layout/arrow2"/>
    <dgm:cxn modelId="{9ED18A65-208A-4B8D-BB82-ECC9DABBEC20}" srcId="{A841C010-B3FB-45D2-888A-AAD3189C56D6}" destId="{7AB7ED01-D749-40C9-9D7B-201745183589}" srcOrd="3" destOrd="0" parTransId="{C70C0BAC-DBD6-466F-BE68-5A6B324A0CD0}" sibTransId="{223A5999-8B35-46DA-8CE6-25DFFE6022DC}"/>
    <dgm:cxn modelId="{510F6593-02D7-47C7-835A-58C7A9B313C2}" srcId="{A841C010-B3FB-45D2-888A-AAD3189C56D6}" destId="{50BAACA9-D827-47BF-AFCC-BFE6D3DCA049}" srcOrd="0" destOrd="0" parTransId="{E9687F4B-FB3E-425C-8935-38ABE317B5FF}" sibTransId="{8C8470D4-585C-4F8D-B6C1-B1C8D68ECC35}"/>
    <dgm:cxn modelId="{1811E1AA-6A70-43AC-9FDA-960545D624EE}" srcId="{A841C010-B3FB-45D2-888A-AAD3189C56D6}" destId="{F49EE754-6F50-4CF5-B7BF-74AA2B484A5E}" srcOrd="1" destOrd="0" parTransId="{F0B8BF6A-14CD-4B2A-A039-DA23C159415B}" sibTransId="{93A5C763-1D3E-4282-96C1-203849D93D9B}"/>
    <dgm:cxn modelId="{2CD074B5-1B6A-4CC7-B861-47207310986F}" type="presOf" srcId="{FC0D232B-881B-499D-9B5E-918ECA5FCA38}" destId="{9B40AB99-9183-4486-B2DD-F4B55E08B0AB}" srcOrd="0" destOrd="0" presId="urn:microsoft.com/office/officeart/2005/8/layout/arrow2"/>
    <dgm:cxn modelId="{92F3F3EF-B70F-4663-961D-AE31466C48C0}" type="presOf" srcId="{7AB7ED01-D749-40C9-9D7B-201745183589}" destId="{D18DF66E-9365-4885-9CC8-10B6F97A8121}" srcOrd="0" destOrd="0" presId="urn:microsoft.com/office/officeart/2005/8/layout/arrow2"/>
    <dgm:cxn modelId="{DED695F9-1C28-428A-8744-46838781B235}" type="presOf" srcId="{A841C010-B3FB-45D2-888A-AAD3189C56D6}" destId="{AC3B804B-9CF9-4EE7-84EF-60DF42F5840C}" srcOrd="0" destOrd="0" presId="urn:microsoft.com/office/officeart/2005/8/layout/arrow2"/>
    <dgm:cxn modelId="{1E0BC8F9-98D4-4861-ABB9-E99E949B67F5}" type="presOf" srcId="{50BAACA9-D827-47BF-AFCC-BFE6D3DCA049}" destId="{3AC76A5F-4D69-4B6C-9C89-A3067691AF02}" srcOrd="0" destOrd="0" presId="urn:microsoft.com/office/officeart/2005/8/layout/arrow2"/>
    <dgm:cxn modelId="{0C8D9D1A-AC06-43F2-8302-1BE86C6342E8}" type="presParOf" srcId="{AC3B804B-9CF9-4EE7-84EF-60DF42F5840C}" destId="{DE5D84F5-D8BB-4836-B7A0-DDD10946B260}" srcOrd="0" destOrd="0" presId="urn:microsoft.com/office/officeart/2005/8/layout/arrow2"/>
    <dgm:cxn modelId="{BA4A6D02-1665-4274-AB30-EBB0DD4D3AAF}" type="presParOf" srcId="{AC3B804B-9CF9-4EE7-84EF-60DF42F5840C}" destId="{942EA079-73F8-4200-9287-34D01845D8BD}" srcOrd="1" destOrd="0" presId="urn:microsoft.com/office/officeart/2005/8/layout/arrow2"/>
    <dgm:cxn modelId="{245E9307-AD72-4933-8E03-3494E36F3E27}" type="presParOf" srcId="{942EA079-73F8-4200-9287-34D01845D8BD}" destId="{7D0955A5-F2D8-4E0E-BA4D-5ACE9E5D828C}" srcOrd="0" destOrd="0" presId="urn:microsoft.com/office/officeart/2005/8/layout/arrow2"/>
    <dgm:cxn modelId="{2D0510AE-51B8-4395-BFED-754EF960B052}" type="presParOf" srcId="{942EA079-73F8-4200-9287-34D01845D8BD}" destId="{3AC76A5F-4D69-4B6C-9C89-A3067691AF02}" srcOrd="1" destOrd="0" presId="urn:microsoft.com/office/officeart/2005/8/layout/arrow2"/>
    <dgm:cxn modelId="{942E91DC-39E0-4781-8023-8A12CDA64734}" type="presParOf" srcId="{942EA079-73F8-4200-9287-34D01845D8BD}" destId="{5CAA994E-4EED-4A27-A902-C9C63E839FAB}" srcOrd="2" destOrd="0" presId="urn:microsoft.com/office/officeart/2005/8/layout/arrow2"/>
    <dgm:cxn modelId="{635BC20F-7060-4E27-A77F-7626BDCE8D55}" type="presParOf" srcId="{942EA079-73F8-4200-9287-34D01845D8BD}" destId="{7A4B24FC-449B-4262-AA34-6EFA77596629}" srcOrd="3" destOrd="0" presId="urn:microsoft.com/office/officeart/2005/8/layout/arrow2"/>
    <dgm:cxn modelId="{C6B29DA6-4174-4A8D-B7F1-CC5484BE3660}" type="presParOf" srcId="{942EA079-73F8-4200-9287-34D01845D8BD}" destId="{4125E81F-A3F8-42DA-87C7-C364E33EC388}" srcOrd="4" destOrd="0" presId="urn:microsoft.com/office/officeart/2005/8/layout/arrow2"/>
    <dgm:cxn modelId="{1C9DCB04-82D8-4508-B9B2-41C64D303343}" type="presParOf" srcId="{942EA079-73F8-4200-9287-34D01845D8BD}" destId="{9B40AB99-9183-4486-B2DD-F4B55E08B0AB}" srcOrd="5" destOrd="0" presId="urn:microsoft.com/office/officeart/2005/8/layout/arrow2"/>
    <dgm:cxn modelId="{81FC64E0-D5EE-4D52-B6A8-012FE256AC15}" type="presParOf" srcId="{942EA079-73F8-4200-9287-34D01845D8BD}" destId="{9919FCB0-147D-449E-9EA4-6913883BED14}" srcOrd="6" destOrd="0" presId="urn:microsoft.com/office/officeart/2005/8/layout/arrow2"/>
    <dgm:cxn modelId="{C1373E95-F255-412A-92AB-26513430E1F8}" type="presParOf" srcId="{942EA079-73F8-4200-9287-34D01845D8BD}" destId="{D18DF66E-9365-4885-9CC8-10B6F97A8121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898406-132F-4D1C-A9A0-31B7711C04D2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9DDE2D22-75AF-4C3D-B31F-9C6117B1D9BB}">
      <dgm:prSet phldrT="[Text]"/>
      <dgm:spPr/>
      <dgm:t>
        <a:bodyPr/>
        <a:lstStyle/>
        <a:p>
          <a:r>
            <a:rPr lang="cs-CZ" dirty="0"/>
            <a:t>Zájmy dětí</a:t>
          </a:r>
        </a:p>
      </dgm:t>
    </dgm:pt>
    <dgm:pt modelId="{A0D7E3B3-70FA-4AD1-822C-1CA04C519383}" type="parTrans" cxnId="{84FCCA6B-8172-4BB9-82B5-8282790896A4}">
      <dgm:prSet/>
      <dgm:spPr/>
      <dgm:t>
        <a:bodyPr/>
        <a:lstStyle/>
        <a:p>
          <a:endParaRPr lang="cs-CZ"/>
        </a:p>
      </dgm:t>
    </dgm:pt>
    <dgm:pt modelId="{A120295A-2AA5-4E72-A8AD-77A9612C7A44}" type="sibTrans" cxnId="{84FCCA6B-8172-4BB9-82B5-8282790896A4}">
      <dgm:prSet/>
      <dgm:spPr/>
      <dgm:t>
        <a:bodyPr/>
        <a:lstStyle/>
        <a:p>
          <a:endParaRPr lang="cs-CZ"/>
        </a:p>
      </dgm:t>
    </dgm:pt>
    <dgm:pt modelId="{0B3F38B8-C37C-45F9-839B-376C1FF89359}">
      <dgm:prSet phldrT="[Text]"/>
      <dgm:spPr/>
      <dgm:t>
        <a:bodyPr/>
        <a:lstStyle/>
        <a:p>
          <a:r>
            <a:rPr lang="cs-CZ" dirty="0"/>
            <a:t>Kluci/holky</a:t>
          </a:r>
        </a:p>
      </dgm:t>
    </dgm:pt>
    <dgm:pt modelId="{F38DFF65-2E29-4181-9251-5F6ADE9EFD5C}" type="parTrans" cxnId="{3B8A004F-9C06-4A1A-9056-C4FC764F9EE9}">
      <dgm:prSet/>
      <dgm:spPr/>
      <dgm:t>
        <a:bodyPr/>
        <a:lstStyle/>
        <a:p>
          <a:endParaRPr lang="cs-CZ"/>
        </a:p>
      </dgm:t>
    </dgm:pt>
    <dgm:pt modelId="{AE740828-9145-4D32-9623-86DA7A46B787}" type="sibTrans" cxnId="{3B8A004F-9C06-4A1A-9056-C4FC764F9EE9}">
      <dgm:prSet/>
      <dgm:spPr/>
      <dgm:t>
        <a:bodyPr/>
        <a:lstStyle/>
        <a:p>
          <a:endParaRPr lang="cs-CZ"/>
        </a:p>
      </dgm:t>
    </dgm:pt>
    <dgm:pt modelId="{5C7D9AB3-34F5-49C1-A12F-5FCBBD009A09}">
      <dgm:prSet phldrT="[Text]"/>
      <dgm:spPr/>
      <dgm:t>
        <a:bodyPr/>
        <a:lstStyle/>
        <a:p>
          <a:r>
            <a:rPr lang="cs-CZ" dirty="0"/>
            <a:t>Mé zájmy</a:t>
          </a:r>
        </a:p>
      </dgm:t>
    </dgm:pt>
    <dgm:pt modelId="{1D71737D-1DA7-4A15-AB0C-10B5D8471C7E}" type="parTrans" cxnId="{7FDBB798-C18A-44C4-8A74-6963D7CD2DB2}">
      <dgm:prSet/>
      <dgm:spPr/>
      <dgm:t>
        <a:bodyPr/>
        <a:lstStyle/>
        <a:p>
          <a:endParaRPr lang="cs-CZ"/>
        </a:p>
      </dgm:t>
    </dgm:pt>
    <dgm:pt modelId="{5C3E6A29-4532-49B6-938E-4A246B6110F3}" type="sibTrans" cxnId="{7FDBB798-C18A-44C4-8A74-6963D7CD2DB2}">
      <dgm:prSet/>
      <dgm:spPr/>
      <dgm:t>
        <a:bodyPr/>
        <a:lstStyle/>
        <a:p>
          <a:endParaRPr lang="cs-CZ"/>
        </a:p>
      </dgm:t>
    </dgm:pt>
    <dgm:pt modelId="{486DFF97-DBB4-4BEC-A001-9C75D48934BE}">
      <dgm:prSet phldrT="[Text]"/>
      <dgm:spPr/>
      <dgm:t>
        <a:bodyPr/>
        <a:lstStyle/>
        <a:p>
          <a:r>
            <a:rPr lang="cs-CZ" dirty="0"/>
            <a:t>Požadavky ŠVP</a:t>
          </a:r>
        </a:p>
      </dgm:t>
    </dgm:pt>
    <dgm:pt modelId="{4394B544-45A6-4BF5-A2EE-829A11B31FDD}" type="parTrans" cxnId="{98923A08-E4E8-4AAB-ABD7-286157B353C2}">
      <dgm:prSet/>
      <dgm:spPr/>
      <dgm:t>
        <a:bodyPr/>
        <a:lstStyle/>
        <a:p>
          <a:endParaRPr lang="cs-CZ"/>
        </a:p>
      </dgm:t>
    </dgm:pt>
    <dgm:pt modelId="{5B3181EF-4D92-413D-A32E-9E394E6AC93D}" type="sibTrans" cxnId="{98923A08-E4E8-4AAB-ABD7-286157B353C2}">
      <dgm:prSet/>
      <dgm:spPr/>
      <dgm:t>
        <a:bodyPr/>
        <a:lstStyle/>
        <a:p>
          <a:endParaRPr lang="cs-CZ"/>
        </a:p>
      </dgm:t>
    </dgm:pt>
    <dgm:pt modelId="{9B68EDE8-559A-48C3-8C4D-992C12D2D15C}">
      <dgm:prSet phldrT="[Text]"/>
      <dgm:spPr/>
      <dgm:t>
        <a:bodyPr/>
        <a:lstStyle/>
        <a:p>
          <a:r>
            <a:rPr lang="cs-CZ" dirty="0"/>
            <a:t>Mé zkušenosti</a:t>
          </a:r>
        </a:p>
      </dgm:t>
    </dgm:pt>
    <dgm:pt modelId="{45A6878F-7A59-41BA-965A-6BAD108ADB31}" type="parTrans" cxnId="{24411771-9E2B-4EE4-A30F-04520DEF0EC4}">
      <dgm:prSet/>
      <dgm:spPr/>
      <dgm:t>
        <a:bodyPr/>
        <a:lstStyle/>
        <a:p>
          <a:endParaRPr lang="cs-CZ"/>
        </a:p>
      </dgm:t>
    </dgm:pt>
    <dgm:pt modelId="{748B4D86-D6AA-485C-A934-7FD30AE7B167}" type="sibTrans" cxnId="{24411771-9E2B-4EE4-A30F-04520DEF0EC4}">
      <dgm:prSet/>
      <dgm:spPr/>
      <dgm:t>
        <a:bodyPr/>
        <a:lstStyle/>
        <a:p>
          <a:endParaRPr lang="cs-CZ"/>
        </a:p>
      </dgm:t>
    </dgm:pt>
    <dgm:pt modelId="{EBB9E0A2-31C4-4C00-B26E-53A8A00D0056}">
      <dgm:prSet phldrT="[Text]"/>
      <dgm:spPr/>
      <dgm:t>
        <a:bodyPr/>
        <a:lstStyle/>
        <a:p>
          <a:r>
            <a:rPr lang="cs-CZ" dirty="0"/>
            <a:t>Mé zájmy</a:t>
          </a:r>
        </a:p>
      </dgm:t>
    </dgm:pt>
    <dgm:pt modelId="{443F42A9-2816-4EA6-B763-7D4A6FC71703}" type="parTrans" cxnId="{ADF20EE2-192E-48DD-BC04-37F634305838}">
      <dgm:prSet/>
      <dgm:spPr/>
      <dgm:t>
        <a:bodyPr/>
        <a:lstStyle/>
        <a:p>
          <a:endParaRPr lang="cs-CZ"/>
        </a:p>
      </dgm:t>
    </dgm:pt>
    <dgm:pt modelId="{5DB38CE6-4E62-4BA6-9A38-556CE2C64171}" type="sibTrans" cxnId="{ADF20EE2-192E-48DD-BC04-37F634305838}">
      <dgm:prSet/>
      <dgm:spPr/>
      <dgm:t>
        <a:bodyPr/>
        <a:lstStyle/>
        <a:p>
          <a:endParaRPr lang="cs-CZ"/>
        </a:p>
      </dgm:t>
    </dgm:pt>
    <dgm:pt modelId="{3217D5CD-8691-4407-99DD-FFF36AF22264}">
      <dgm:prSet/>
      <dgm:spPr/>
      <dgm:t>
        <a:bodyPr/>
        <a:lstStyle/>
        <a:p>
          <a:r>
            <a:rPr lang="cs-CZ" dirty="0"/>
            <a:t>Věk dětí</a:t>
          </a:r>
        </a:p>
      </dgm:t>
    </dgm:pt>
    <dgm:pt modelId="{0673DBB7-69C4-406B-8EF3-DEF8AA5C14BF}" type="parTrans" cxnId="{62499F91-1C95-447B-A662-5B89FD4336ED}">
      <dgm:prSet/>
      <dgm:spPr/>
      <dgm:t>
        <a:bodyPr/>
        <a:lstStyle/>
        <a:p>
          <a:endParaRPr lang="cs-CZ"/>
        </a:p>
      </dgm:t>
    </dgm:pt>
    <dgm:pt modelId="{3EB01C9E-E07F-4913-84FF-F430622F1F6D}" type="sibTrans" cxnId="{62499F91-1C95-447B-A662-5B89FD4336ED}">
      <dgm:prSet/>
      <dgm:spPr/>
      <dgm:t>
        <a:bodyPr/>
        <a:lstStyle/>
        <a:p>
          <a:endParaRPr lang="cs-CZ"/>
        </a:p>
      </dgm:t>
    </dgm:pt>
    <dgm:pt modelId="{C16B7801-2171-4C82-A14C-644B2E10E846}">
      <dgm:prSet phldrT="[Text]"/>
      <dgm:spPr/>
      <dgm:t>
        <a:bodyPr/>
        <a:lstStyle/>
        <a:p>
          <a:r>
            <a:rPr lang="cs-CZ" dirty="0"/>
            <a:t>Zkušenosti dětí</a:t>
          </a:r>
        </a:p>
      </dgm:t>
    </dgm:pt>
    <dgm:pt modelId="{997DCA32-5A2A-4066-852F-5247951F2B30}" type="parTrans" cxnId="{EBCAE4DE-AD71-4EDC-811D-B30196BE4039}">
      <dgm:prSet/>
      <dgm:spPr/>
      <dgm:t>
        <a:bodyPr/>
        <a:lstStyle/>
        <a:p>
          <a:endParaRPr lang="cs-CZ"/>
        </a:p>
      </dgm:t>
    </dgm:pt>
    <dgm:pt modelId="{38654F12-8FE5-4C3B-AE2B-ED5EA7CAC4F7}" type="sibTrans" cxnId="{EBCAE4DE-AD71-4EDC-811D-B30196BE4039}">
      <dgm:prSet/>
      <dgm:spPr/>
      <dgm:t>
        <a:bodyPr/>
        <a:lstStyle/>
        <a:p>
          <a:endParaRPr lang="cs-CZ"/>
        </a:p>
      </dgm:t>
    </dgm:pt>
    <dgm:pt modelId="{4E33E58B-3923-4B1D-8AD4-B2C4ABEF37F0}">
      <dgm:prSet/>
      <dgm:spPr/>
      <dgm:t>
        <a:bodyPr/>
        <a:lstStyle/>
        <a:p>
          <a:r>
            <a:rPr lang="cs-CZ" dirty="0"/>
            <a:t>Socioekonomické zázemí</a:t>
          </a:r>
        </a:p>
      </dgm:t>
    </dgm:pt>
    <dgm:pt modelId="{24256F37-19CF-4CAD-B500-671BA4C5741F}" type="parTrans" cxnId="{90EDC7B5-0C6A-4E9F-B454-E0667D874CBF}">
      <dgm:prSet/>
      <dgm:spPr/>
      <dgm:t>
        <a:bodyPr/>
        <a:lstStyle/>
        <a:p>
          <a:endParaRPr lang="cs-CZ"/>
        </a:p>
      </dgm:t>
    </dgm:pt>
    <dgm:pt modelId="{68B26DD3-D1FD-44DB-A210-D7F51A0E6C12}" type="sibTrans" cxnId="{90EDC7B5-0C6A-4E9F-B454-E0667D874CBF}">
      <dgm:prSet/>
      <dgm:spPr/>
      <dgm:t>
        <a:bodyPr/>
        <a:lstStyle/>
        <a:p>
          <a:endParaRPr lang="cs-CZ"/>
        </a:p>
      </dgm:t>
    </dgm:pt>
    <dgm:pt modelId="{D4074529-22FA-4113-B664-A454CEF5A4B4}" type="pres">
      <dgm:prSet presAssocID="{92898406-132F-4D1C-A9A0-31B7711C04D2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A915D029-5E5D-4D7B-86BF-227C68C1F63B}" type="pres">
      <dgm:prSet presAssocID="{92898406-132F-4D1C-A9A0-31B7711C04D2}" presName="dummyMaxCanvas" presStyleCnt="0"/>
      <dgm:spPr/>
    </dgm:pt>
    <dgm:pt modelId="{21D5F6ED-ABEA-42D7-ABE6-8B793A24F90D}" type="pres">
      <dgm:prSet presAssocID="{92898406-132F-4D1C-A9A0-31B7711C04D2}" presName="parentComposite" presStyleCnt="0"/>
      <dgm:spPr/>
    </dgm:pt>
    <dgm:pt modelId="{3D845BC3-75B2-4F3F-ADC4-D2241BDE7EE2}" type="pres">
      <dgm:prSet presAssocID="{92898406-132F-4D1C-A9A0-31B7711C04D2}" presName="parent1" presStyleLbl="alignAccFollowNode1" presStyleIdx="0" presStyleCnt="4">
        <dgm:presLayoutVars>
          <dgm:chMax val="4"/>
        </dgm:presLayoutVars>
      </dgm:prSet>
      <dgm:spPr/>
    </dgm:pt>
    <dgm:pt modelId="{D4BD8593-E8A5-4933-8CAE-5951513BBBC6}" type="pres">
      <dgm:prSet presAssocID="{92898406-132F-4D1C-A9A0-31B7711C04D2}" presName="parent2" presStyleLbl="alignAccFollowNode1" presStyleIdx="1" presStyleCnt="4">
        <dgm:presLayoutVars>
          <dgm:chMax val="4"/>
        </dgm:presLayoutVars>
      </dgm:prSet>
      <dgm:spPr/>
    </dgm:pt>
    <dgm:pt modelId="{EED0B6D0-9A6F-4F94-B021-91B50F491866}" type="pres">
      <dgm:prSet presAssocID="{92898406-132F-4D1C-A9A0-31B7711C04D2}" presName="childrenComposite" presStyleCnt="0"/>
      <dgm:spPr/>
    </dgm:pt>
    <dgm:pt modelId="{4F370B04-5529-4232-9F91-44FB59B39C28}" type="pres">
      <dgm:prSet presAssocID="{92898406-132F-4D1C-A9A0-31B7711C04D2}" presName="dummyMaxCanvas_ChildArea" presStyleCnt="0"/>
      <dgm:spPr/>
    </dgm:pt>
    <dgm:pt modelId="{59A2B129-0D61-4203-B7B2-C349CFC189B9}" type="pres">
      <dgm:prSet presAssocID="{92898406-132F-4D1C-A9A0-31B7711C04D2}" presName="fulcrum" presStyleLbl="alignAccFollowNode1" presStyleIdx="2" presStyleCnt="4"/>
      <dgm:spPr/>
    </dgm:pt>
    <dgm:pt modelId="{5D8AE824-2996-4F4B-B7CF-843E9B52C641}" type="pres">
      <dgm:prSet presAssocID="{92898406-132F-4D1C-A9A0-31B7711C04D2}" presName="balance_43" presStyleLbl="alignAccFollowNode1" presStyleIdx="3" presStyleCnt="4">
        <dgm:presLayoutVars>
          <dgm:bulletEnabled val="1"/>
        </dgm:presLayoutVars>
      </dgm:prSet>
      <dgm:spPr/>
    </dgm:pt>
    <dgm:pt modelId="{1B9884C9-9E88-4818-A905-3524CB919862}" type="pres">
      <dgm:prSet presAssocID="{92898406-132F-4D1C-A9A0-31B7711C04D2}" presName="left_43_1" presStyleLbl="node1" presStyleIdx="0" presStyleCnt="7">
        <dgm:presLayoutVars>
          <dgm:bulletEnabled val="1"/>
        </dgm:presLayoutVars>
      </dgm:prSet>
      <dgm:spPr/>
    </dgm:pt>
    <dgm:pt modelId="{1B23339A-1E8F-42E0-AB39-082FBF76CF72}" type="pres">
      <dgm:prSet presAssocID="{92898406-132F-4D1C-A9A0-31B7711C04D2}" presName="left_43_2" presStyleLbl="node1" presStyleIdx="1" presStyleCnt="7">
        <dgm:presLayoutVars>
          <dgm:bulletEnabled val="1"/>
        </dgm:presLayoutVars>
      </dgm:prSet>
      <dgm:spPr/>
    </dgm:pt>
    <dgm:pt modelId="{AD6A917A-A2D7-4728-A039-22D0CBC10E68}" type="pres">
      <dgm:prSet presAssocID="{92898406-132F-4D1C-A9A0-31B7711C04D2}" presName="left_43_3" presStyleLbl="node1" presStyleIdx="2" presStyleCnt="7">
        <dgm:presLayoutVars>
          <dgm:bulletEnabled val="1"/>
        </dgm:presLayoutVars>
      </dgm:prSet>
      <dgm:spPr/>
    </dgm:pt>
    <dgm:pt modelId="{E3B82F60-11A6-4E6E-8D8F-709F9C46DA56}" type="pres">
      <dgm:prSet presAssocID="{92898406-132F-4D1C-A9A0-31B7711C04D2}" presName="left_43_4" presStyleLbl="node1" presStyleIdx="3" presStyleCnt="7">
        <dgm:presLayoutVars>
          <dgm:bulletEnabled val="1"/>
        </dgm:presLayoutVars>
      </dgm:prSet>
      <dgm:spPr/>
    </dgm:pt>
    <dgm:pt modelId="{CF579BF6-2CBA-4C65-BAD8-188612ECB735}" type="pres">
      <dgm:prSet presAssocID="{92898406-132F-4D1C-A9A0-31B7711C04D2}" presName="right_43_1" presStyleLbl="node1" presStyleIdx="4" presStyleCnt="7">
        <dgm:presLayoutVars>
          <dgm:bulletEnabled val="1"/>
        </dgm:presLayoutVars>
      </dgm:prSet>
      <dgm:spPr/>
    </dgm:pt>
    <dgm:pt modelId="{D3BCE960-D65E-463E-994E-B0F0E03B5C57}" type="pres">
      <dgm:prSet presAssocID="{92898406-132F-4D1C-A9A0-31B7711C04D2}" presName="right_43_2" presStyleLbl="node1" presStyleIdx="5" presStyleCnt="7">
        <dgm:presLayoutVars>
          <dgm:bulletEnabled val="1"/>
        </dgm:presLayoutVars>
      </dgm:prSet>
      <dgm:spPr/>
    </dgm:pt>
    <dgm:pt modelId="{7BCD70F7-58EF-4345-9967-670E740A28B7}" type="pres">
      <dgm:prSet presAssocID="{92898406-132F-4D1C-A9A0-31B7711C04D2}" presName="right_43_3" presStyleLbl="node1" presStyleIdx="6" presStyleCnt="7">
        <dgm:presLayoutVars>
          <dgm:bulletEnabled val="1"/>
        </dgm:presLayoutVars>
      </dgm:prSet>
      <dgm:spPr/>
    </dgm:pt>
  </dgm:ptLst>
  <dgm:cxnLst>
    <dgm:cxn modelId="{98923A08-E4E8-4AAB-ABD7-286157B353C2}" srcId="{5C7D9AB3-34F5-49C1-A12F-5FCBBD009A09}" destId="{486DFF97-DBB4-4BEC-A001-9C75D48934BE}" srcOrd="0" destOrd="0" parTransId="{4394B544-45A6-4BF5-A2EE-829A11B31FDD}" sibTransId="{5B3181EF-4D92-413D-A32E-9E394E6AC93D}"/>
    <dgm:cxn modelId="{7B620737-8DF4-41E0-9DAF-C896BA5723A2}" type="presOf" srcId="{4E33E58B-3923-4B1D-8AD4-B2C4ABEF37F0}" destId="{E3B82F60-11A6-4E6E-8D8F-709F9C46DA56}" srcOrd="0" destOrd="0" presId="urn:microsoft.com/office/officeart/2005/8/layout/balance1"/>
    <dgm:cxn modelId="{7325933D-DF8B-491E-9164-19CBD4F042B0}" type="presOf" srcId="{EBB9E0A2-31C4-4C00-B26E-53A8A00D0056}" destId="{7BCD70F7-58EF-4345-9967-670E740A28B7}" srcOrd="0" destOrd="0" presId="urn:microsoft.com/office/officeart/2005/8/layout/balance1"/>
    <dgm:cxn modelId="{AF5D993F-4EFB-481E-A705-201A66DA2DFC}" type="presOf" srcId="{92898406-132F-4D1C-A9A0-31B7711C04D2}" destId="{D4074529-22FA-4113-B664-A454CEF5A4B4}" srcOrd="0" destOrd="0" presId="urn:microsoft.com/office/officeart/2005/8/layout/balance1"/>
    <dgm:cxn modelId="{EB968D60-D587-4D21-A778-5258D7CD356E}" type="presOf" srcId="{9B68EDE8-559A-48C3-8C4D-992C12D2D15C}" destId="{D3BCE960-D65E-463E-994E-B0F0E03B5C57}" srcOrd="0" destOrd="0" presId="urn:microsoft.com/office/officeart/2005/8/layout/balance1"/>
    <dgm:cxn modelId="{84FCCA6B-8172-4BB9-82B5-8282790896A4}" srcId="{92898406-132F-4D1C-A9A0-31B7711C04D2}" destId="{9DDE2D22-75AF-4C3D-B31F-9C6117B1D9BB}" srcOrd="0" destOrd="0" parTransId="{A0D7E3B3-70FA-4AD1-822C-1CA04C519383}" sibTransId="{A120295A-2AA5-4E72-A8AD-77A9612C7A44}"/>
    <dgm:cxn modelId="{3B8A004F-9C06-4A1A-9056-C4FC764F9EE9}" srcId="{9DDE2D22-75AF-4C3D-B31F-9C6117B1D9BB}" destId="{0B3F38B8-C37C-45F9-839B-376C1FF89359}" srcOrd="0" destOrd="0" parTransId="{F38DFF65-2E29-4181-9251-5F6ADE9EFD5C}" sibTransId="{AE740828-9145-4D32-9623-86DA7A46B787}"/>
    <dgm:cxn modelId="{24411771-9E2B-4EE4-A30F-04520DEF0EC4}" srcId="{5C7D9AB3-34F5-49C1-A12F-5FCBBD009A09}" destId="{9B68EDE8-559A-48C3-8C4D-992C12D2D15C}" srcOrd="1" destOrd="0" parTransId="{45A6878F-7A59-41BA-965A-6BAD108ADB31}" sibTransId="{748B4D86-D6AA-485C-A934-7FD30AE7B167}"/>
    <dgm:cxn modelId="{0F12E051-C965-45D8-9957-E2C53C5DE127}" type="presOf" srcId="{9DDE2D22-75AF-4C3D-B31F-9C6117B1D9BB}" destId="{3D845BC3-75B2-4F3F-ADC4-D2241BDE7EE2}" srcOrd="0" destOrd="0" presId="urn:microsoft.com/office/officeart/2005/8/layout/balance1"/>
    <dgm:cxn modelId="{E48C6F8F-9010-4758-9BBC-3BAA481BB7EB}" type="presOf" srcId="{486DFF97-DBB4-4BEC-A001-9C75D48934BE}" destId="{CF579BF6-2CBA-4C65-BAD8-188612ECB735}" srcOrd="0" destOrd="0" presId="urn:microsoft.com/office/officeart/2005/8/layout/balance1"/>
    <dgm:cxn modelId="{62499F91-1C95-447B-A662-5B89FD4336ED}" srcId="{9DDE2D22-75AF-4C3D-B31F-9C6117B1D9BB}" destId="{3217D5CD-8691-4407-99DD-FFF36AF22264}" srcOrd="1" destOrd="0" parTransId="{0673DBB7-69C4-406B-8EF3-DEF8AA5C14BF}" sibTransId="{3EB01C9E-E07F-4913-84FF-F430622F1F6D}"/>
    <dgm:cxn modelId="{7FDBB798-C18A-44C4-8A74-6963D7CD2DB2}" srcId="{92898406-132F-4D1C-A9A0-31B7711C04D2}" destId="{5C7D9AB3-34F5-49C1-A12F-5FCBBD009A09}" srcOrd="1" destOrd="0" parTransId="{1D71737D-1DA7-4A15-AB0C-10B5D8471C7E}" sibTransId="{5C3E6A29-4532-49B6-938E-4A246B6110F3}"/>
    <dgm:cxn modelId="{B868C6A6-C0B5-48DC-85E4-5D5DFEBCA01F}" type="presOf" srcId="{5C7D9AB3-34F5-49C1-A12F-5FCBBD009A09}" destId="{D4BD8593-E8A5-4933-8CAE-5951513BBBC6}" srcOrd="0" destOrd="0" presId="urn:microsoft.com/office/officeart/2005/8/layout/balance1"/>
    <dgm:cxn modelId="{90EDC7B5-0C6A-4E9F-B454-E0667D874CBF}" srcId="{9DDE2D22-75AF-4C3D-B31F-9C6117B1D9BB}" destId="{4E33E58B-3923-4B1D-8AD4-B2C4ABEF37F0}" srcOrd="3" destOrd="0" parTransId="{24256F37-19CF-4CAD-B500-671BA4C5741F}" sibTransId="{68B26DD3-D1FD-44DB-A210-D7F51A0E6C12}"/>
    <dgm:cxn modelId="{5BD7C1CE-4A42-4C22-82D1-FF31D16FA352}" type="presOf" srcId="{C16B7801-2171-4C82-A14C-644B2E10E846}" destId="{AD6A917A-A2D7-4728-A039-22D0CBC10E68}" srcOrd="0" destOrd="0" presId="urn:microsoft.com/office/officeart/2005/8/layout/balance1"/>
    <dgm:cxn modelId="{2E05B2DA-E764-4843-B624-B0D1943C7AAF}" type="presOf" srcId="{0B3F38B8-C37C-45F9-839B-376C1FF89359}" destId="{1B9884C9-9E88-4818-A905-3524CB919862}" srcOrd="0" destOrd="0" presId="urn:microsoft.com/office/officeart/2005/8/layout/balance1"/>
    <dgm:cxn modelId="{EBCAE4DE-AD71-4EDC-811D-B30196BE4039}" srcId="{9DDE2D22-75AF-4C3D-B31F-9C6117B1D9BB}" destId="{C16B7801-2171-4C82-A14C-644B2E10E846}" srcOrd="2" destOrd="0" parTransId="{997DCA32-5A2A-4066-852F-5247951F2B30}" sibTransId="{38654F12-8FE5-4C3B-AE2B-ED5EA7CAC4F7}"/>
    <dgm:cxn modelId="{ADF20EE2-192E-48DD-BC04-37F634305838}" srcId="{5C7D9AB3-34F5-49C1-A12F-5FCBBD009A09}" destId="{EBB9E0A2-31C4-4C00-B26E-53A8A00D0056}" srcOrd="2" destOrd="0" parTransId="{443F42A9-2816-4EA6-B763-7D4A6FC71703}" sibTransId="{5DB38CE6-4E62-4BA6-9A38-556CE2C64171}"/>
    <dgm:cxn modelId="{787075FD-CD0B-4C98-AC5F-457197116B4D}" type="presOf" srcId="{3217D5CD-8691-4407-99DD-FFF36AF22264}" destId="{1B23339A-1E8F-42E0-AB39-082FBF76CF72}" srcOrd="0" destOrd="0" presId="urn:microsoft.com/office/officeart/2005/8/layout/balance1"/>
    <dgm:cxn modelId="{8325CAFA-25C0-4C6C-B990-B7E747F5B99B}" type="presParOf" srcId="{D4074529-22FA-4113-B664-A454CEF5A4B4}" destId="{A915D029-5E5D-4D7B-86BF-227C68C1F63B}" srcOrd="0" destOrd="0" presId="urn:microsoft.com/office/officeart/2005/8/layout/balance1"/>
    <dgm:cxn modelId="{7A07F597-0F0D-4720-9FE1-186973DE4E35}" type="presParOf" srcId="{D4074529-22FA-4113-B664-A454CEF5A4B4}" destId="{21D5F6ED-ABEA-42D7-ABE6-8B793A24F90D}" srcOrd="1" destOrd="0" presId="urn:microsoft.com/office/officeart/2005/8/layout/balance1"/>
    <dgm:cxn modelId="{5CCA0A38-F9EA-489B-8082-3AFC577B26C7}" type="presParOf" srcId="{21D5F6ED-ABEA-42D7-ABE6-8B793A24F90D}" destId="{3D845BC3-75B2-4F3F-ADC4-D2241BDE7EE2}" srcOrd="0" destOrd="0" presId="urn:microsoft.com/office/officeart/2005/8/layout/balance1"/>
    <dgm:cxn modelId="{A65ABDD3-6537-44ED-BF14-5E9B6C47C840}" type="presParOf" srcId="{21D5F6ED-ABEA-42D7-ABE6-8B793A24F90D}" destId="{D4BD8593-E8A5-4933-8CAE-5951513BBBC6}" srcOrd="1" destOrd="0" presId="urn:microsoft.com/office/officeart/2005/8/layout/balance1"/>
    <dgm:cxn modelId="{D44E94E1-6B52-456F-8C42-54382A897F8D}" type="presParOf" srcId="{D4074529-22FA-4113-B664-A454CEF5A4B4}" destId="{EED0B6D0-9A6F-4F94-B021-91B50F491866}" srcOrd="2" destOrd="0" presId="urn:microsoft.com/office/officeart/2005/8/layout/balance1"/>
    <dgm:cxn modelId="{9A9B2BDD-CE58-4A04-8F67-962DEA3D673D}" type="presParOf" srcId="{EED0B6D0-9A6F-4F94-B021-91B50F491866}" destId="{4F370B04-5529-4232-9F91-44FB59B39C28}" srcOrd="0" destOrd="0" presId="urn:microsoft.com/office/officeart/2005/8/layout/balance1"/>
    <dgm:cxn modelId="{C259EC75-EC16-45A8-861F-D4F9501CE5F7}" type="presParOf" srcId="{EED0B6D0-9A6F-4F94-B021-91B50F491866}" destId="{59A2B129-0D61-4203-B7B2-C349CFC189B9}" srcOrd="1" destOrd="0" presId="urn:microsoft.com/office/officeart/2005/8/layout/balance1"/>
    <dgm:cxn modelId="{6F677C60-7E7E-4D47-AC70-C02BD0E07842}" type="presParOf" srcId="{EED0B6D0-9A6F-4F94-B021-91B50F491866}" destId="{5D8AE824-2996-4F4B-B7CF-843E9B52C641}" srcOrd="2" destOrd="0" presId="urn:microsoft.com/office/officeart/2005/8/layout/balance1"/>
    <dgm:cxn modelId="{B77AAD52-8C61-48D7-9091-D619C71FA773}" type="presParOf" srcId="{EED0B6D0-9A6F-4F94-B021-91B50F491866}" destId="{1B9884C9-9E88-4818-A905-3524CB919862}" srcOrd="3" destOrd="0" presId="urn:microsoft.com/office/officeart/2005/8/layout/balance1"/>
    <dgm:cxn modelId="{96C54ACC-5514-4906-B2E1-A252CB6CB1D3}" type="presParOf" srcId="{EED0B6D0-9A6F-4F94-B021-91B50F491866}" destId="{1B23339A-1E8F-42E0-AB39-082FBF76CF72}" srcOrd="4" destOrd="0" presId="urn:microsoft.com/office/officeart/2005/8/layout/balance1"/>
    <dgm:cxn modelId="{70BDC5EC-AC1B-4723-B1D9-EE55FD938D2C}" type="presParOf" srcId="{EED0B6D0-9A6F-4F94-B021-91B50F491866}" destId="{AD6A917A-A2D7-4728-A039-22D0CBC10E68}" srcOrd="5" destOrd="0" presId="urn:microsoft.com/office/officeart/2005/8/layout/balance1"/>
    <dgm:cxn modelId="{9DDD7F6F-6E74-419C-95D1-C8DA5D536D48}" type="presParOf" srcId="{EED0B6D0-9A6F-4F94-B021-91B50F491866}" destId="{E3B82F60-11A6-4E6E-8D8F-709F9C46DA56}" srcOrd="6" destOrd="0" presId="urn:microsoft.com/office/officeart/2005/8/layout/balance1"/>
    <dgm:cxn modelId="{1B0C3BA8-AF91-403A-A458-8B70B8267E6B}" type="presParOf" srcId="{EED0B6D0-9A6F-4F94-B021-91B50F491866}" destId="{CF579BF6-2CBA-4C65-BAD8-188612ECB735}" srcOrd="7" destOrd="0" presId="urn:microsoft.com/office/officeart/2005/8/layout/balance1"/>
    <dgm:cxn modelId="{C0B3E5AB-5DBD-4C32-AC4E-15E82231E9BA}" type="presParOf" srcId="{EED0B6D0-9A6F-4F94-B021-91B50F491866}" destId="{D3BCE960-D65E-463E-994E-B0F0E03B5C57}" srcOrd="8" destOrd="0" presId="urn:microsoft.com/office/officeart/2005/8/layout/balance1"/>
    <dgm:cxn modelId="{288ADE76-D9A6-4DDA-BA7C-F31EF949FF88}" type="presParOf" srcId="{EED0B6D0-9A6F-4F94-B021-91B50F491866}" destId="{7BCD70F7-58EF-4345-9967-670E740A28B7}" srcOrd="9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5D84F5-D8BB-4836-B7A0-DDD10946B260}">
      <dsp:nvSpPr>
        <dsp:cNvPr id="0" name=""/>
        <dsp:cNvSpPr/>
      </dsp:nvSpPr>
      <dsp:spPr>
        <a:xfrm>
          <a:off x="0" y="82529"/>
          <a:ext cx="8568952" cy="535559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0955A5-F2D8-4E0E-BA4D-5ACE9E5D828C}">
      <dsp:nvSpPr>
        <dsp:cNvPr id="0" name=""/>
        <dsp:cNvSpPr/>
      </dsp:nvSpPr>
      <dsp:spPr>
        <a:xfrm>
          <a:off x="844041" y="4064949"/>
          <a:ext cx="197085" cy="1970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C76A5F-4D69-4B6C-9C89-A3067691AF02}">
      <dsp:nvSpPr>
        <dsp:cNvPr id="0" name=""/>
        <dsp:cNvSpPr/>
      </dsp:nvSpPr>
      <dsp:spPr>
        <a:xfrm>
          <a:off x="942584" y="4163492"/>
          <a:ext cx="1465290" cy="12746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432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Pročtěte si charakteristiku třídy</a:t>
          </a:r>
        </a:p>
      </dsp:txBody>
      <dsp:txXfrm>
        <a:off x="942584" y="4163492"/>
        <a:ext cx="1465290" cy="1274631"/>
      </dsp:txXfrm>
    </dsp:sp>
    <dsp:sp modelId="{5CAA994E-4EED-4A27-A902-C9C63E839FAB}">
      <dsp:nvSpPr>
        <dsp:cNvPr id="0" name=""/>
        <dsp:cNvSpPr/>
      </dsp:nvSpPr>
      <dsp:spPr>
        <a:xfrm>
          <a:off x="2236496" y="2819238"/>
          <a:ext cx="342758" cy="3427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4B24FC-449B-4262-AA34-6EFA77596629}">
      <dsp:nvSpPr>
        <dsp:cNvPr id="0" name=""/>
        <dsp:cNvSpPr/>
      </dsp:nvSpPr>
      <dsp:spPr>
        <a:xfrm>
          <a:off x="2407875" y="2990617"/>
          <a:ext cx="1799479" cy="24475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62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Vypište si, co je podle vás v tomto roce důležité</a:t>
          </a:r>
        </a:p>
      </dsp:txBody>
      <dsp:txXfrm>
        <a:off x="2407875" y="2990617"/>
        <a:ext cx="1799479" cy="2447506"/>
      </dsp:txXfrm>
    </dsp:sp>
    <dsp:sp modelId="{4125E81F-A3F8-42DA-87C7-C364E33EC388}">
      <dsp:nvSpPr>
        <dsp:cNvPr id="0" name=""/>
        <dsp:cNvSpPr/>
      </dsp:nvSpPr>
      <dsp:spPr>
        <a:xfrm>
          <a:off x="4014554" y="1901289"/>
          <a:ext cx="454154" cy="4541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40AB99-9183-4486-B2DD-F4B55E08B0AB}">
      <dsp:nvSpPr>
        <dsp:cNvPr id="0" name=""/>
        <dsp:cNvSpPr/>
      </dsp:nvSpPr>
      <dsp:spPr>
        <a:xfrm>
          <a:off x="4241631" y="2128366"/>
          <a:ext cx="1799479" cy="33097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0647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Vyberte „učivo“</a:t>
          </a:r>
        </a:p>
      </dsp:txBody>
      <dsp:txXfrm>
        <a:off x="4241631" y="2128366"/>
        <a:ext cx="1799479" cy="3309757"/>
      </dsp:txXfrm>
    </dsp:sp>
    <dsp:sp modelId="{9919FCB0-147D-449E-9EA4-6913883BED14}">
      <dsp:nvSpPr>
        <dsp:cNvPr id="0" name=""/>
        <dsp:cNvSpPr/>
      </dsp:nvSpPr>
      <dsp:spPr>
        <a:xfrm>
          <a:off x="5903986" y="1242038"/>
          <a:ext cx="608395" cy="6083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8DF66E-9365-4885-9CC8-10B6F97A8121}">
      <dsp:nvSpPr>
        <dsp:cNvPr id="0" name=""/>
        <dsp:cNvSpPr/>
      </dsp:nvSpPr>
      <dsp:spPr>
        <a:xfrm>
          <a:off x="6255334" y="1598162"/>
          <a:ext cx="1799479" cy="3839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2376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Připravte sjednocující téma</a:t>
          </a:r>
        </a:p>
      </dsp:txBody>
      <dsp:txXfrm>
        <a:off x="6255334" y="1598162"/>
        <a:ext cx="1799479" cy="38399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845BC3-75B2-4F3F-ADC4-D2241BDE7EE2}">
      <dsp:nvSpPr>
        <dsp:cNvPr id="0" name=""/>
        <dsp:cNvSpPr/>
      </dsp:nvSpPr>
      <dsp:spPr>
        <a:xfrm>
          <a:off x="2136276" y="0"/>
          <a:ext cx="1463040" cy="81280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 dirty="0"/>
            <a:t>Zájmy dětí</a:t>
          </a:r>
        </a:p>
      </dsp:txBody>
      <dsp:txXfrm>
        <a:off x="2160082" y="23806"/>
        <a:ext cx="1415428" cy="765188"/>
      </dsp:txXfrm>
    </dsp:sp>
    <dsp:sp modelId="{D4BD8593-E8A5-4933-8CAE-5951513BBBC6}">
      <dsp:nvSpPr>
        <dsp:cNvPr id="0" name=""/>
        <dsp:cNvSpPr/>
      </dsp:nvSpPr>
      <dsp:spPr>
        <a:xfrm>
          <a:off x="4249556" y="0"/>
          <a:ext cx="1463040" cy="81280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 dirty="0"/>
            <a:t>Mé zájmy</a:t>
          </a:r>
        </a:p>
      </dsp:txBody>
      <dsp:txXfrm>
        <a:off x="4273362" y="23806"/>
        <a:ext cx="1415428" cy="765188"/>
      </dsp:txXfrm>
    </dsp:sp>
    <dsp:sp modelId="{59A2B129-0D61-4203-B7B2-C349CFC189B9}">
      <dsp:nvSpPr>
        <dsp:cNvPr id="0" name=""/>
        <dsp:cNvSpPr/>
      </dsp:nvSpPr>
      <dsp:spPr>
        <a:xfrm>
          <a:off x="3619636" y="3454400"/>
          <a:ext cx="609600" cy="609600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8AE824-2996-4F4B-B7CF-843E9B52C641}">
      <dsp:nvSpPr>
        <dsp:cNvPr id="0" name=""/>
        <dsp:cNvSpPr/>
      </dsp:nvSpPr>
      <dsp:spPr>
        <a:xfrm rot="21360000">
          <a:off x="2095077" y="3193179"/>
          <a:ext cx="3658717" cy="2558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9884C9-9E88-4818-A905-3524CB919862}">
      <dsp:nvSpPr>
        <dsp:cNvPr id="0" name=""/>
        <dsp:cNvSpPr/>
      </dsp:nvSpPr>
      <dsp:spPr>
        <a:xfrm rot="21360000">
          <a:off x="2101195" y="2732269"/>
          <a:ext cx="1451920" cy="5014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Kluci/holky</a:t>
          </a:r>
        </a:p>
      </dsp:txBody>
      <dsp:txXfrm>
        <a:off x="2125672" y="2756746"/>
        <a:ext cx="1402966" cy="452458"/>
      </dsp:txXfrm>
    </dsp:sp>
    <dsp:sp modelId="{1B23339A-1E8F-42E0-AB39-082FBF76CF72}">
      <dsp:nvSpPr>
        <dsp:cNvPr id="0" name=""/>
        <dsp:cNvSpPr/>
      </dsp:nvSpPr>
      <dsp:spPr>
        <a:xfrm rot="21360000">
          <a:off x="2060555" y="2195821"/>
          <a:ext cx="1451920" cy="5014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Věk dětí</a:t>
          </a:r>
        </a:p>
      </dsp:txBody>
      <dsp:txXfrm>
        <a:off x="2085032" y="2220298"/>
        <a:ext cx="1402966" cy="452458"/>
      </dsp:txXfrm>
    </dsp:sp>
    <dsp:sp modelId="{AD6A917A-A2D7-4728-A039-22D0CBC10E68}">
      <dsp:nvSpPr>
        <dsp:cNvPr id="0" name=""/>
        <dsp:cNvSpPr/>
      </dsp:nvSpPr>
      <dsp:spPr>
        <a:xfrm rot="21360000">
          <a:off x="2019915" y="1659373"/>
          <a:ext cx="1451920" cy="5014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Zkušenosti dětí</a:t>
          </a:r>
        </a:p>
      </dsp:txBody>
      <dsp:txXfrm>
        <a:off x="2044392" y="1683850"/>
        <a:ext cx="1402966" cy="452458"/>
      </dsp:txXfrm>
    </dsp:sp>
    <dsp:sp modelId="{E3B82F60-11A6-4E6E-8D8F-709F9C46DA56}">
      <dsp:nvSpPr>
        <dsp:cNvPr id="0" name=""/>
        <dsp:cNvSpPr/>
      </dsp:nvSpPr>
      <dsp:spPr>
        <a:xfrm rot="21360000">
          <a:off x="1979275" y="1122925"/>
          <a:ext cx="1451920" cy="5014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Socioekonomické zázemí</a:t>
          </a:r>
        </a:p>
      </dsp:txBody>
      <dsp:txXfrm>
        <a:off x="2003752" y="1147402"/>
        <a:ext cx="1402966" cy="452458"/>
      </dsp:txXfrm>
    </dsp:sp>
    <dsp:sp modelId="{CF579BF6-2CBA-4C65-BAD8-188612ECB735}">
      <dsp:nvSpPr>
        <dsp:cNvPr id="0" name=""/>
        <dsp:cNvSpPr/>
      </dsp:nvSpPr>
      <dsp:spPr>
        <a:xfrm rot="21360000">
          <a:off x="4214475" y="2585965"/>
          <a:ext cx="1451920" cy="5014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Požadavky ŠVP</a:t>
          </a:r>
        </a:p>
      </dsp:txBody>
      <dsp:txXfrm>
        <a:off x="4238952" y="2610442"/>
        <a:ext cx="1402966" cy="452458"/>
      </dsp:txXfrm>
    </dsp:sp>
    <dsp:sp modelId="{D3BCE960-D65E-463E-994E-B0F0E03B5C57}">
      <dsp:nvSpPr>
        <dsp:cNvPr id="0" name=""/>
        <dsp:cNvSpPr/>
      </dsp:nvSpPr>
      <dsp:spPr>
        <a:xfrm rot="21360000">
          <a:off x="4173835" y="2049517"/>
          <a:ext cx="1451920" cy="5014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Mé zkušenosti</a:t>
          </a:r>
        </a:p>
      </dsp:txBody>
      <dsp:txXfrm>
        <a:off x="4198312" y="2073994"/>
        <a:ext cx="1402966" cy="452458"/>
      </dsp:txXfrm>
    </dsp:sp>
    <dsp:sp modelId="{7BCD70F7-58EF-4345-9967-670E740A28B7}">
      <dsp:nvSpPr>
        <dsp:cNvPr id="0" name=""/>
        <dsp:cNvSpPr/>
      </dsp:nvSpPr>
      <dsp:spPr>
        <a:xfrm rot="21360000">
          <a:off x="4133195" y="1513069"/>
          <a:ext cx="1451920" cy="5014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/>
            <a:t>Mé zájmy</a:t>
          </a:r>
        </a:p>
      </dsp:txBody>
      <dsp:txXfrm>
        <a:off x="4157672" y="1537546"/>
        <a:ext cx="1402966" cy="4524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9688B0-407B-A049-87EE-A3D1823B9C9C}" type="datetimeFigureOut">
              <a:rPr lang="cs-CZ" smtClean="0"/>
              <a:t>15.11.2023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91A761-2BCD-5F4E-9969-DDAA6BF718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1954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1A761-2BCD-5F4E-9969-DDAA6BF7182C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7980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/>
              <a:t>Klepnutím lze upravit styl předlohy podnadpisů.</a:t>
            </a:r>
            <a:endParaRPr kumimoji="0" lang="en-US"/>
          </a:p>
        </p:txBody>
      </p: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54DD2-1047-AC40-B2CF-9E2F62A2C88C}" type="datetime1">
              <a:rPr lang="cs-CZ" smtClean="0"/>
              <a:t>15.11.2023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AAF6-A78C-074B-80CB-545F8502F08B}" type="datetime1">
              <a:rPr lang="cs-CZ" smtClean="0"/>
              <a:t>15.11.2023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2AD09-5709-9949-A3C7-64A521BF4AF6}" type="datetime1">
              <a:rPr lang="cs-CZ" smtClean="0"/>
              <a:t>15.11.2023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CCF05-226A-664B-8922-E61AE94E4DFE}" type="datetime1">
              <a:rPr lang="cs-CZ" smtClean="0"/>
              <a:t>15.11.2023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485D-6E0B-7E4F-AD6E-3A7719EE2417}" type="datetime1">
              <a:rPr lang="cs-CZ" smtClean="0"/>
              <a:t>15.11.2023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16068-E21C-C246-B99F-F996BB8FDD33}" type="datetime1">
              <a:rPr lang="cs-CZ" smtClean="0"/>
              <a:t>15.11.2023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572DF-1BE0-2842-BC67-3993D1EC78AA}" type="datetime1">
              <a:rPr lang="cs-CZ" smtClean="0"/>
              <a:t>15.11.2023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04719-7B84-A746-93CB-5B9A039DE208}" type="datetime1">
              <a:rPr lang="cs-CZ" smtClean="0"/>
              <a:t>15.11.2023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s odříznutým a zakulaceným jedním roh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úhlý trojúhelní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7C05B-379E-1942-8F1A-2161EC1B7C4E}" type="datetime1">
              <a:rPr lang="cs-CZ" smtClean="0"/>
              <a:t>15.11.2023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/>
              <a:t>Klepnutím na ikonu přidáte obrázek.</a:t>
            </a:r>
            <a:endParaRPr kumimoji="0" lang="en-US" dirty="0"/>
          </a:p>
        </p:txBody>
      </p:sp>
      <p:sp>
        <p:nvSpPr>
          <p:cNvPr id="10" name="Volný tvar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olný tvar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537B-692A-C34E-8158-37A17F6642D5}" type="datetime1">
              <a:rPr lang="cs-CZ" smtClean="0"/>
              <a:t>15.11.2023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B9DC5-8960-C849-93BC-9E208FCBF38E}" type="datetime1">
              <a:rPr lang="cs-CZ" smtClean="0"/>
              <a:t>15.11.2023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/>
              <a:t>Klepnutím lze upravit styly předlohy textu.</a:t>
            </a:r>
          </a:p>
          <a:p>
            <a:pPr lvl="1" eaLnBrk="1" latinLnBrk="0" hangingPunct="1"/>
            <a:r>
              <a:rPr kumimoji="0" lang="cs-CZ"/>
              <a:t>Druhá úroveň</a:t>
            </a:r>
          </a:p>
          <a:p>
            <a:pPr lvl="2" eaLnBrk="1" latinLnBrk="0" hangingPunct="1"/>
            <a:r>
              <a:rPr kumimoji="0" lang="cs-CZ"/>
              <a:t>Třetí úroveň</a:t>
            </a:r>
          </a:p>
          <a:p>
            <a:pPr lvl="3" eaLnBrk="1" latinLnBrk="0" hangingPunct="1"/>
            <a:r>
              <a:rPr kumimoji="0" lang="cs-CZ"/>
              <a:t>Čtvrtá úroveň</a:t>
            </a:r>
          </a:p>
          <a:p>
            <a:pPr lvl="4" eaLnBrk="1" latinLnBrk="0" hangingPunct="1"/>
            <a:r>
              <a:rPr kumimoji="0" lang="cs-CZ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4DDC88D-203F-5043-8127-50C5C476A59B}" type="datetime1">
              <a:rPr lang="cs-CZ" smtClean="0"/>
              <a:t>15.11.2023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grpSp>
        <p:nvGrpSpPr>
          <p:cNvPr id="2" name="Skupin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Volný tvar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Volný tvar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309A63C2-9EE0-A8B0-6F5C-7AD37D9C7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70" y="138762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pic>
        <p:nvPicPr>
          <p:cNvPr id="3073" name="Obrázek 2">
            <a:extLst>
              <a:ext uri="{FF2B5EF4-FFF2-40B4-BE49-F238E27FC236}">
                <a16:creationId xmlns:a16="http://schemas.microsoft.com/office/drawing/2014/main" id="{5411AB42-C8D3-F698-5F15-718C02E09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034" y="836712"/>
            <a:ext cx="6141931" cy="136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8B977ADA-6380-C5E1-C73A-78CE3D974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2757213"/>
            <a:ext cx="8208912" cy="167733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76176" rIns="91440" bIns="7617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cs-CZ" altLang="cs-CZ" sz="1300" b="1" i="0" u="none" strike="noStrike" cap="none" normalizeH="0" baseline="0" dirty="0">
              <a:ln>
                <a:noFill/>
              </a:ln>
              <a:solidFill>
                <a:srgbClr val="5B9BD5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itchFamily="2" charset="0"/>
              </a:rPr>
              <a:t>Projekt 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itchFamily="2" charset="0"/>
              </a:rPr>
              <a:t>Internacionalizace, spolupráce, inovace, reflexe a evaluace </a:t>
            </a:r>
            <a:endParaRPr kumimoji="0" lang="cs-CZ" altLang="cs-CZ" sz="2000" b="1" i="0" u="none" strike="noStrike" cap="none" normalizeH="0" baseline="0" dirty="0">
              <a:ln>
                <a:noFill/>
              </a:ln>
              <a:solidFill>
                <a:srgbClr val="5B9BD5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itchFamily="2" charset="0"/>
              </a:rPr>
              <a:t>v přípravě budoucích učitelů – INSPRE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2000" b="1" i="0" u="none" strike="noStrike" cap="none" normalizeH="0" baseline="0" dirty="0">
              <a:ln>
                <a:noFill/>
              </a:ln>
              <a:solidFill>
                <a:srgbClr val="5B9BD5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itchFamily="2" charset="0"/>
              </a:rPr>
              <a:t>Registrační číslo: CZ.02.3.68/0.0/0.0/19_068/0015764</a:t>
            </a:r>
            <a:endParaRPr kumimoji="0" lang="cs-CZ" altLang="cs-CZ" sz="4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9C4E67F7-543A-C2C8-4CF5-0F17D84F0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1</a:t>
            </a:fld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92A5A100-6184-E48F-22F2-1602ED87C2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68" y="624590"/>
            <a:ext cx="8792063" cy="539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94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Metody a formy předškolního vzdělávání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51104" y="3220869"/>
            <a:ext cx="8441376" cy="2432712"/>
          </a:xfrm>
        </p:spPr>
        <p:txBody>
          <a:bodyPr/>
          <a:lstStyle/>
          <a:p>
            <a:endParaRPr lang="cs-CZ" dirty="0"/>
          </a:p>
          <a:p>
            <a:endParaRPr lang="cs-CZ" dirty="0"/>
          </a:p>
          <a:p>
            <a:r>
              <a:rPr lang="cs-CZ" dirty="0"/>
              <a:t>Seminář, prezenční studium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D7A3510-6F09-AE2F-0BD7-E4809BEF3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Transformace ŠVP – TVP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b="1" dirty="0"/>
              <a:t>Tylerův princip konstrukce</a:t>
            </a:r>
            <a:r>
              <a:rPr lang="cs-CZ" dirty="0"/>
              <a:t> </a:t>
            </a:r>
            <a:r>
              <a:rPr lang="cs-CZ" b="1" dirty="0"/>
              <a:t>kurikula</a:t>
            </a:r>
          </a:p>
          <a:p>
            <a:pPr>
              <a:buFont typeface="Wingdings" pitchFamily="2" charset="2"/>
              <a:buChar char="§"/>
            </a:pPr>
            <a:r>
              <a:rPr lang="cs-CZ" dirty="0"/>
              <a:t>sepsat všechny možné cíle dané kategorie</a:t>
            </a:r>
          </a:p>
          <a:p>
            <a:pPr>
              <a:buFont typeface="Wingdings" pitchFamily="2" charset="2"/>
              <a:buChar char="§"/>
            </a:pPr>
            <a:r>
              <a:rPr lang="cs-CZ" dirty="0"/>
              <a:t>roztřídit je dle filosofií </a:t>
            </a:r>
          </a:p>
          <a:p>
            <a:pPr>
              <a:buFont typeface="Wingdings" pitchFamily="2" charset="2"/>
              <a:buChar char="§"/>
            </a:pPr>
            <a:r>
              <a:rPr lang="cs-CZ" dirty="0"/>
              <a:t>vybrat ty nejvhodnější</a:t>
            </a:r>
          </a:p>
          <a:p>
            <a:pPr>
              <a:buFontTx/>
              <a:buChar char="-"/>
            </a:pPr>
            <a:endParaRPr lang="cs-CZ" dirty="0"/>
          </a:p>
          <a:p>
            <a:pPr>
              <a:buNone/>
            </a:pPr>
            <a:r>
              <a:rPr lang="cs-CZ" b="1" dirty="0"/>
              <a:t>Osnovy –</a:t>
            </a:r>
            <a:r>
              <a:rPr lang="cs-CZ" dirty="0"/>
              <a:t> koncepce uspořádání učiva dle věku a vývoje</a:t>
            </a:r>
          </a:p>
          <a:p>
            <a:pPr lvl="0">
              <a:buFont typeface="Wingdings" pitchFamily="2" charset="2"/>
              <a:buChar char="§"/>
            </a:pPr>
            <a:r>
              <a:rPr lang="cs-CZ" dirty="0"/>
              <a:t>Lineární</a:t>
            </a:r>
          </a:p>
          <a:p>
            <a:pPr lvl="0">
              <a:buFont typeface="Wingdings" pitchFamily="2" charset="2"/>
              <a:buChar char="§"/>
            </a:pPr>
            <a:r>
              <a:rPr lang="cs-CZ" dirty="0"/>
              <a:t>Cyklické</a:t>
            </a:r>
          </a:p>
          <a:p>
            <a:pPr lvl="0">
              <a:buFont typeface="Wingdings" pitchFamily="2" charset="2"/>
              <a:buChar char="§"/>
            </a:pPr>
            <a:r>
              <a:rPr lang="cs-CZ" dirty="0"/>
              <a:t>Spirálové </a:t>
            </a:r>
          </a:p>
          <a:p>
            <a:pPr>
              <a:buFont typeface="Wingdings" pitchFamily="2" charset="2"/>
              <a:buChar char="§"/>
            </a:pPr>
            <a:r>
              <a:rPr lang="cs-CZ" i="1" dirty="0"/>
              <a:t>U mladších epizodická rovina – založeno na jejich zkušenosti</a:t>
            </a:r>
            <a:endParaRPr lang="cs-CZ" dirty="0"/>
          </a:p>
          <a:p>
            <a:pPr>
              <a:buNone/>
            </a:pP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9DCAD9D-9EB4-03F8-7E06-1625A8B5F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Obsah vzdělávání v ŠVP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  Lineární uspořádání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cs-CZ" dirty="0"/>
              <a:t>Průřezové uspořádání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cs-CZ" dirty="0"/>
              <a:t>Bloky na sebe navazují</a:t>
            </a:r>
          </a:p>
          <a:p>
            <a:r>
              <a:rPr lang="cs-CZ" dirty="0"/>
              <a:t>Každý blok je pro určité, jasně vymezené, období</a:t>
            </a:r>
          </a:p>
          <a:p>
            <a:r>
              <a:rPr lang="cs-CZ" dirty="0"/>
              <a:t>Učitelka v daném období rozpracovává dané téma</a:t>
            </a:r>
          </a:p>
          <a:p>
            <a:endParaRPr lang="cs-CZ" dirty="0"/>
          </a:p>
          <a:p>
            <a:r>
              <a:rPr lang="cs-CZ" dirty="0"/>
              <a:t>+ snadné zpracování</a:t>
            </a:r>
          </a:p>
          <a:p>
            <a:r>
              <a:rPr lang="cs-CZ" dirty="0"/>
              <a:t>+ na nic se „nezapomene“</a:t>
            </a:r>
          </a:p>
          <a:p>
            <a:r>
              <a:rPr lang="cs-CZ" dirty="0"/>
              <a:t>- nepružnost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cs-CZ" dirty="0"/>
              <a:t>Bloky vymezují jednotlivé oblasti</a:t>
            </a:r>
          </a:p>
          <a:p>
            <a:r>
              <a:rPr lang="cs-CZ" dirty="0"/>
              <a:t>Každé téma TVP je tvořeno cíli, obsahy a nabídkou z více bloků</a:t>
            </a:r>
          </a:p>
          <a:p>
            <a:r>
              <a:rPr lang="cs-CZ" dirty="0"/>
              <a:t>Není časové ohraničení</a:t>
            </a:r>
          </a:p>
          <a:p>
            <a:r>
              <a:rPr lang="cs-CZ" dirty="0"/>
              <a:t>+ flexibilita</a:t>
            </a:r>
          </a:p>
          <a:p>
            <a:r>
              <a:rPr lang="cs-CZ" dirty="0"/>
              <a:t>+ individualizace</a:t>
            </a:r>
          </a:p>
          <a:p>
            <a:r>
              <a:rPr lang="cs-CZ" dirty="0"/>
              <a:t>- obtížnější pro začínající</a:t>
            </a:r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AEBA5709-B1B7-402E-9211-F8E8167A4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4</a:t>
            </a:fld>
            <a:endParaRPr lang="cs-CZ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Popis jednotlivých oblastí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2483768" y="1935480"/>
            <a:ext cx="6203032" cy="438912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cs-CZ" sz="1600" dirty="0"/>
              <a:t>Kultura je způsob života, proto chceme v dětech rozvíjet potřebu sdílení a podporovat rozvoj všech složek, které jsou při komunikaci a vzájemném porozumění potřeba (naslouchání, vyjadřování se, mimika, gesta…). Chceme podněcovat dětskou fantazii, představivost, tvořivost a schopnost řešit problémy. Také se zaměříme na prohlubování poznávání sebe samého – co cítíme, proč a co s našimi pocity dál. Zároveň si budeme všímat všeho krásného, co kolem nás je – doma, ve školce, v přírodě, v umění; a hledat ve zdánlivě obyčejných a běžných věcech něco mimořádného. Nechceme být s dětmi jenom pasivní konzumenti, chceme dětem zprostředkovat zkušenosti prožitku z tvorby něčeho krásného, i prožitky sounáležitosti při ocenění práce toho druhého.</a:t>
            </a:r>
          </a:p>
          <a:p>
            <a:endParaRPr lang="cs-CZ" sz="1500" dirty="0"/>
          </a:p>
          <a:p>
            <a:pPr algn="just"/>
            <a:r>
              <a:rPr lang="cs-CZ" sz="1600" dirty="0"/>
              <a:t>Vydáme se do světa, abychom prozkoumali, co kolem nás je, proč to je a jak to funguje. Probádáme svět dětí i svět dospělých z různých stran a úhlů.  Jak žijeme, co rádi děláme, co se nám nelíbí a co bychom si naopak přáli. Když se nám bude chtít, uděláme si výlety do minulosti a třeba i budoucnosti. A také za hranice. Budeme se učit informace získávat, pracovat s nimi a orientovat se v nich. Chceme děti seznámit i s nebezpečími, které ve světě mohou číhat, a naučit je, jak jim předcházet. Společně oslavíme různé svátky a seznámíme se s tradicemi předávanými z generace na generaci.  Při tom všem si budeme připomínat, že jeden je málo, že společně dokážeme mnohem víc. A i si to víc užijeme.  </a:t>
            </a:r>
          </a:p>
          <a:p>
            <a:endParaRPr lang="cs-CZ" sz="1500" dirty="0"/>
          </a:p>
          <a:p>
            <a:endParaRPr lang="cs-CZ" dirty="0"/>
          </a:p>
        </p:txBody>
      </p:sp>
      <p:pic>
        <p:nvPicPr>
          <p:cNvPr id="6" name="Obrázek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4509120"/>
            <a:ext cx="1772243" cy="1584176"/>
          </a:xfrm>
          <a:prstGeom prst="rect">
            <a:avLst/>
          </a:prstGeom>
        </p:spPr>
      </p:pic>
      <p:pic>
        <p:nvPicPr>
          <p:cNvPr id="7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539" y="2305058"/>
            <a:ext cx="1772243" cy="1411973"/>
          </a:xfrm>
          <a:prstGeom prst="rect">
            <a:avLst/>
          </a:prstGeom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AEBF47F-065F-1FF2-380C-560B50D56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5</a:t>
            </a:fld>
            <a:endParaRPr 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B31181D-B487-24BB-E7B4-61E27DB8B29C}"/>
              </a:ext>
            </a:extLst>
          </p:cNvPr>
          <p:cNvSpPr txBox="1"/>
          <p:nvPr/>
        </p:nvSpPr>
        <p:spPr>
          <a:xfrm>
            <a:off x="251520" y="6523840"/>
            <a:ext cx="27333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dirty="0">
                <a:latin typeface="+mj-lt"/>
              </a:rPr>
              <a:t>(Zdroj obrázků: pixabay.com – volné dílo)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Popis jednotlivých oblastí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2483768" y="1935480"/>
            <a:ext cx="6203032" cy="4389120"/>
          </a:xfrm>
        </p:spPr>
        <p:txBody>
          <a:bodyPr>
            <a:normAutofit/>
          </a:bodyPr>
          <a:lstStyle/>
          <a:p>
            <a:pPr algn="just"/>
            <a:r>
              <a:rPr lang="cs-CZ" sz="1400" dirty="0"/>
              <a:t>Budeme děti seznamovat s životem v jeho rozmanitých podobách - se světem zvířat, rostlin, s životním prostředím. Chceme děti seznámit s ročními obdobími, přivést je ke vnímání krásy a proměnlivosti přírody a našeho vzájemného vztahu a závislosti. Rádi bychom v dětech vzbudili lásku a úctu ke všemu živému; vědomí, že jsme zodpovědní za své chování vůči druhým, přírodě i vůči sobě. Zároveň chceme pomocí společných zážitků posilovat vzájemné vztahy a radost, že jsme spolu. Také chceme podporovat jejich tělesnou zdatnost a pohybový rozvoj. </a:t>
            </a:r>
          </a:p>
          <a:p>
            <a:pPr algn="just"/>
            <a:endParaRPr lang="cs-CZ" sz="1500" dirty="0"/>
          </a:p>
          <a:p>
            <a:pPr algn="just"/>
            <a:r>
              <a:rPr lang="cs-CZ" sz="1400" dirty="0"/>
              <a:t>Chceme děti vést k poznávání sebe sama, své sounáležitosti s rodinou, městem, v němž žijeme, se společností druhých. Zároveň chceme dítěti napomoci nalézt místo v mateřské škole, navázat pozitivní vztah a komunikaci s učitelkami, personálem a ostatními dětmi. Chceme děti vést k potřebě být součástí společnosti a respektovat rozdílnost jednotlivců, podporovat v nich vědomí, že přestože jsme každý jiný, patříme k sobě. Chceme děti seznámit s tím, že ne všechno nám prospívá, a učit je rozhodovat se tak, aby to přineslo užitek jim i ostatním. Plánujeme též naučit je přiměřeně věku reagovat na nejrůznější situace, které mohou v životě nastat.  </a:t>
            </a:r>
          </a:p>
          <a:p>
            <a:endParaRPr lang="cs-CZ" sz="1600" dirty="0"/>
          </a:p>
          <a:p>
            <a:endParaRPr lang="cs-CZ" sz="1500" dirty="0"/>
          </a:p>
          <a:p>
            <a:endParaRPr lang="cs-CZ" dirty="0"/>
          </a:p>
        </p:txBody>
      </p:sp>
      <p:pic>
        <p:nvPicPr>
          <p:cNvPr id="8" name="Obrázek 1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79" y="2060848"/>
            <a:ext cx="1355046" cy="1493168"/>
          </a:xfrm>
          <a:prstGeom prst="rect">
            <a:avLst/>
          </a:prstGeom>
        </p:spPr>
      </p:pic>
      <p:pic>
        <p:nvPicPr>
          <p:cNvPr id="9" name="Obrázek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79" y="4293096"/>
            <a:ext cx="1585704" cy="1590675"/>
          </a:xfrm>
          <a:prstGeom prst="rect">
            <a:avLst/>
          </a:prstGeom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2F766CB-8B20-5508-3C0B-C3681A343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6</a:t>
            </a:fld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82DE576B-6E85-92A0-CBF9-C27991A7370C}"/>
              </a:ext>
            </a:extLst>
          </p:cNvPr>
          <p:cNvSpPr txBox="1"/>
          <p:nvPr/>
        </p:nvSpPr>
        <p:spPr>
          <a:xfrm>
            <a:off x="179512" y="6581001"/>
            <a:ext cx="27333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dirty="0">
                <a:latin typeface="+mj-lt"/>
              </a:rPr>
              <a:t>(Zdroj obrázku: pixabay.com – volné dílo)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Popis jednotlivých oblastí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2483768" y="1935480"/>
            <a:ext cx="6203032" cy="2141592"/>
          </a:xfrm>
        </p:spPr>
        <p:txBody>
          <a:bodyPr>
            <a:normAutofit/>
          </a:bodyPr>
          <a:lstStyle/>
          <a:p>
            <a:pPr algn="just"/>
            <a:r>
              <a:rPr lang="cs-CZ" sz="1400" dirty="0"/>
              <a:t>A nejenom tam. Slony vnímáme jako symbol bezpečí, pomoci a ochrany ze strany někoho většího a silnějšího. Chceme vést děti ke vztahu s dospělými, ve kterém není žádné místo pro strach. Děti se mají naučit vyjadřovat své potřeby, dokázat požádat o pomoc a samozřejmě pomoc přiměřenou svým schopnostem poskytnout. To předpokládá, že si budou všímat svého okolí a rozvíjet své sociální a </a:t>
            </a:r>
            <a:r>
              <a:rPr lang="cs-CZ" sz="1400" dirty="0" err="1"/>
              <a:t>prosociální</a:t>
            </a:r>
            <a:r>
              <a:rPr lang="cs-CZ" sz="1400" dirty="0"/>
              <a:t> cítění. Zároveň u dětí zamýšlíme podporovat jejich přirozenou zvídavost a touhu poznávat a učit se něco nového, překonávat strach u neznámého a posilovat jejich zdravé sebevědomí.  </a:t>
            </a:r>
          </a:p>
          <a:p>
            <a:endParaRPr lang="cs-CZ" sz="1500" dirty="0"/>
          </a:p>
          <a:p>
            <a:endParaRPr lang="cs-CZ" sz="1600" dirty="0"/>
          </a:p>
          <a:p>
            <a:endParaRPr lang="cs-CZ" sz="1500" dirty="0"/>
          </a:p>
          <a:p>
            <a:endParaRPr lang="cs-CZ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8528" y="3881294"/>
            <a:ext cx="2733312" cy="2733312"/>
          </a:xfrm>
          <a:prstGeom prst="rect">
            <a:avLst/>
          </a:prstGeom>
          <a:noFill/>
        </p:spPr>
      </p:pic>
      <p:sp>
        <p:nvSpPr>
          <p:cNvPr id="10" name="TextovéPole 9"/>
          <p:cNvSpPr txBox="1"/>
          <p:nvPr/>
        </p:nvSpPr>
        <p:spPr>
          <a:xfrm>
            <a:off x="3995936" y="4797152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Zkuste ve skupinách těchto pět oblastí graficky znázornit do  myšlenkových map.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50D6CD9-68AD-EA1A-DDFE-CE4C406AF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7</a:t>
            </a:fld>
            <a:endParaRPr 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55EFA52B-A8C8-5484-7975-C7E515D7B015}"/>
              </a:ext>
            </a:extLst>
          </p:cNvPr>
          <p:cNvSpPr txBox="1"/>
          <p:nvPr/>
        </p:nvSpPr>
        <p:spPr>
          <a:xfrm>
            <a:off x="251520" y="6509226"/>
            <a:ext cx="27333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dirty="0">
                <a:latin typeface="+mj-lt"/>
              </a:rPr>
              <a:t>(Zdroj obrázku: pixabay.com – volné dílo)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Příklady ročních témat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2483768" y="1935480"/>
            <a:ext cx="4032448" cy="10614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1400" b="1" dirty="0"/>
              <a:t>Jdeme rádi do své školky,</a:t>
            </a:r>
            <a:endParaRPr lang="cs-CZ" sz="1400" dirty="0"/>
          </a:p>
          <a:p>
            <a:pPr>
              <a:buNone/>
            </a:pPr>
            <a:r>
              <a:rPr lang="cs-CZ" sz="1400" b="1" dirty="0"/>
              <a:t>Jsou tam naše učitelky, kamarádi, zvířátka, </a:t>
            </a:r>
            <a:endParaRPr lang="cs-CZ" sz="1400" dirty="0"/>
          </a:p>
          <a:p>
            <a:pPr>
              <a:buNone/>
            </a:pPr>
            <a:r>
              <a:rPr lang="cs-CZ" sz="1400" b="1" dirty="0"/>
              <a:t>Čeká nás i Zahrádka</a:t>
            </a:r>
            <a:endParaRPr lang="cs-CZ" sz="1400" dirty="0"/>
          </a:p>
          <a:p>
            <a:endParaRPr lang="cs-CZ" sz="1600" dirty="0"/>
          </a:p>
          <a:p>
            <a:endParaRPr lang="cs-CZ" sz="1500" dirty="0"/>
          </a:p>
          <a:p>
            <a:endParaRPr lang="cs-CZ" dirty="0"/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539552" y="3464714"/>
            <a:ext cx="23042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Jedna, dvě, tři, čtyři, pět,</a:t>
            </a:r>
            <a:endParaRPr kumimoji="0" lang="cs-CZ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Velryba jde vyprávět</a:t>
            </a:r>
            <a:r>
              <a:rPr kumimoji="0" lang="cs-CZ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5076056" y="3140968"/>
            <a:ext cx="37079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„Velryby se zeptáme, na všechno, co neznáme.“</a:t>
            </a:r>
            <a:endParaRPr kumimoji="0" 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2123728" y="5157192"/>
            <a:ext cx="255577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„Dobrodružství čeká nás, s kluky vydáme se zas.“</a:t>
            </a:r>
            <a:endParaRPr kumimoji="0" 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4788024" y="4268761"/>
            <a:ext cx="30963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„Můžeme tam a můžeme zpátky,</a:t>
            </a:r>
            <a:endParaRPr kumimoji="0" lang="cs-CZ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projdeme kouzelnými vrátky,</a:t>
            </a:r>
            <a:endParaRPr kumimoji="0" lang="cs-CZ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do Zahrady vstoupíme a mnoho se dozvíme.“</a:t>
            </a:r>
            <a:endParaRPr kumimoji="0" 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F372C6A-9172-94F0-060B-5A4CC3D4E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8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D7C86956-0988-BEDE-ACD3-FE3E927321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165" y="2822586"/>
            <a:ext cx="2065859" cy="2072335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71A625FF-A0AF-50B5-2ED9-E2153E5E2C6A}"/>
              </a:ext>
            </a:extLst>
          </p:cNvPr>
          <p:cNvSpPr txBox="1"/>
          <p:nvPr/>
        </p:nvSpPr>
        <p:spPr>
          <a:xfrm>
            <a:off x="135433" y="6444476"/>
            <a:ext cx="2708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+mj-lt"/>
              </a:rPr>
              <a:t>(Zdroj obrázku: pixabay.com – volné dílo)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Jak postupovat dál: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2483768" y="1935480"/>
            <a:ext cx="6203032" cy="2141592"/>
          </a:xfrm>
        </p:spPr>
        <p:txBody>
          <a:bodyPr>
            <a:normAutofit/>
          </a:bodyPr>
          <a:lstStyle/>
          <a:p>
            <a:endParaRPr lang="cs-CZ" sz="1500" dirty="0"/>
          </a:p>
          <a:p>
            <a:endParaRPr lang="cs-CZ" sz="1600" dirty="0"/>
          </a:p>
          <a:p>
            <a:endParaRPr lang="cs-CZ" sz="1500" dirty="0"/>
          </a:p>
          <a:p>
            <a:endParaRPr lang="cs-CZ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64089" y="3736936"/>
            <a:ext cx="2864278" cy="2864278"/>
          </a:xfrm>
          <a:prstGeom prst="rect">
            <a:avLst/>
          </a:prstGeom>
          <a:noFill/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441640427"/>
              </p:ext>
            </p:extLst>
          </p:nvPr>
        </p:nvGraphicFramePr>
        <p:xfrm>
          <a:off x="323528" y="980728"/>
          <a:ext cx="8568952" cy="55206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4C9DCB4-3607-1C56-5F67-ABC4E49F8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9</a:t>
            </a:fld>
            <a:endParaRPr 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9508F50-6402-856B-FE91-26D9056B3FA6}"/>
              </a:ext>
            </a:extLst>
          </p:cNvPr>
          <p:cNvSpPr txBox="1"/>
          <p:nvPr/>
        </p:nvSpPr>
        <p:spPr>
          <a:xfrm>
            <a:off x="323528" y="6501382"/>
            <a:ext cx="27333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dirty="0">
                <a:latin typeface="+mj-lt"/>
              </a:rPr>
              <a:t>(Zdroj obrázku: pixabay.com – volné dílo)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mi pomůže: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2483768" y="1935480"/>
            <a:ext cx="6203032" cy="2141592"/>
          </a:xfrm>
        </p:spPr>
        <p:txBody>
          <a:bodyPr>
            <a:normAutofit/>
          </a:bodyPr>
          <a:lstStyle/>
          <a:p>
            <a:endParaRPr lang="cs-CZ" sz="1500" dirty="0"/>
          </a:p>
          <a:p>
            <a:endParaRPr lang="cs-CZ" sz="1600" dirty="0"/>
          </a:p>
          <a:p>
            <a:endParaRPr lang="cs-CZ" sz="1500" dirty="0"/>
          </a:p>
          <a:p>
            <a:endParaRPr lang="cs-CZ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92475897"/>
              </p:ext>
            </p:extLst>
          </p:nvPr>
        </p:nvGraphicFramePr>
        <p:xfrm>
          <a:off x="467544" y="2204864"/>
          <a:ext cx="784887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8F4A715-C1A5-9D84-2AC7-7BE78C483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10</a:t>
            </a:fld>
            <a:endParaRPr lang="cs-CZ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Myšlenková mapa: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Metody?</a:t>
            </a:r>
          </a:p>
          <a:p>
            <a:r>
              <a:rPr lang="cs-CZ" dirty="0"/>
              <a:t>Organizace? </a:t>
            </a:r>
          </a:p>
          <a:p>
            <a:r>
              <a:rPr lang="cs-CZ" dirty="0"/>
              <a:t>Na co bude důraz a proč? </a:t>
            </a:r>
          </a:p>
          <a:p>
            <a:r>
              <a:rPr lang="cs-CZ" dirty="0"/>
              <a:t>Jaká témata chceme zařadit? </a:t>
            </a:r>
          </a:p>
          <a:p>
            <a:r>
              <a:rPr lang="cs-CZ" dirty="0"/>
              <a:t>Jak by na sebe navazovala? </a:t>
            </a:r>
          </a:p>
          <a:p>
            <a:r>
              <a:rPr lang="cs-CZ" dirty="0"/>
              <a:t>Jak moc podrobný plán?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08104" y="2492896"/>
            <a:ext cx="2596772" cy="2596772"/>
          </a:xfrm>
          <a:prstGeom prst="rect">
            <a:avLst/>
          </a:prstGeom>
          <a:noFill/>
        </p:spPr>
      </p:pic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CF94516-49AA-CD09-43D4-C4A1C8CA2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11</a:t>
            </a:fld>
            <a:endParaRPr lang="cs-CZ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67BD22DF-F520-EE01-8D07-2DF93A21926D}"/>
              </a:ext>
            </a:extLst>
          </p:cNvPr>
          <p:cNvSpPr txBox="1"/>
          <p:nvPr/>
        </p:nvSpPr>
        <p:spPr>
          <a:xfrm>
            <a:off x="179512" y="6444476"/>
            <a:ext cx="27333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dirty="0">
                <a:latin typeface="+mj-lt"/>
              </a:rPr>
              <a:t>(Zdroj obrázku: pixabay.com – volné dílo)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19E5C2-0158-111D-5695-778196C9E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Zdroje, použitá literatura: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1F265259-2EFC-1FC5-2A53-C603645CC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12</a:t>
            </a:fld>
            <a:endParaRPr lang="cs-CZ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C4B9F6CE-7712-586B-65A4-367CE3D9CB27}"/>
              </a:ext>
            </a:extLst>
          </p:cNvPr>
          <p:cNvSpPr txBox="1"/>
          <p:nvPr/>
        </p:nvSpPr>
        <p:spPr>
          <a:xfrm>
            <a:off x="457200" y="2217021"/>
            <a:ext cx="8229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chemeClr val="bg2">
                  <a:lumMod val="50000"/>
                </a:schemeClr>
              </a:buClr>
              <a:buFont typeface="Wingdings 2" panose="05020102010507070707" pitchFamily="18" charset="2"/>
              <a:buChar char=""/>
            </a:pPr>
            <a:r>
              <a:rPr lang="cs-CZ" sz="2400" dirty="0"/>
              <a:t>SMOLÍKOVÁ, Kateřina. Manuál k přípravě školního (třídního) vzdělávacího programu mateřské školy. 2. vyd. V Praze: Výzkumný ústav pedagogický, 2005 [</a:t>
            </a:r>
            <a:r>
              <a:rPr lang="cs-CZ" sz="2400" dirty="0" err="1"/>
              <a:t>i.e</a:t>
            </a:r>
            <a:r>
              <a:rPr lang="cs-CZ" sz="2400" dirty="0"/>
              <a:t>. 2006]. ISBN 80-87000-01-3.</a:t>
            </a:r>
          </a:p>
          <a:p>
            <a:pPr marL="457200" indent="-457200">
              <a:buClr>
                <a:schemeClr val="bg2">
                  <a:lumMod val="50000"/>
                </a:schemeClr>
              </a:buClr>
              <a:buFont typeface="Wingdings 2" panose="05020102010507070707" pitchFamily="18" charset="2"/>
              <a:buChar char=""/>
            </a:pPr>
            <a:r>
              <a:rPr lang="cs-CZ" sz="2400" dirty="0"/>
              <a:t>SVOBODOVÁ, Eva. Vzdělávání v mateřské škole: školní a třídní vzdělávací program. Praha: Portál, 2010. ISBN 978-80-7367-774-9.</a:t>
            </a:r>
          </a:p>
          <a:p>
            <a:pPr marL="457200" indent="-457200">
              <a:buClr>
                <a:schemeClr val="bg2">
                  <a:lumMod val="50000"/>
                </a:schemeClr>
              </a:buClr>
              <a:buFont typeface="Wingdings 2" panose="05020102010507070707" pitchFamily="18" charset="2"/>
              <a:buChar char=""/>
            </a:pPr>
            <a:r>
              <a:rPr lang="cs-CZ" sz="2400" dirty="0"/>
              <a:t>ŠMELOVÁ, Eva a PRÁŠILOVÁ, Michaela. Didaktika předškolního vzdělávání. Praha: Portál, 2018. ISBN 978-80-262-1302-4.</a:t>
            </a:r>
          </a:p>
        </p:txBody>
      </p:sp>
    </p:spTree>
    <p:extLst>
      <p:ext uri="{BB962C8B-B14F-4D97-AF65-F5344CB8AC3E}">
        <p14:creationId xmlns:p14="http://schemas.microsoft.com/office/powerpoint/2010/main" val="15290585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362</TotalTime>
  <Words>1078</Words>
  <Application>Microsoft Office PowerPoint</Application>
  <PresentationFormat>Předvádění na obrazovce (4:3)</PresentationFormat>
  <Paragraphs>111</Paragraphs>
  <Slides>12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8" baseType="lpstr">
      <vt:lpstr>Arial</vt:lpstr>
      <vt:lpstr>Calibri</vt:lpstr>
      <vt:lpstr>Constantia</vt:lpstr>
      <vt:lpstr>Wingdings</vt:lpstr>
      <vt:lpstr>Wingdings 2</vt:lpstr>
      <vt:lpstr>Tok</vt:lpstr>
      <vt:lpstr>Prezentace aplikace PowerPoint</vt:lpstr>
      <vt:lpstr>Metody a formy předškolního vzdělávání</vt:lpstr>
      <vt:lpstr>Transformace ŠVP – TVP </vt:lpstr>
      <vt:lpstr>Obsah vzdělávání v ŠVP</vt:lpstr>
      <vt:lpstr>Popis jednotlivých oblastí</vt:lpstr>
      <vt:lpstr>Popis jednotlivých oblastí</vt:lpstr>
      <vt:lpstr>Popis jednotlivých oblastí</vt:lpstr>
      <vt:lpstr>Příklady ročních témat</vt:lpstr>
      <vt:lpstr>Jak postupovat dál:</vt:lpstr>
      <vt:lpstr>Co mi pomůže:</vt:lpstr>
      <vt:lpstr>Myšlenková mapa:</vt:lpstr>
      <vt:lpstr>Zdroje, použitá literatura: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Metody a formy předškolního vzdělávání</dc:title>
  <dc:creator>Eva Rybarova</dc:creator>
  <cp:lastModifiedBy>Jan Topinka</cp:lastModifiedBy>
  <cp:revision>7</cp:revision>
  <dcterms:created xsi:type="dcterms:W3CDTF">2018-10-06T16:04:48Z</dcterms:created>
  <dcterms:modified xsi:type="dcterms:W3CDTF">2023-11-15T12:20:20Z</dcterms:modified>
</cp:coreProperties>
</file>