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0" r:id="rId4"/>
  </p:sldMasterIdLst>
  <p:notesMasterIdLst>
    <p:notesMasterId r:id="rId46"/>
  </p:notesMasterIdLst>
  <p:handoutMasterIdLst>
    <p:handoutMasterId r:id="rId47"/>
  </p:handoutMasterIdLst>
  <p:sldIdLst>
    <p:sldId id="387" r:id="rId5"/>
    <p:sldId id="308" r:id="rId6"/>
    <p:sldId id="343" r:id="rId7"/>
    <p:sldId id="344" r:id="rId8"/>
    <p:sldId id="346" r:id="rId9"/>
    <p:sldId id="347" r:id="rId10"/>
    <p:sldId id="351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53" r:id="rId19"/>
    <p:sldId id="348" r:id="rId20"/>
    <p:sldId id="349" r:id="rId21"/>
    <p:sldId id="354" r:id="rId22"/>
    <p:sldId id="272" r:id="rId23"/>
    <p:sldId id="355" r:id="rId24"/>
    <p:sldId id="350" r:id="rId25"/>
    <p:sldId id="352" r:id="rId26"/>
    <p:sldId id="336" r:id="rId27"/>
    <p:sldId id="309" r:id="rId28"/>
    <p:sldId id="310" r:id="rId29"/>
    <p:sldId id="337" r:id="rId30"/>
    <p:sldId id="335" r:id="rId31"/>
    <p:sldId id="311" r:id="rId32"/>
    <p:sldId id="312" r:id="rId33"/>
    <p:sldId id="313" r:id="rId34"/>
    <p:sldId id="324" r:id="rId35"/>
    <p:sldId id="332" r:id="rId36"/>
    <p:sldId id="333" r:id="rId37"/>
    <p:sldId id="334" r:id="rId38"/>
    <p:sldId id="339" r:id="rId39"/>
    <p:sldId id="338" r:id="rId40"/>
    <p:sldId id="340" r:id="rId41"/>
    <p:sldId id="341" r:id="rId42"/>
    <p:sldId id="342" r:id="rId43"/>
    <p:sldId id="368" r:id="rId44"/>
    <p:sldId id="362" r:id="rId4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73533" autoAdjust="0"/>
  </p:normalViewPr>
  <p:slideViewPr>
    <p:cSldViewPr>
      <p:cViewPr varScale="1">
        <p:scale>
          <a:sx n="63" d="100"/>
          <a:sy n="63" d="100"/>
        </p:scale>
        <p:origin x="221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09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áš Veg" userId="d3bbb49e-65aa-4d0f-afcd-e617f54b6be1" providerId="ADAL" clId="{BE6BCB8F-1F74-4D17-90ED-95E5BD6923D7}"/>
    <pc:docChg chg="undo custSel addSld delSld modSld">
      <pc:chgData name="Lukáš Veg" userId="d3bbb49e-65aa-4d0f-afcd-e617f54b6be1" providerId="ADAL" clId="{BE6BCB8F-1F74-4D17-90ED-95E5BD6923D7}" dt="2021-11-02T14:15:10.293" v="396" actId="255"/>
      <pc:docMkLst>
        <pc:docMk/>
      </pc:docMkLst>
      <pc:sldChg chg="modSp add mod">
        <pc:chgData name="Lukáš Veg" userId="d3bbb49e-65aa-4d0f-afcd-e617f54b6be1" providerId="ADAL" clId="{BE6BCB8F-1F74-4D17-90ED-95E5BD6923D7}" dt="2021-11-02T11:12:19.821" v="136" actId="1076"/>
        <pc:sldMkLst>
          <pc:docMk/>
          <pc:sldMk cId="1277171529" sldId="272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277171529" sldId="272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BE6BCB8F-1F74-4D17-90ED-95E5BD6923D7}" dt="2021-11-02T11:12:19.821" v="136" actId="1076"/>
          <ac:picMkLst>
            <pc:docMk/>
            <pc:sldMk cId="1277171529" sldId="272"/>
            <ac:picMk id="9" creationId="{00000000-0000-0000-0000-000000000000}"/>
          </ac:picMkLst>
        </pc:picChg>
        <pc:picChg chg="mod ord">
          <ac:chgData name="Lukáš Veg" userId="d3bbb49e-65aa-4d0f-afcd-e617f54b6be1" providerId="ADAL" clId="{BE6BCB8F-1F74-4D17-90ED-95E5BD6923D7}" dt="2021-11-02T11:12:04.992" v="134" actId="1076"/>
          <ac:picMkLst>
            <pc:docMk/>
            <pc:sldMk cId="1277171529" sldId="272"/>
            <ac:picMk id="10" creationId="{00000000-0000-0000-0000-000000000000}"/>
          </ac:picMkLst>
        </pc:picChg>
        <pc:picChg chg="mod ord">
          <ac:chgData name="Lukáš Veg" userId="d3bbb49e-65aa-4d0f-afcd-e617f54b6be1" providerId="ADAL" clId="{BE6BCB8F-1F74-4D17-90ED-95E5BD6923D7}" dt="2021-11-02T11:12:08.179" v="135" actId="1076"/>
          <ac:picMkLst>
            <pc:docMk/>
            <pc:sldMk cId="1277171529" sldId="272"/>
            <ac:picMk id="11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02:03.913" v="10" actId="5793"/>
        <pc:sldMkLst>
          <pc:docMk/>
          <pc:sldMk cId="1560942405" sldId="308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560942405" sldId="308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2:03.913" v="10" actId="5793"/>
          <ac:spMkLst>
            <pc:docMk/>
            <pc:sldMk cId="1560942405" sldId="308"/>
            <ac:spMk id="13" creationId="{00000000-0000-0000-0000-000000000000}"/>
          </ac:spMkLst>
        </pc:spChg>
      </pc:sldChg>
      <pc:sldChg chg="modSp add mod">
        <pc:chgData name="Lukáš Veg" userId="d3bbb49e-65aa-4d0f-afcd-e617f54b6be1" providerId="ADAL" clId="{BE6BCB8F-1F74-4D17-90ED-95E5BD6923D7}" dt="2021-11-02T11:13:06.406" v="150" actId="1076"/>
        <pc:sldMkLst>
          <pc:docMk/>
          <pc:sldMk cId="3805377180" sldId="309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805377180" sldId="309"/>
            <ac:spMk id="4" creationId="{00000000-0000-0000-0000-000000000000}"/>
          </ac:spMkLst>
        </pc:spChg>
        <pc:picChg chg="mod ord">
          <ac:chgData name="Lukáš Veg" userId="d3bbb49e-65aa-4d0f-afcd-e617f54b6be1" providerId="ADAL" clId="{BE6BCB8F-1F74-4D17-90ED-95E5BD6923D7}" dt="2021-11-02T11:13:06.406" v="150" actId="1076"/>
          <ac:picMkLst>
            <pc:docMk/>
            <pc:sldMk cId="3805377180" sldId="309"/>
            <ac:picMk id="3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3:11.365" v="151" actId="1076"/>
        <pc:sldMkLst>
          <pc:docMk/>
          <pc:sldMk cId="51664407" sldId="310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51664407" sldId="310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3:11.365" v="151" actId="1076"/>
          <ac:picMkLst>
            <pc:docMk/>
            <pc:sldMk cId="51664407" sldId="310"/>
            <ac:picMk id="7" creationId="{0A8396A3-1065-4D4E-9A44-6686E1810D1F}"/>
          </ac:picMkLst>
        </pc:picChg>
      </pc:sldChg>
      <pc:sldChg chg="modSp add mod">
        <pc:chgData name="Lukáš Veg" userId="d3bbb49e-65aa-4d0f-afcd-e617f54b6be1" providerId="ADAL" clId="{BE6BCB8F-1F74-4D17-90ED-95E5BD6923D7}" dt="2021-11-02T14:13:53.774" v="377" actId="1076"/>
        <pc:sldMkLst>
          <pc:docMk/>
          <pc:sldMk cId="4187776024" sldId="311"/>
        </pc:sldMkLst>
        <pc:spChg chg="mod">
          <ac:chgData name="Lukáš Veg" userId="d3bbb49e-65aa-4d0f-afcd-e617f54b6be1" providerId="ADAL" clId="{BE6BCB8F-1F74-4D17-90ED-95E5BD6923D7}" dt="2021-11-02T14:13:53.774" v="377" actId="1076"/>
          <ac:spMkLst>
            <pc:docMk/>
            <pc:sldMk cId="4187776024" sldId="311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4187776024" sldId="311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13:56.881" v="161" actId="1076"/>
          <ac:spMkLst>
            <pc:docMk/>
            <pc:sldMk cId="4187776024" sldId="311"/>
            <ac:spMk id="7" creationId="{81EFA785-74B5-456E-96B8-F588C2EE85EF}"/>
          </ac:spMkLst>
        </pc:spChg>
        <pc:picChg chg="mod">
          <ac:chgData name="Lukáš Veg" userId="d3bbb49e-65aa-4d0f-afcd-e617f54b6be1" providerId="ADAL" clId="{BE6BCB8F-1F74-4D17-90ED-95E5BD6923D7}" dt="2021-11-02T11:14:00.064" v="162" actId="1076"/>
          <ac:picMkLst>
            <pc:docMk/>
            <pc:sldMk cId="4187776024" sldId="311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4:03.388" v="163" actId="1076"/>
        <pc:sldMkLst>
          <pc:docMk/>
          <pc:sldMk cId="2166217346" sldId="312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166217346" sldId="312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4:03.388" v="163" actId="1076"/>
          <ac:picMkLst>
            <pc:docMk/>
            <pc:sldMk cId="2166217346" sldId="312"/>
            <ac:picMk id="3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3:05:08.185" v="185" actId="167"/>
        <pc:sldMkLst>
          <pc:docMk/>
          <pc:sldMk cId="4210411336" sldId="313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4210411336" sldId="313"/>
            <ac:spMk id="4" creationId="{00000000-0000-0000-0000-000000000000}"/>
          </ac:spMkLst>
        </pc:spChg>
        <pc:picChg chg="mod ord">
          <ac:chgData name="Lukáš Veg" userId="d3bbb49e-65aa-4d0f-afcd-e617f54b6be1" providerId="ADAL" clId="{BE6BCB8F-1F74-4D17-90ED-95E5BD6923D7}" dt="2021-11-02T13:05:08.185" v="185" actId="167"/>
          <ac:picMkLst>
            <pc:docMk/>
            <pc:sldMk cId="4210411336" sldId="313"/>
            <ac:picMk id="3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04:57.339" v="38" actId="1076"/>
        <pc:sldMkLst>
          <pc:docMk/>
          <pc:sldMk cId="3187328968" sldId="317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187328968" sldId="317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4:57.339" v="38" actId="1076"/>
          <ac:spMkLst>
            <pc:docMk/>
            <pc:sldMk cId="3187328968" sldId="317"/>
            <ac:spMk id="10" creationId="{00000000-0000-0000-0000-000000000000}"/>
          </ac:spMkLst>
        </pc:spChg>
        <pc:graphicFrameChg chg="mod">
          <ac:chgData name="Lukáš Veg" userId="d3bbb49e-65aa-4d0f-afcd-e617f54b6be1" providerId="ADAL" clId="{BE6BCB8F-1F74-4D17-90ED-95E5BD6923D7}" dt="2021-11-02T11:04:21.088" v="35" actId="1076"/>
          <ac:graphicFrameMkLst>
            <pc:docMk/>
            <pc:sldMk cId="3187328968" sldId="317"/>
            <ac:graphicFrameMk id="11" creationId="{00000000-0000-0000-0000-000000000000}"/>
          </ac:graphicFrameMkLst>
        </pc:graphicFrameChg>
        <pc:picChg chg="mod">
          <ac:chgData name="Lukáš Veg" userId="d3bbb49e-65aa-4d0f-afcd-e617f54b6be1" providerId="ADAL" clId="{BE6BCB8F-1F74-4D17-90ED-95E5BD6923D7}" dt="2021-11-02T11:04:18.009" v="34" actId="1076"/>
          <ac:picMkLst>
            <pc:docMk/>
            <pc:sldMk cId="3187328968" sldId="317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05:16.158" v="44" actId="1076"/>
        <pc:sldMkLst>
          <pc:docMk/>
          <pc:sldMk cId="2962163029" sldId="318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962163029" sldId="318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BE6BCB8F-1F74-4D17-90ED-95E5BD6923D7}" dt="2021-11-02T11:05:16.158" v="44" actId="1076"/>
          <ac:picMkLst>
            <pc:docMk/>
            <pc:sldMk cId="2962163029" sldId="318"/>
            <ac:picMk id="8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05:39.468" v="52" actId="1076"/>
        <pc:sldMkLst>
          <pc:docMk/>
          <pc:sldMk cId="812978359" sldId="319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812978359" sldId="319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5:39.468" v="52" actId="1076"/>
          <ac:picMkLst>
            <pc:docMk/>
            <pc:sldMk cId="812978359" sldId="319"/>
            <ac:picMk id="5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5:25.092" v="47" actId="1076"/>
          <ac:picMkLst>
            <pc:docMk/>
            <pc:sldMk cId="812978359" sldId="319"/>
            <ac:picMk id="6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5:33.452" v="50" actId="1076"/>
          <ac:picMkLst>
            <pc:docMk/>
            <pc:sldMk cId="812978359" sldId="319"/>
            <ac:picMk id="7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5:27.390" v="48" actId="1076"/>
          <ac:picMkLst>
            <pc:docMk/>
            <pc:sldMk cId="812978359" sldId="319"/>
            <ac:picMk id="9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5:37.852" v="51" actId="1076"/>
          <ac:picMkLst>
            <pc:docMk/>
            <pc:sldMk cId="812978359" sldId="319"/>
            <ac:picMk id="10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05:54.953" v="59" actId="1076"/>
        <pc:sldMkLst>
          <pc:docMk/>
          <pc:sldMk cId="1388241116" sldId="320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388241116" sldId="320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5:51.627" v="57" actId="1076"/>
          <ac:picMkLst>
            <pc:docMk/>
            <pc:sldMk cId="1388241116" sldId="320"/>
            <ac:picMk id="194562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5:52.688" v="58" actId="1076"/>
          <ac:picMkLst>
            <pc:docMk/>
            <pc:sldMk cId="1388241116" sldId="320"/>
            <ac:picMk id="194563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5:54.953" v="59" actId="1076"/>
          <ac:picMkLst>
            <pc:docMk/>
            <pc:sldMk cId="1388241116" sldId="320"/>
            <ac:picMk id="194564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06:59.692" v="69" actId="1076"/>
        <pc:sldMkLst>
          <pc:docMk/>
          <pc:sldMk cId="1491255381" sldId="321"/>
        </pc:sldMkLst>
        <pc:spChg chg="mod">
          <ac:chgData name="Lukáš Veg" userId="d3bbb49e-65aa-4d0f-afcd-e617f54b6be1" providerId="ADAL" clId="{BE6BCB8F-1F74-4D17-90ED-95E5BD6923D7}" dt="2021-11-02T11:06:47.929" v="66" actId="1076"/>
          <ac:spMkLst>
            <pc:docMk/>
            <pc:sldMk cId="1491255381" sldId="321"/>
            <ac:spMk id="3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491255381" sldId="321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6:59.692" v="69" actId="1076"/>
          <ac:spMkLst>
            <pc:docMk/>
            <pc:sldMk cId="1491255381" sldId="321"/>
            <ac:spMk id="5" creationId="{00000000-0000-0000-0000-000000000000}"/>
          </ac:spMkLst>
        </pc:spChg>
        <pc:graphicFrameChg chg="mod">
          <ac:chgData name="Lukáš Veg" userId="d3bbb49e-65aa-4d0f-afcd-e617f54b6be1" providerId="ADAL" clId="{BE6BCB8F-1F74-4D17-90ED-95E5BD6923D7}" dt="2021-11-02T11:06:55.024" v="68" actId="1076"/>
          <ac:graphicFrameMkLst>
            <pc:docMk/>
            <pc:sldMk cId="1491255381" sldId="321"/>
            <ac:graphicFrameMk id="7" creationId="{00000000-0000-0000-0000-000000000000}"/>
          </ac:graphicFrameMkLst>
        </pc:graphicFrameChg>
        <pc:graphicFrameChg chg="mod">
          <ac:chgData name="Lukáš Veg" userId="d3bbb49e-65aa-4d0f-afcd-e617f54b6be1" providerId="ADAL" clId="{BE6BCB8F-1F74-4D17-90ED-95E5BD6923D7}" dt="2021-11-02T11:06:52.946" v="67" actId="1076"/>
          <ac:graphicFrameMkLst>
            <pc:docMk/>
            <pc:sldMk cId="1491255381" sldId="321"/>
            <ac:graphicFrameMk id="150529" creationId="{00000000-0000-0000-0000-000000000000}"/>
          </ac:graphicFrameMkLst>
        </pc:graphicFrameChg>
      </pc:sldChg>
      <pc:sldChg chg="modSp add mod">
        <pc:chgData name="Lukáš Veg" userId="d3bbb49e-65aa-4d0f-afcd-e617f54b6be1" providerId="ADAL" clId="{BE6BCB8F-1F74-4D17-90ED-95E5BD6923D7}" dt="2021-11-02T11:08:44.080" v="97" actId="1076"/>
        <pc:sldMkLst>
          <pc:docMk/>
          <pc:sldMk cId="3334538152" sldId="322"/>
        </pc:sldMkLst>
        <pc:spChg chg="mod">
          <ac:chgData name="Lukáš Veg" userId="d3bbb49e-65aa-4d0f-afcd-e617f54b6be1" providerId="ADAL" clId="{BE6BCB8F-1F74-4D17-90ED-95E5BD6923D7}" dt="2021-11-02T11:01:21.354" v="4" actId="27636"/>
          <ac:spMkLst>
            <pc:docMk/>
            <pc:sldMk cId="3334538152" sldId="322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334538152" sldId="322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8:32.526" v="95" actId="1076"/>
          <ac:spMkLst>
            <pc:docMk/>
            <pc:sldMk cId="3334538152" sldId="322"/>
            <ac:spMk id="5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8:25.809" v="94" actId="1076"/>
          <ac:spMkLst>
            <pc:docMk/>
            <pc:sldMk cId="3334538152" sldId="322"/>
            <ac:spMk id="8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8:44.080" v="97" actId="1076"/>
          <ac:spMkLst>
            <pc:docMk/>
            <pc:sldMk cId="3334538152" sldId="322"/>
            <ac:spMk id="9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8:37.420" v="96" actId="1076"/>
          <ac:spMkLst>
            <pc:docMk/>
            <pc:sldMk cId="3334538152" sldId="322"/>
            <ac:spMk id="11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8:11.386" v="89" actId="1076"/>
          <ac:picMkLst>
            <pc:docMk/>
            <pc:sldMk cId="3334538152" sldId="322"/>
            <ac:picMk id="197634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8:17.340" v="91" actId="1076"/>
          <ac:picMkLst>
            <pc:docMk/>
            <pc:sldMk cId="3334538152" sldId="322"/>
            <ac:picMk id="197635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08:21.328" v="93" actId="1076"/>
          <ac:picMkLst>
            <pc:docMk/>
            <pc:sldMk cId="3334538152" sldId="322"/>
            <ac:picMk id="197636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4:14:38.701" v="386" actId="255"/>
        <pc:sldMkLst>
          <pc:docMk/>
          <pc:sldMk cId="736816845" sldId="323"/>
        </pc:sldMkLst>
        <pc:spChg chg="mod">
          <ac:chgData name="Lukáš Veg" userId="d3bbb49e-65aa-4d0f-afcd-e617f54b6be1" providerId="ADAL" clId="{BE6BCB8F-1F74-4D17-90ED-95E5BD6923D7}" dt="2021-11-02T14:14:38.701" v="386" actId="255"/>
          <ac:spMkLst>
            <pc:docMk/>
            <pc:sldMk cId="736816845" sldId="323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9:18.622" v="99" actId="20577"/>
          <ac:spMkLst>
            <pc:docMk/>
            <pc:sldMk cId="736816845" sldId="323"/>
            <ac:spMk id="3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736816845" sldId="323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8:49.653" v="98" actId="1076"/>
          <ac:picMkLst>
            <pc:docMk/>
            <pc:sldMk cId="736816845" sldId="323"/>
            <ac:picMk id="109572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7:40.239" v="164" actId="1076"/>
        <pc:sldMkLst>
          <pc:docMk/>
          <pc:sldMk cId="1482637290" sldId="324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482637290" sldId="324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7:40.239" v="164" actId="1076"/>
          <ac:picMkLst>
            <pc:docMk/>
            <pc:sldMk cId="1482637290" sldId="324"/>
            <ac:picMk id="5" creationId="{00000000-0000-0000-0000-000000000000}"/>
          </ac:picMkLst>
        </pc:picChg>
      </pc:sldChg>
      <pc:sldChg chg="delSp modSp add mod">
        <pc:chgData name="Lukáš Veg" userId="d3bbb49e-65aa-4d0f-afcd-e617f54b6be1" providerId="ADAL" clId="{BE6BCB8F-1F74-4D17-90ED-95E5BD6923D7}" dt="2021-11-02T11:17:48.896" v="167" actId="1076"/>
        <pc:sldMkLst>
          <pc:docMk/>
          <pc:sldMk cId="4175397048" sldId="332"/>
        </pc:sldMkLst>
        <pc:spChg chg="mod">
          <ac:chgData name="Lukáš Veg" userId="d3bbb49e-65aa-4d0f-afcd-e617f54b6be1" providerId="ADAL" clId="{BE6BCB8F-1F74-4D17-90ED-95E5BD6923D7}" dt="2021-11-02T11:17:44.271" v="165" actId="1076"/>
          <ac:spMkLst>
            <pc:docMk/>
            <pc:sldMk cId="4175397048" sldId="332"/>
            <ac:spMk id="2" creationId="{00000000-0000-0000-0000-000000000000}"/>
          </ac:spMkLst>
        </pc:spChg>
        <pc:spChg chg="del">
          <ac:chgData name="Lukáš Veg" userId="d3bbb49e-65aa-4d0f-afcd-e617f54b6be1" providerId="ADAL" clId="{BE6BCB8F-1F74-4D17-90ED-95E5BD6923D7}" dt="2021-11-02T11:17:46.825" v="166" actId="478"/>
          <ac:spMkLst>
            <pc:docMk/>
            <pc:sldMk cId="4175397048" sldId="332"/>
            <ac:spMk id="3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4175397048" sldId="332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7:48.896" v="167" actId="1076"/>
          <ac:picMkLst>
            <pc:docMk/>
            <pc:sldMk cId="4175397048" sldId="332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7:59.045" v="169" actId="1076"/>
        <pc:sldMkLst>
          <pc:docMk/>
          <pc:sldMk cId="4287830921" sldId="333"/>
        </pc:sldMkLst>
        <pc:spChg chg="mod">
          <ac:chgData name="Lukáš Veg" userId="d3bbb49e-65aa-4d0f-afcd-e617f54b6be1" providerId="ADAL" clId="{BE6BCB8F-1F74-4D17-90ED-95E5BD6923D7}" dt="2021-11-02T11:17:59.045" v="169" actId="1076"/>
          <ac:spMkLst>
            <pc:docMk/>
            <pc:sldMk cId="4287830921" sldId="333"/>
            <ac:spMk id="3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4287830921" sldId="333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7:54.878" v="168" actId="1076"/>
          <ac:picMkLst>
            <pc:docMk/>
            <pc:sldMk cId="4287830921" sldId="333"/>
            <ac:picMk id="6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8:09.449" v="170" actId="1076"/>
        <pc:sldMkLst>
          <pc:docMk/>
          <pc:sldMk cId="1435040402" sldId="334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435040402" sldId="334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8:09.449" v="170" actId="1076"/>
          <ac:picMkLst>
            <pc:docMk/>
            <pc:sldMk cId="1435040402" sldId="334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3:49.274" v="160" actId="1076"/>
        <pc:sldMkLst>
          <pc:docMk/>
          <pc:sldMk cId="2055507102" sldId="335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055507102" sldId="335"/>
            <ac:spMk id="4" creationId="{00000000-0000-0000-0000-000000000000}"/>
          </ac:spMkLst>
        </pc:spChg>
        <pc:picChg chg="mod ord">
          <ac:chgData name="Lukáš Veg" userId="d3bbb49e-65aa-4d0f-afcd-e617f54b6be1" providerId="ADAL" clId="{BE6BCB8F-1F74-4D17-90ED-95E5BD6923D7}" dt="2021-11-02T11:13:49.274" v="160" actId="1076"/>
          <ac:picMkLst>
            <pc:docMk/>
            <pc:sldMk cId="2055507102" sldId="335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2:56.756" v="147" actId="1076"/>
        <pc:sldMkLst>
          <pc:docMk/>
          <pc:sldMk cId="1056680409" sldId="336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056680409" sldId="336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2:56.756" v="147" actId="1076"/>
          <ac:picMkLst>
            <pc:docMk/>
            <pc:sldMk cId="1056680409" sldId="336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1:13:41.196" v="157" actId="120"/>
        <pc:sldMkLst>
          <pc:docMk/>
          <pc:sldMk cId="373780428" sldId="337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73780428" sldId="337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13:41.196" v="157" actId="120"/>
          <ac:spMkLst>
            <pc:docMk/>
            <pc:sldMk cId="373780428" sldId="337"/>
            <ac:spMk id="5" creationId="{0C2D4911-067A-4ABE-B367-B4CE1D547167}"/>
          </ac:spMkLst>
        </pc:spChg>
      </pc:sldChg>
      <pc:sldChg chg="modSp add mod">
        <pc:chgData name="Lukáš Veg" userId="d3bbb49e-65aa-4d0f-afcd-e617f54b6be1" providerId="ADAL" clId="{BE6BCB8F-1F74-4D17-90ED-95E5BD6923D7}" dt="2021-11-02T11:18:22.695" v="174" actId="1076"/>
        <pc:sldMkLst>
          <pc:docMk/>
          <pc:sldMk cId="37506992" sldId="338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7506992" sldId="338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8:22.695" v="174" actId="1076"/>
          <ac:picMkLst>
            <pc:docMk/>
            <pc:sldMk cId="37506992" sldId="338"/>
            <ac:picMk id="3" creationId="{2A68941A-05B3-423A-A189-61C0C7522330}"/>
          </ac:picMkLst>
        </pc:picChg>
      </pc:sldChg>
      <pc:sldChg chg="modSp add mod">
        <pc:chgData name="Lukáš Veg" userId="d3bbb49e-65aa-4d0f-afcd-e617f54b6be1" providerId="ADAL" clId="{BE6BCB8F-1F74-4D17-90ED-95E5BD6923D7}" dt="2021-11-02T11:18:14.817" v="171" actId="1076"/>
        <pc:sldMkLst>
          <pc:docMk/>
          <pc:sldMk cId="137993796" sldId="339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37993796" sldId="339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8:14.817" v="171" actId="1076"/>
          <ac:picMkLst>
            <pc:docMk/>
            <pc:sldMk cId="137993796" sldId="339"/>
            <ac:picMk id="5" creationId="{199DCE60-7951-4CF2-BF50-81B2DFC67C22}"/>
          </ac:picMkLst>
        </pc:pic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883738257" sldId="340"/>
        </pc:sldMkLst>
      </pc:sldChg>
      <pc:sldChg chg="modSp add mod">
        <pc:chgData name="Lukáš Veg" userId="d3bbb49e-65aa-4d0f-afcd-e617f54b6be1" providerId="ADAL" clId="{BE6BCB8F-1F74-4D17-90ED-95E5BD6923D7}" dt="2021-11-02T11:18:34.006" v="176" actId="732"/>
        <pc:sldMkLst>
          <pc:docMk/>
          <pc:sldMk cId="2622288148" sldId="340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622288148" sldId="340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BE6BCB8F-1F74-4D17-90ED-95E5BD6923D7}" dt="2021-11-02T11:18:34.006" v="176" actId="732"/>
          <ac:picMkLst>
            <pc:docMk/>
            <pc:sldMk cId="2622288148" sldId="340"/>
            <ac:picMk id="5" creationId="{B5CFDB61-280E-4C4A-B872-0C30554675A7}"/>
          </ac:picMkLst>
        </pc:picChg>
      </pc:sldChg>
      <pc:sldChg chg="modSp add mod">
        <pc:chgData name="Lukáš Veg" userId="d3bbb49e-65aa-4d0f-afcd-e617f54b6be1" providerId="ADAL" clId="{BE6BCB8F-1F74-4D17-90ED-95E5BD6923D7}" dt="2021-11-02T11:18:44.010" v="178" actId="732"/>
        <pc:sldMkLst>
          <pc:docMk/>
          <pc:sldMk cId="1098420018" sldId="341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098420018" sldId="341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BE6BCB8F-1F74-4D17-90ED-95E5BD6923D7}" dt="2021-11-02T11:18:44.010" v="178" actId="732"/>
          <ac:picMkLst>
            <pc:docMk/>
            <pc:sldMk cId="1098420018" sldId="341"/>
            <ac:picMk id="3" creationId="{817B488D-205B-4820-9CA1-5C062C56A6CC}"/>
          </ac:picMkLst>
        </pc:picChg>
      </pc:sldChg>
      <pc:sldChg chg="modSp add">
        <pc:chgData name="Lukáš Veg" userId="d3bbb49e-65aa-4d0f-afcd-e617f54b6be1" providerId="ADAL" clId="{BE6BCB8F-1F74-4D17-90ED-95E5BD6923D7}" dt="2021-11-02T11:01:21.280" v="1"/>
        <pc:sldMkLst>
          <pc:docMk/>
          <pc:sldMk cId="1744267441" sldId="342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1744267441" sldId="342"/>
            <ac:spMk id="4" creationId="{00000000-0000-0000-0000-000000000000}"/>
          </ac:spMkLst>
        </pc:spChg>
      </pc:sldChg>
      <pc:sldChg chg="modSp add">
        <pc:chgData name="Lukáš Veg" userId="d3bbb49e-65aa-4d0f-afcd-e617f54b6be1" providerId="ADAL" clId="{BE6BCB8F-1F74-4D17-90ED-95E5BD6923D7}" dt="2021-11-02T11:01:21.280" v="1"/>
        <pc:sldMkLst>
          <pc:docMk/>
          <pc:sldMk cId="2571615671" sldId="343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571615671" sldId="343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BE6BCB8F-1F74-4D17-90ED-95E5BD6923D7}" dt="2021-11-02T14:14:08.110" v="378" actId="255"/>
        <pc:sldMkLst>
          <pc:docMk/>
          <pc:sldMk cId="2165671835" sldId="344"/>
        </pc:sldMkLst>
        <pc:spChg chg="mod">
          <ac:chgData name="Lukáš Veg" userId="d3bbb49e-65aa-4d0f-afcd-e617f54b6be1" providerId="ADAL" clId="{BE6BCB8F-1F74-4D17-90ED-95E5BD6923D7}" dt="2021-11-02T14:14:08.110" v="378" actId="255"/>
          <ac:spMkLst>
            <pc:docMk/>
            <pc:sldMk cId="2165671835" sldId="344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165671835" sldId="344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2:26.676" v="11" actId="1076"/>
          <ac:picMkLst>
            <pc:docMk/>
            <pc:sldMk cId="2165671835" sldId="344"/>
            <ac:picMk id="3" creationId="{02F5B9AA-E752-4883-A206-C1936B0B7675}"/>
          </ac:picMkLst>
        </pc:pic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2986012746" sldId="345"/>
        </pc:sldMkLst>
      </pc:sldChg>
      <pc:sldChg chg="modSp add mod">
        <pc:chgData name="Lukáš Veg" userId="d3bbb49e-65aa-4d0f-afcd-e617f54b6be1" providerId="ADAL" clId="{BE6BCB8F-1F74-4D17-90ED-95E5BD6923D7}" dt="2021-11-02T14:14:16.092" v="383" actId="255"/>
        <pc:sldMkLst>
          <pc:docMk/>
          <pc:sldMk cId="3848346971" sldId="346"/>
        </pc:sldMkLst>
        <pc:spChg chg="mod">
          <ac:chgData name="Lukáš Veg" userId="d3bbb49e-65aa-4d0f-afcd-e617f54b6be1" providerId="ADAL" clId="{BE6BCB8F-1F74-4D17-90ED-95E5BD6923D7}" dt="2021-11-02T14:14:16.092" v="383" actId="255"/>
          <ac:spMkLst>
            <pc:docMk/>
            <pc:sldMk cId="3848346971" sldId="346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848346971" sldId="346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2:34.767" v="12" actId="1076"/>
          <ac:picMkLst>
            <pc:docMk/>
            <pc:sldMk cId="3848346971" sldId="346"/>
            <ac:picMk id="5" creationId="{508F8493-250E-4231-9D0C-4B3D31B5DB2F}"/>
          </ac:picMkLst>
        </pc:pic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909951609" sldId="347"/>
        </pc:sldMkLst>
      </pc:sldChg>
      <pc:sldChg chg="modSp add mod">
        <pc:chgData name="Lukáš Veg" userId="d3bbb49e-65aa-4d0f-afcd-e617f54b6be1" providerId="ADAL" clId="{BE6BCB8F-1F74-4D17-90ED-95E5BD6923D7}" dt="2021-11-02T14:14:21.852" v="384" actId="255"/>
        <pc:sldMkLst>
          <pc:docMk/>
          <pc:sldMk cId="2068334007" sldId="347"/>
        </pc:sldMkLst>
        <pc:spChg chg="mod">
          <ac:chgData name="Lukáš Veg" userId="d3bbb49e-65aa-4d0f-afcd-e617f54b6be1" providerId="ADAL" clId="{BE6BCB8F-1F74-4D17-90ED-95E5BD6923D7}" dt="2021-11-02T14:14:21.852" v="384" actId="255"/>
          <ac:spMkLst>
            <pc:docMk/>
            <pc:sldMk cId="2068334007" sldId="347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068334007" sldId="347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4:33.876" v="36" actId="113"/>
          <ac:spMkLst>
            <pc:docMk/>
            <pc:sldMk cId="2068334007" sldId="347"/>
            <ac:spMk id="13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02:44.965" v="13" actId="1076"/>
          <ac:picMkLst>
            <pc:docMk/>
            <pc:sldMk cId="2068334007" sldId="347"/>
            <ac:picMk id="5" creationId="{01E66DD3-273B-417C-BE7F-54E256F69012}"/>
          </ac:picMkLst>
        </pc:pic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290386462" sldId="348"/>
        </pc:sldMkLst>
      </pc:sldChg>
      <pc:sldChg chg="modSp add mod">
        <pc:chgData name="Lukáš Veg" userId="d3bbb49e-65aa-4d0f-afcd-e617f54b6be1" providerId="ADAL" clId="{BE6BCB8F-1F74-4D17-90ED-95E5BD6923D7}" dt="2021-11-02T14:14:44.230" v="387" actId="255"/>
        <pc:sldMkLst>
          <pc:docMk/>
          <pc:sldMk cId="3661123629" sldId="348"/>
        </pc:sldMkLst>
        <pc:spChg chg="mod">
          <ac:chgData name="Lukáš Veg" userId="d3bbb49e-65aa-4d0f-afcd-e617f54b6be1" providerId="ADAL" clId="{BE6BCB8F-1F74-4D17-90ED-95E5BD6923D7}" dt="2021-11-02T14:14:44.230" v="387" actId="255"/>
          <ac:spMkLst>
            <pc:docMk/>
            <pc:sldMk cId="3661123629" sldId="348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661123629" sldId="348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9:59.982" v="104" actId="12"/>
          <ac:spMkLst>
            <pc:docMk/>
            <pc:sldMk cId="3661123629" sldId="348"/>
            <ac:spMk id="13" creationId="{00000000-0000-0000-0000-000000000000}"/>
          </ac:spMkLst>
        </pc:sp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2259987753" sldId="349"/>
        </pc:sldMkLst>
      </pc:sldChg>
      <pc:sldChg chg="modSp add mod">
        <pc:chgData name="Lukáš Veg" userId="d3bbb49e-65aa-4d0f-afcd-e617f54b6be1" providerId="ADAL" clId="{BE6BCB8F-1F74-4D17-90ED-95E5BD6923D7}" dt="2021-11-02T14:14:53.141" v="393" actId="255"/>
        <pc:sldMkLst>
          <pc:docMk/>
          <pc:sldMk cId="3282363191" sldId="349"/>
        </pc:sldMkLst>
        <pc:spChg chg="mod">
          <ac:chgData name="Lukáš Veg" userId="d3bbb49e-65aa-4d0f-afcd-e617f54b6be1" providerId="ADAL" clId="{BE6BCB8F-1F74-4D17-90ED-95E5BD6923D7}" dt="2021-11-02T14:14:53.141" v="393" actId="255"/>
          <ac:spMkLst>
            <pc:docMk/>
            <pc:sldMk cId="3282363191" sldId="349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282363191" sldId="349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BE6BCB8F-1F74-4D17-90ED-95E5BD6923D7}" dt="2021-11-02T14:15:10.293" v="396" actId="255"/>
        <pc:sldMkLst>
          <pc:docMk/>
          <pc:sldMk cId="2530924657" sldId="350"/>
        </pc:sldMkLst>
        <pc:spChg chg="mod">
          <ac:chgData name="Lukáš Veg" userId="d3bbb49e-65aa-4d0f-afcd-e617f54b6be1" providerId="ADAL" clId="{BE6BCB8F-1F74-4D17-90ED-95E5BD6923D7}" dt="2021-11-02T14:15:10.293" v="396" actId="255"/>
          <ac:spMkLst>
            <pc:docMk/>
            <pc:sldMk cId="2530924657" sldId="350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530924657" sldId="350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12:39.068" v="142" actId="12"/>
          <ac:spMkLst>
            <pc:docMk/>
            <pc:sldMk cId="2530924657" sldId="350"/>
            <ac:spMk id="13" creationId="{00000000-0000-0000-0000-000000000000}"/>
          </ac:spMkLst>
        </pc:sp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2911583338" sldId="350"/>
        </pc:sldMkLst>
      </pc:sldChg>
      <pc:sldChg chg="delSp modSp add mod">
        <pc:chgData name="Lukáš Veg" userId="d3bbb49e-65aa-4d0f-afcd-e617f54b6be1" providerId="ADAL" clId="{BE6BCB8F-1F74-4D17-90ED-95E5BD6923D7}" dt="2021-11-02T14:14:26.599" v="385" actId="255"/>
        <pc:sldMkLst>
          <pc:docMk/>
          <pc:sldMk cId="3554746883" sldId="351"/>
        </pc:sldMkLst>
        <pc:spChg chg="mod">
          <ac:chgData name="Lukáš Veg" userId="d3bbb49e-65aa-4d0f-afcd-e617f54b6be1" providerId="ADAL" clId="{BE6BCB8F-1F74-4D17-90ED-95E5BD6923D7}" dt="2021-11-02T14:14:26.599" v="385" actId="255"/>
          <ac:spMkLst>
            <pc:docMk/>
            <pc:sldMk cId="3554746883" sldId="351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554746883" sldId="351"/>
            <ac:spMk id="4" creationId="{00000000-0000-0000-0000-000000000000}"/>
          </ac:spMkLst>
        </pc:spChg>
        <pc:spChg chg="del mod">
          <ac:chgData name="Lukáš Veg" userId="d3bbb49e-65aa-4d0f-afcd-e617f54b6be1" providerId="ADAL" clId="{BE6BCB8F-1F74-4D17-90ED-95E5BD6923D7}" dt="2021-11-02T11:03:41.024" v="21" actId="478"/>
          <ac:spMkLst>
            <pc:docMk/>
            <pc:sldMk cId="3554746883" sldId="351"/>
            <ac:spMk id="8" creationId="{1AF6CFAD-9E20-4C86-A5C6-DDC75CF33FAE}"/>
          </ac:spMkLst>
        </pc:spChg>
        <pc:spChg chg="del mod">
          <ac:chgData name="Lukáš Veg" userId="d3bbb49e-65aa-4d0f-afcd-e617f54b6be1" providerId="ADAL" clId="{BE6BCB8F-1F74-4D17-90ED-95E5BD6923D7}" dt="2021-11-02T11:03:44.474" v="22" actId="478"/>
          <ac:spMkLst>
            <pc:docMk/>
            <pc:sldMk cId="3554746883" sldId="351"/>
            <ac:spMk id="10" creationId="{E5C410EA-4120-4377-95BD-B7B78D3DCC4C}"/>
          </ac:spMkLst>
        </pc:spChg>
        <pc:graphicFrameChg chg="del">
          <ac:chgData name="Lukáš Veg" userId="d3bbb49e-65aa-4d0f-afcd-e617f54b6be1" providerId="ADAL" clId="{BE6BCB8F-1F74-4D17-90ED-95E5BD6923D7}" dt="2021-11-02T11:03:46.326" v="23" actId="478"/>
          <ac:graphicFrameMkLst>
            <pc:docMk/>
            <pc:sldMk cId="3554746883" sldId="351"/>
            <ac:graphicFrameMk id="9" creationId="{B15A7E4A-0810-45E6-A10C-DBB8B1B576CF}"/>
          </ac:graphicFrameMkLst>
        </pc:graphicFrameChg>
        <pc:picChg chg="mod">
          <ac:chgData name="Lukáš Veg" userId="d3bbb49e-65aa-4d0f-afcd-e617f54b6be1" providerId="ADAL" clId="{BE6BCB8F-1F74-4D17-90ED-95E5BD6923D7}" dt="2021-11-02T11:04:08.363" v="33" actId="1076"/>
          <ac:picMkLst>
            <pc:docMk/>
            <pc:sldMk cId="3554746883" sldId="351"/>
            <ac:picMk id="5" creationId="{51A8B689-6480-4D0D-B544-714B601553E8}"/>
          </ac:picMkLst>
        </pc:picChg>
        <pc:picChg chg="mod">
          <ac:chgData name="Lukáš Veg" userId="d3bbb49e-65aa-4d0f-afcd-e617f54b6be1" providerId="ADAL" clId="{BE6BCB8F-1F74-4D17-90ED-95E5BD6923D7}" dt="2021-11-02T11:04:01.607" v="30" actId="14100"/>
          <ac:picMkLst>
            <pc:docMk/>
            <pc:sldMk cId="3554746883" sldId="351"/>
            <ac:picMk id="6" creationId="{2A497581-893D-4C4A-B0C3-FBDD3D8F6767}"/>
          </ac:picMkLst>
        </pc:picChg>
        <pc:picChg chg="mod">
          <ac:chgData name="Lukáš Veg" userId="d3bbb49e-65aa-4d0f-afcd-e617f54b6be1" providerId="ADAL" clId="{BE6BCB8F-1F74-4D17-90ED-95E5BD6923D7}" dt="2021-11-02T11:04:05.865" v="32" actId="1076"/>
          <ac:picMkLst>
            <pc:docMk/>
            <pc:sldMk cId="3554746883" sldId="351"/>
            <ac:picMk id="7" creationId="{04215E52-DE6A-49DB-8804-6746F5624393}"/>
          </ac:picMkLst>
        </pc:pic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4029172395" sldId="351"/>
        </pc:sldMkLst>
      </pc:sldChg>
      <pc:sldChg chg="modSp add mod">
        <pc:chgData name="Lukáš Veg" userId="d3bbb49e-65aa-4d0f-afcd-e617f54b6be1" providerId="ADAL" clId="{BE6BCB8F-1F74-4D17-90ED-95E5BD6923D7}" dt="2021-11-02T11:12:51.158" v="146" actId="1076"/>
        <pc:sldMkLst>
          <pc:docMk/>
          <pc:sldMk cId="2177559068" sldId="352"/>
        </pc:sldMkLst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2177559068" sldId="352"/>
            <ac:spMk id="4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12:44.740" v="143" actId="12"/>
          <ac:spMkLst>
            <pc:docMk/>
            <pc:sldMk cId="2177559068" sldId="352"/>
            <ac:spMk id="13" creationId="{00000000-0000-0000-0000-000000000000}"/>
          </ac:spMkLst>
        </pc:spChg>
        <pc:picChg chg="mod ord">
          <ac:chgData name="Lukáš Veg" userId="d3bbb49e-65aa-4d0f-afcd-e617f54b6be1" providerId="ADAL" clId="{BE6BCB8F-1F74-4D17-90ED-95E5BD6923D7}" dt="2021-11-02T11:12:51.158" v="146" actId="1076"/>
          <ac:picMkLst>
            <pc:docMk/>
            <pc:sldMk cId="2177559068" sldId="352"/>
            <ac:picMk id="5" creationId="{1431527A-50C1-4B02-911D-4E23DF5224C0}"/>
          </ac:picMkLst>
        </pc:picChg>
      </pc:sldChg>
      <pc:sldChg chg="modSp add mod">
        <pc:chgData name="Lukáš Veg" userId="d3bbb49e-65aa-4d0f-afcd-e617f54b6be1" providerId="ADAL" clId="{BE6BCB8F-1F74-4D17-90ED-95E5BD6923D7}" dt="2021-11-02T11:09:36.506" v="102" actId="2711"/>
        <pc:sldMkLst>
          <pc:docMk/>
          <pc:sldMk cId="3592465153" sldId="353"/>
        </pc:sldMkLst>
        <pc:spChg chg="mod">
          <ac:chgData name="Lukáš Veg" userId="d3bbb49e-65aa-4d0f-afcd-e617f54b6be1" providerId="ADAL" clId="{BE6BCB8F-1F74-4D17-90ED-95E5BD6923D7}" dt="2021-11-02T11:09:36.506" v="102" actId="2711"/>
          <ac:spMkLst>
            <pc:docMk/>
            <pc:sldMk cId="3592465153" sldId="353"/>
            <ac:spMk id="3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592465153" sldId="353"/>
            <ac:spMk id="4" creationId="{00000000-0000-0000-0000-000000000000}"/>
          </ac:spMkLst>
        </pc:spChg>
        <pc:graphicFrameChg chg="mod">
          <ac:chgData name="Lukáš Veg" userId="d3bbb49e-65aa-4d0f-afcd-e617f54b6be1" providerId="ADAL" clId="{BE6BCB8F-1F74-4D17-90ED-95E5BD6923D7}" dt="2021-11-02T11:09:29.218" v="100" actId="1076"/>
          <ac:graphicFrameMkLst>
            <pc:docMk/>
            <pc:sldMk cId="3592465153" sldId="353"/>
            <ac:graphicFrameMk id="176129" creationId="{00000000-0000-0000-0000-000000000000}"/>
          </ac:graphicFrameMkLst>
        </pc:graphicFrameChg>
        <pc:graphicFrameChg chg="mod">
          <ac:chgData name="Lukáš Veg" userId="d3bbb49e-65aa-4d0f-afcd-e617f54b6be1" providerId="ADAL" clId="{BE6BCB8F-1F74-4D17-90ED-95E5BD6923D7}" dt="2021-11-02T11:09:31.293" v="101" actId="1076"/>
          <ac:graphicFrameMkLst>
            <pc:docMk/>
            <pc:sldMk cId="3592465153" sldId="353"/>
            <ac:graphicFrameMk id="176130" creationId="{00000000-0000-0000-0000-000000000000}"/>
          </ac:graphicFrameMkLst>
        </pc:graphicFrameChg>
      </pc:sldChg>
      <pc:sldChg chg="modSp add mod">
        <pc:chgData name="Lukáš Veg" userId="d3bbb49e-65aa-4d0f-afcd-e617f54b6be1" providerId="ADAL" clId="{BE6BCB8F-1F74-4D17-90ED-95E5BD6923D7}" dt="2021-11-02T14:14:59.348" v="394" actId="255"/>
        <pc:sldMkLst>
          <pc:docMk/>
          <pc:sldMk cId="4260541381" sldId="354"/>
        </pc:sldMkLst>
        <pc:spChg chg="mod">
          <ac:chgData name="Lukáš Veg" userId="d3bbb49e-65aa-4d0f-afcd-e617f54b6be1" providerId="ADAL" clId="{BE6BCB8F-1F74-4D17-90ED-95E5BD6923D7}" dt="2021-11-02T14:14:59.348" v="394" actId="255"/>
          <ac:spMkLst>
            <pc:docMk/>
            <pc:sldMk cId="4260541381" sldId="354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4260541381" sldId="354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0:47.433" v="114" actId="1076"/>
          <ac:picMkLst>
            <pc:docMk/>
            <pc:sldMk cId="4260541381" sldId="354"/>
            <ac:picMk id="5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10:42.404" v="113" actId="1076"/>
          <ac:picMkLst>
            <pc:docMk/>
            <pc:sldMk cId="4260541381" sldId="354"/>
            <ac:picMk id="6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10:35.943" v="111" actId="1076"/>
          <ac:picMkLst>
            <pc:docMk/>
            <pc:sldMk cId="4260541381" sldId="354"/>
            <ac:picMk id="11" creationId="{00000000-0000-0000-0000-000000000000}"/>
          </ac:picMkLst>
        </pc:picChg>
      </pc:sldChg>
      <pc:sldChg chg="modSp add mod">
        <pc:chgData name="Lukáš Veg" userId="d3bbb49e-65aa-4d0f-afcd-e617f54b6be1" providerId="ADAL" clId="{BE6BCB8F-1F74-4D17-90ED-95E5BD6923D7}" dt="2021-11-02T14:15:04.477" v="395" actId="1076"/>
        <pc:sldMkLst>
          <pc:docMk/>
          <pc:sldMk cId="3452311988" sldId="355"/>
        </pc:sldMkLst>
        <pc:spChg chg="mod">
          <ac:chgData name="Lukáš Veg" userId="d3bbb49e-65aa-4d0f-afcd-e617f54b6be1" providerId="ADAL" clId="{BE6BCB8F-1F74-4D17-90ED-95E5BD6923D7}" dt="2021-11-02T14:15:04.477" v="395" actId="1076"/>
          <ac:spMkLst>
            <pc:docMk/>
            <pc:sldMk cId="3452311988" sldId="355"/>
            <ac:spMk id="2" creationId="{00000000-0000-0000-0000-000000000000}"/>
          </ac:spMkLst>
        </pc:spChg>
        <pc:spChg chg="mod">
          <ac:chgData name="Lukáš Veg" userId="d3bbb49e-65aa-4d0f-afcd-e617f54b6be1" providerId="ADAL" clId="{BE6BCB8F-1F74-4D17-90ED-95E5BD6923D7}" dt="2021-11-02T11:01:21.280" v="1"/>
          <ac:spMkLst>
            <pc:docMk/>
            <pc:sldMk cId="3452311988" sldId="355"/>
            <ac:spMk id="4" creationId="{00000000-0000-0000-0000-000000000000}"/>
          </ac:spMkLst>
        </pc:spChg>
        <pc:picChg chg="mod">
          <ac:chgData name="Lukáš Veg" userId="d3bbb49e-65aa-4d0f-afcd-e617f54b6be1" providerId="ADAL" clId="{BE6BCB8F-1F74-4D17-90ED-95E5BD6923D7}" dt="2021-11-02T11:12:27.629" v="138" actId="1076"/>
          <ac:picMkLst>
            <pc:docMk/>
            <pc:sldMk cId="3452311988" sldId="355"/>
            <ac:picMk id="5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12:30.946" v="140" actId="1076"/>
          <ac:picMkLst>
            <pc:docMk/>
            <pc:sldMk cId="3452311988" sldId="355"/>
            <ac:picMk id="6" creationId="{00000000-0000-0000-0000-000000000000}"/>
          </ac:picMkLst>
        </pc:picChg>
        <pc:picChg chg="mod">
          <ac:chgData name="Lukáš Veg" userId="d3bbb49e-65aa-4d0f-afcd-e617f54b6be1" providerId="ADAL" clId="{BE6BCB8F-1F74-4D17-90ED-95E5BD6923D7}" dt="2021-11-02T11:12:32.592" v="141" actId="1076"/>
          <ac:picMkLst>
            <pc:docMk/>
            <pc:sldMk cId="3452311988" sldId="355"/>
            <ac:picMk id="7" creationId="{00000000-0000-0000-0000-000000000000}"/>
          </ac:picMkLst>
        </pc:picChg>
      </pc:sldChg>
      <pc:sldChg chg="modSp mod">
        <pc:chgData name="Lukáš Veg" userId="d3bbb49e-65aa-4d0f-afcd-e617f54b6be1" providerId="ADAL" clId="{BE6BCB8F-1F74-4D17-90ED-95E5BD6923D7}" dt="2021-11-02T14:09:41.941" v="375" actId="20577"/>
        <pc:sldMkLst>
          <pc:docMk/>
          <pc:sldMk cId="1100254754" sldId="362"/>
        </pc:sldMkLst>
        <pc:spChg chg="mod">
          <ac:chgData name="Lukáš Veg" userId="d3bbb49e-65aa-4d0f-afcd-e617f54b6be1" providerId="ADAL" clId="{BE6BCB8F-1F74-4D17-90ED-95E5BD6923D7}" dt="2021-11-02T14:09:41.941" v="375" actId="20577"/>
          <ac:spMkLst>
            <pc:docMk/>
            <pc:sldMk cId="1100254754" sldId="362"/>
            <ac:spMk id="6" creationId="{498838F8-5FC9-410A-AC7E-C720A8952588}"/>
          </ac:spMkLst>
        </pc:sp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505385479" sldId="363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547723755" sldId="364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729382477" sldId="365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761603870" sldId="366"/>
        </pc:sldMkLst>
      </pc:sldChg>
      <pc:sldChg chg="modSp mod">
        <pc:chgData name="Lukáš Veg" userId="d3bbb49e-65aa-4d0f-afcd-e617f54b6be1" providerId="ADAL" clId="{BE6BCB8F-1F74-4D17-90ED-95E5BD6923D7}" dt="2021-11-02T11:18:54.161" v="183" actId="6549"/>
        <pc:sldMkLst>
          <pc:docMk/>
          <pc:sldMk cId="1377631858" sldId="368"/>
        </pc:sldMkLst>
        <pc:spChg chg="mod">
          <ac:chgData name="Lukáš Veg" userId="d3bbb49e-65aa-4d0f-afcd-e617f54b6be1" providerId="ADAL" clId="{BE6BCB8F-1F74-4D17-90ED-95E5BD6923D7}" dt="2021-11-02T11:18:54.161" v="183" actId="6549"/>
          <ac:spMkLst>
            <pc:docMk/>
            <pc:sldMk cId="1377631858" sldId="368"/>
            <ac:spMk id="15" creationId="{00000000-0000-0000-0000-000000000000}"/>
          </ac:spMkLst>
        </pc:sp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920187547" sldId="369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603439661" sldId="370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830956669" sldId="371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413264289" sldId="372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64989693" sldId="373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191518810" sldId="374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522547205" sldId="375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4182953607" sldId="376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2698941630" sldId="377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608614690" sldId="379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575417156" sldId="380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005876729" sldId="381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947508223" sldId="382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93493899" sldId="383"/>
        </pc:sldMkLst>
      </pc:sldChg>
      <pc:sldChg chg="modSp mod">
        <pc:chgData name="Lukáš Veg" userId="d3bbb49e-65aa-4d0f-afcd-e617f54b6be1" providerId="ADAL" clId="{BE6BCB8F-1F74-4D17-90ED-95E5BD6923D7}" dt="2021-11-02T14:12:34.557" v="376"/>
        <pc:sldMkLst>
          <pc:docMk/>
          <pc:sldMk cId="0" sldId="387"/>
        </pc:sldMkLst>
        <pc:spChg chg="mod">
          <ac:chgData name="Lukáš Veg" userId="d3bbb49e-65aa-4d0f-afcd-e617f54b6be1" providerId="ADAL" clId="{BE6BCB8F-1F74-4D17-90ED-95E5BD6923D7}" dt="2021-11-02T14:12:34.557" v="376"/>
          <ac:spMkLst>
            <pc:docMk/>
            <pc:sldMk cId="0" sldId="387"/>
            <ac:spMk id="19" creationId="{47EB8754-2E81-4FBC-A739-D438FB7C2219}"/>
          </ac:spMkLst>
        </pc:spChg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720245053" sldId="388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179055151" sldId="389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3961367785" sldId="390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86325947" sldId="391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1648035098" sldId="392"/>
        </pc:sldMkLst>
      </pc:sldChg>
      <pc:sldChg chg="del">
        <pc:chgData name="Lukáš Veg" userId="d3bbb49e-65aa-4d0f-afcd-e617f54b6be1" providerId="ADAL" clId="{BE6BCB8F-1F74-4D17-90ED-95E5BD6923D7}" dt="2021-11-02T11:01:05.458" v="0" actId="47"/>
        <pc:sldMkLst>
          <pc:docMk/>
          <pc:sldMk cId="4127859323" sldId="394"/>
        </pc:sldMkLst>
      </pc:sldChg>
    </pc:docChg>
  </pc:docChgLst>
  <pc:docChgLst>
    <pc:chgData name="Roman Pechanek" userId="d0747c9f-e6ff-426e-93c8-a166d128b69a" providerId="ADAL" clId="{9FFEDD15-E3E5-4B47-8967-38469FEB12A2}"/>
    <pc:docChg chg="undo custSel addSld delSld modSld sldOrd modMainMaster">
      <pc:chgData name="Roman Pechanek" userId="d0747c9f-e6ff-426e-93c8-a166d128b69a" providerId="ADAL" clId="{9FFEDD15-E3E5-4B47-8967-38469FEB12A2}" dt="2021-02-09T14:21:31.009" v="1678" actId="20577"/>
      <pc:docMkLst>
        <pc:docMk/>
      </pc:docMkLst>
      <pc:sldChg chg="modSp del mod">
        <pc:chgData name="Roman Pechanek" userId="d0747c9f-e6ff-426e-93c8-a166d128b69a" providerId="ADAL" clId="{9FFEDD15-E3E5-4B47-8967-38469FEB12A2}" dt="2021-02-09T12:45:26.916" v="22" actId="47"/>
        <pc:sldMkLst>
          <pc:docMk/>
          <pc:sldMk cId="0" sldId="256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0" sldId="25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838" v="1" actId="27636"/>
          <ac:spMkLst>
            <pc:docMk/>
            <pc:sldMk cId="0" sldId="256"/>
            <ac:spMk id="3" creationId="{00000000-0000-0000-0000-000000000000}"/>
          </ac:spMkLst>
        </pc:spChg>
      </pc:sldChg>
      <pc:sldChg chg="modSp del mod">
        <pc:chgData name="Roman Pechanek" userId="d0747c9f-e6ff-426e-93c8-a166d128b69a" providerId="ADAL" clId="{9FFEDD15-E3E5-4B47-8967-38469FEB12A2}" dt="2021-02-09T14:02:55.140" v="832" actId="47"/>
        <pc:sldMkLst>
          <pc:docMk/>
          <pc:sldMk cId="2426573968" sldId="337"/>
        </pc:sldMkLst>
        <pc:spChg chg="mod">
          <ac:chgData name="Roman Pechanek" userId="d0747c9f-e6ff-426e-93c8-a166d128b69a" providerId="ADAL" clId="{9FFEDD15-E3E5-4B47-8967-38469FEB12A2}" dt="2021-02-09T13:51:09.292" v="564" actId="1076"/>
          <ac:spMkLst>
            <pc:docMk/>
            <pc:sldMk cId="2426573968" sldId="337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54:53.953" v="701" actId="1076"/>
          <ac:spMkLst>
            <pc:docMk/>
            <pc:sldMk cId="2426573968" sldId="337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426573968" sldId="337"/>
            <ac:spMk id="4" creationId="{00000000-0000-0000-0000-000000000000}"/>
          </ac:spMkLst>
        </pc:spChg>
      </pc:sldChg>
      <pc:sldChg chg="addSp delSp modSp mod">
        <pc:chgData name="Roman Pechanek" userId="d0747c9f-e6ff-426e-93c8-a166d128b69a" providerId="ADAL" clId="{9FFEDD15-E3E5-4B47-8967-38469FEB12A2}" dt="2021-02-09T14:00:18.637" v="788" actId="1076"/>
        <pc:sldMkLst>
          <pc:docMk/>
          <pc:sldMk cId="1883738257" sldId="340"/>
        </pc:sldMkLst>
        <pc:spChg chg="mod">
          <ac:chgData name="Roman Pechanek" userId="d0747c9f-e6ff-426e-93c8-a166d128b69a" providerId="ADAL" clId="{9FFEDD15-E3E5-4B47-8967-38469FEB12A2}" dt="2021-02-09T13:55:51.702" v="702"/>
          <ac:spMkLst>
            <pc:docMk/>
            <pc:sldMk cId="1883738257" sldId="340"/>
            <ac:spMk id="2" creationId="{00000000-0000-0000-0000-000000000000}"/>
          </ac:spMkLst>
        </pc:spChg>
        <pc:spChg chg="del mod">
          <ac:chgData name="Roman Pechanek" userId="d0747c9f-e6ff-426e-93c8-a166d128b69a" providerId="ADAL" clId="{9FFEDD15-E3E5-4B47-8967-38469FEB12A2}" dt="2021-02-09T13:59:53.658" v="780" actId="478"/>
          <ac:spMkLst>
            <pc:docMk/>
            <pc:sldMk cId="1883738257" sldId="340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83738257" sldId="340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00:03.121" v="783" actId="27636"/>
          <ac:spMkLst>
            <pc:docMk/>
            <pc:sldMk cId="1883738257" sldId="340"/>
            <ac:spMk id="8" creationId="{40B250DC-8977-4CE7-992A-FB04FFB1AD5F}"/>
          </ac:spMkLst>
        </pc:spChg>
        <pc:grpChg chg="add del mod">
          <ac:chgData name="Roman Pechanek" userId="d0747c9f-e6ff-426e-93c8-a166d128b69a" providerId="ADAL" clId="{9FFEDD15-E3E5-4B47-8967-38469FEB12A2}" dt="2021-02-09T13:58:18.530" v="708" actId="21"/>
          <ac:grpSpMkLst>
            <pc:docMk/>
            <pc:sldMk cId="1883738257" sldId="340"/>
            <ac:grpSpMk id="6" creationId="{56B708CF-FB32-4E73-AABA-1909D5A87C69}"/>
          </ac:grpSpMkLst>
        </pc:grpChg>
        <pc:picChg chg="mod">
          <ac:chgData name="Roman Pechanek" userId="d0747c9f-e6ff-426e-93c8-a166d128b69a" providerId="ADAL" clId="{9FFEDD15-E3E5-4B47-8967-38469FEB12A2}" dt="2021-02-09T13:58:12.511" v="706" actId="164"/>
          <ac:picMkLst>
            <pc:docMk/>
            <pc:sldMk cId="1883738257" sldId="340"/>
            <ac:picMk id="5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3:58:12.511" v="706" actId="164"/>
          <ac:picMkLst>
            <pc:docMk/>
            <pc:sldMk cId="1883738257" sldId="340"/>
            <ac:picMk id="7" creationId="{00000000-0000-0000-0000-000000000000}"/>
          </ac:picMkLst>
        </pc:picChg>
        <pc:picChg chg="add mod">
          <ac:chgData name="Roman Pechanek" userId="d0747c9f-e6ff-426e-93c8-a166d128b69a" providerId="ADAL" clId="{9FFEDD15-E3E5-4B47-8967-38469FEB12A2}" dt="2021-02-09T14:00:18.637" v="788" actId="1076"/>
          <ac:picMkLst>
            <pc:docMk/>
            <pc:sldMk cId="1883738257" sldId="340"/>
            <ac:picMk id="9" creationId="{2632A4E7-E86A-432C-821F-96021743CFEB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0:30.464" v="792" actId="47"/>
        <pc:sldMkLst>
          <pc:docMk/>
          <pc:sldMk cId="2835799958" sldId="34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835799958" sldId="341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835799958" sldId="34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38" v="14" actId="27636"/>
          <ac:spMkLst>
            <pc:docMk/>
            <pc:sldMk cId="2835799958" sldId="341"/>
            <ac:spMk id="8" creationId="{14166CFE-FFEE-4E5F-934A-499E1F4CA4B0}"/>
          </ac:spMkLst>
        </pc:spChg>
        <pc:picChg chg="del">
          <ac:chgData name="Roman Pechanek" userId="d0747c9f-e6ff-426e-93c8-a166d128b69a" providerId="ADAL" clId="{9FFEDD15-E3E5-4B47-8967-38469FEB12A2}" dt="2021-02-09T14:00:08.552" v="784" actId="21"/>
          <ac:picMkLst>
            <pc:docMk/>
            <pc:sldMk cId="2835799958" sldId="341"/>
            <ac:picMk id="6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0:46.762" v="799" actId="47"/>
        <pc:sldMkLst>
          <pc:docMk/>
          <pc:sldMk cId="55774719" sldId="34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5774719" sldId="342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5774719" sldId="342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0:33.506" v="793" actId="21"/>
          <ac:picMkLst>
            <pc:docMk/>
            <pc:sldMk cId="55774719" sldId="342"/>
            <ac:picMk id="7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1:19.552" v="806" actId="47"/>
        <pc:sldMkLst>
          <pc:docMk/>
          <pc:sldMk cId="360571522" sldId="34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60571522" sldId="343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60571522" sldId="343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0:50.672" v="800" actId="21"/>
          <ac:picMkLst>
            <pc:docMk/>
            <pc:sldMk cId="360571522" sldId="343"/>
            <ac:picMk id="6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2:07.994" v="826" actId="47"/>
        <pc:sldMkLst>
          <pc:docMk/>
          <pc:sldMk cId="1816518171" sldId="34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16518171" sldId="344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43" v="15" actId="27636"/>
          <ac:spMkLst>
            <pc:docMk/>
            <pc:sldMk cId="1816518171" sldId="344"/>
            <ac:spMk id="9" creationId="{DB763B14-1445-482D-BA02-47435FA99632}"/>
          </ac:spMkLst>
        </pc:spChg>
        <pc:picChg chg="del">
          <ac:chgData name="Roman Pechanek" userId="d0747c9f-e6ff-426e-93c8-a166d128b69a" providerId="ADAL" clId="{9FFEDD15-E3E5-4B47-8967-38469FEB12A2}" dt="2021-02-09T14:01:23.184" v="807" actId="21"/>
          <ac:picMkLst>
            <pc:docMk/>
            <pc:sldMk cId="1816518171" sldId="344"/>
            <ac:picMk id="5" creationId="{00000000-0000-0000-0000-000000000000}"/>
          </ac:picMkLst>
        </pc:picChg>
      </pc:sldChg>
      <pc:sldChg chg="addSp modSp mod">
        <pc:chgData name="Roman Pechanek" userId="d0747c9f-e6ff-426e-93c8-a166d128b69a" providerId="ADAL" clId="{9FFEDD15-E3E5-4B47-8967-38469FEB12A2}" dt="2021-02-09T13:16:30.646" v="225" actId="1076"/>
        <pc:sldMkLst>
          <pc:docMk/>
          <pc:sldMk cId="2986012746" sldId="345"/>
        </pc:sldMkLst>
        <pc:spChg chg="mod">
          <ac:chgData name="Roman Pechanek" userId="d0747c9f-e6ff-426e-93c8-a166d128b69a" providerId="ADAL" clId="{9FFEDD15-E3E5-4B47-8967-38469FEB12A2}" dt="2021-02-09T13:05:54.396" v="208" actId="1076"/>
          <ac:spMkLst>
            <pc:docMk/>
            <pc:sldMk cId="2986012746" sldId="345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986012746" sldId="345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6:21.647" v="224" actId="20577"/>
          <ac:spMkLst>
            <pc:docMk/>
            <pc:sldMk cId="2986012746" sldId="345"/>
            <ac:spMk id="15" creationId="{00000000-0000-0000-0000-000000000000}"/>
          </ac:spMkLst>
        </pc:spChg>
        <pc:grpChg chg="add mod">
          <ac:chgData name="Roman Pechanek" userId="d0747c9f-e6ff-426e-93c8-a166d128b69a" providerId="ADAL" clId="{9FFEDD15-E3E5-4B47-8967-38469FEB12A2}" dt="2021-02-09T13:16:30.646" v="225" actId="1076"/>
          <ac:grpSpMkLst>
            <pc:docMk/>
            <pc:sldMk cId="2986012746" sldId="345"/>
            <ac:grpSpMk id="3" creationId="{0E91F9B6-FB06-4EAE-9133-6A0EAB3A6636}"/>
          </ac:grpSpMkLst>
        </pc:grpChg>
        <pc:picChg chg="mod">
          <ac:chgData name="Roman Pechanek" userId="d0747c9f-e6ff-426e-93c8-a166d128b69a" providerId="ADAL" clId="{9FFEDD15-E3E5-4B47-8967-38469FEB12A2}" dt="2021-02-09T13:15:31.092" v="217" actId="164"/>
          <ac:picMkLst>
            <pc:docMk/>
            <pc:sldMk cId="2986012746" sldId="345"/>
            <ac:picMk id="6" creationId="{E64E1DCA-ED26-4556-8C43-1A4A3BEBCF2A}"/>
          </ac:picMkLst>
        </pc:picChg>
        <pc:picChg chg="mod">
          <ac:chgData name="Roman Pechanek" userId="d0747c9f-e6ff-426e-93c8-a166d128b69a" providerId="ADAL" clId="{9FFEDD15-E3E5-4B47-8967-38469FEB12A2}" dt="2021-02-09T13:15:31.092" v="217" actId="164"/>
          <ac:picMkLst>
            <pc:docMk/>
            <pc:sldMk cId="2986012746" sldId="345"/>
            <ac:picMk id="8" creationId="{9B9092B9-E286-4B37-A261-DA8CCA688008}"/>
          </ac:picMkLst>
        </pc:picChg>
      </pc:sldChg>
      <pc:sldChg chg="modSp">
        <pc:chgData name="Roman Pechanek" userId="d0747c9f-e6ff-426e-93c8-a166d128b69a" providerId="ADAL" clId="{9FFEDD15-E3E5-4B47-8967-38469FEB12A2}" dt="2021-02-09T12:43:35.714" v="0"/>
        <pc:sldMkLst>
          <pc:docMk/>
          <pc:sldMk cId="909951609" sldId="347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909951609" sldId="347"/>
            <ac:spMk id="4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4:02:25.857" v="828" actId="1076"/>
        <pc:sldMkLst>
          <pc:docMk/>
          <pc:sldMk cId="1290386462" sldId="348"/>
        </pc:sldMkLst>
        <pc:spChg chg="mod">
          <ac:chgData name="Roman Pechanek" userId="d0747c9f-e6ff-426e-93c8-a166d128b69a" providerId="ADAL" clId="{9FFEDD15-E3E5-4B47-8967-38469FEB12A2}" dt="2021-02-09T14:02:24.467" v="827" actId="1076"/>
          <ac:spMkLst>
            <pc:docMk/>
            <pc:sldMk cId="1290386462" sldId="348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290386462" sldId="348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4:02:25.857" v="828" actId="1076"/>
          <ac:picMkLst>
            <pc:docMk/>
            <pc:sldMk cId="1290386462" sldId="348"/>
            <ac:picMk id="5" creationId="{00000000-0000-0000-0000-000000000000}"/>
          </ac:picMkLst>
        </pc:picChg>
      </pc:sldChg>
      <pc:sldChg chg="addSp delSp modSp mod">
        <pc:chgData name="Roman Pechanek" userId="d0747c9f-e6ff-426e-93c8-a166d128b69a" providerId="ADAL" clId="{9FFEDD15-E3E5-4B47-8967-38469FEB12A2}" dt="2021-02-09T14:12:31.536" v="912" actId="1076"/>
        <pc:sldMkLst>
          <pc:docMk/>
          <pc:sldMk cId="2259987753" sldId="349"/>
        </pc:sldMkLst>
        <pc:spChg chg="mod">
          <ac:chgData name="Roman Pechanek" userId="d0747c9f-e6ff-426e-93c8-a166d128b69a" providerId="ADAL" clId="{9FFEDD15-E3E5-4B47-8967-38469FEB12A2}" dt="2021-02-09T14:02:42.425" v="829" actId="1076"/>
          <ac:spMkLst>
            <pc:docMk/>
            <pc:sldMk cId="2259987753" sldId="349"/>
            <ac:spMk id="2" creationId="{00000000-0000-0000-0000-000000000000}"/>
          </ac:spMkLst>
        </pc:spChg>
        <pc:spChg chg="del mod">
          <ac:chgData name="Roman Pechanek" userId="d0747c9f-e6ff-426e-93c8-a166d128b69a" providerId="ADAL" clId="{9FFEDD15-E3E5-4B47-8967-38469FEB12A2}" dt="2021-02-09T14:04:13.691" v="870" actId="478"/>
          <ac:spMkLst>
            <pc:docMk/>
            <pc:sldMk cId="2259987753" sldId="349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259987753" sldId="349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05:18.871" v="887" actId="948"/>
          <ac:spMkLst>
            <pc:docMk/>
            <pc:sldMk cId="2259987753" sldId="349"/>
            <ac:spMk id="9" creationId="{862F1538-F45B-4AB9-988A-1E86851CF87B}"/>
          </ac:spMkLst>
        </pc:spChg>
        <pc:spChg chg="add del mod">
          <ac:chgData name="Roman Pechanek" userId="d0747c9f-e6ff-426e-93c8-a166d128b69a" providerId="ADAL" clId="{9FFEDD15-E3E5-4B47-8967-38469FEB12A2}" dt="2021-02-09T14:04:22.110" v="871" actId="478"/>
          <ac:spMkLst>
            <pc:docMk/>
            <pc:sldMk cId="2259987753" sldId="349"/>
            <ac:spMk id="11" creationId="{CBBD7C78-BDF6-4BC5-963B-E9E31B957902}"/>
          </ac:spMkLst>
        </pc:spChg>
        <pc:picChg chg="mod">
          <ac:chgData name="Roman Pechanek" userId="d0747c9f-e6ff-426e-93c8-a166d128b69a" providerId="ADAL" clId="{9FFEDD15-E3E5-4B47-8967-38469FEB12A2}" dt="2021-02-09T14:12:26.884" v="911" actId="1076"/>
          <ac:picMkLst>
            <pc:docMk/>
            <pc:sldMk cId="2259987753" sldId="349"/>
            <ac:picMk id="5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4:12:31.536" v="912" actId="1076"/>
          <ac:picMkLst>
            <pc:docMk/>
            <pc:sldMk cId="2259987753" sldId="349"/>
            <ac:picMk id="6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4:12:21.304" v="910" actId="1076"/>
          <ac:picMkLst>
            <pc:docMk/>
            <pc:sldMk cId="2259987753" sldId="349"/>
            <ac:picMk id="7" creationId="{00000000-0000-0000-0000-000000000000}"/>
          </ac:picMkLst>
        </pc:picChg>
        <pc:picChg chg="del mod">
          <ac:chgData name="Roman Pechanek" userId="d0747c9f-e6ff-426e-93c8-a166d128b69a" providerId="ADAL" clId="{9FFEDD15-E3E5-4B47-8967-38469FEB12A2}" dt="2021-02-09T14:12:04.682" v="905" actId="478"/>
          <ac:picMkLst>
            <pc:docMk/>
            <pc:sldMk cId="2259987753" sldId="349"/>
            <ac:picMk id="8" creationId="{76185E6A-9BDC-4542-9274-6673866B3B9B}"/>
          </ac:picMkLst>
        </pc:picChg>
        <pc:picChg chg="add del mod">
          <ac:chgData name="Roman Pechanek" userId="d0747c9f-e6ff-426e-93c8-a166d128b69a" providerId="ADAL" clId="{9FFEDD15-E3E5-4B47-8967-38469FEB12A2}" dt="2021-02-09T14:11:48.924" v="900" actId="478"/>
          <ac:picMkLst>
            <pc:docMk/>
            <pc:sldMk cId="2259987753" sldId="349"/>
            <ac:picMk id="13" creationId="{4763578C-1752-4450-8023-A57199BAC3ED}"/>
          </ac:picMkLst>
        </pc:picChg>
        <pc:picChg chg="add del mod">
          <ac:chgData name="Roman Pechanek" userId="d0747c9f-e6ff-426e-93c8-a166d128b69a" providerId="ADAL" clId="{9FFEDD15-E3E5-4B47-8967-38469FEB12A2}" dt="2021-02-09T14:11:49.425" v="901" actId="478"/>
          <ac:picMkLst>
            <pc:docMk/>
            <pc:sldMk cId="2259987753" sldId="349"/>
            <ac:picMk id="15" creationId="{94C73E06-BAC3-498B-AA79-4E6D47C45C10}"/>
          </ac:picMkLst>
        </pc:picChg>
        <pc:picChg chg="add mod">
          <ac:chgData name="Roman Pechanek" userId="d0747c9f-e6ff-426e-93c8-a166d128b69a" providerId="ADAL" clId="{9FFEDD15-E3E5-4B47-8967-38469FEB12A2}" dt="2021-02-09T14:12:18.722" v="909" actId="1076"/>
          <ac:picMkLst>
            <pc:docMk/>
            <pc:sldMk cId="2259987753" sldId="349"/>
            <ac:picMk id="17" creationId="{6D0CC55A-11FF-405D-B37B-815626D790BE}"/>
          </ac:picMkLst>
        </pc:picChg>
      </pc:sldChg>
      <pc:sldChg chg="modSp mod">
        <pc:chgData name="Roman Pechanek" userId="d0747c9f-e6ff-426e-93c8-a166d128b69a" providerId="ADAL" clId="{9FFEDD15-E3E5-4B47-8967-38469FEB12A2}" dt="2021-02-09T14:13:06.204" v="917" actId="1076"/>
        <pc:sldMkLst>
          <pc:docMk/>
          <pc:sldMk cId="2911583338" sldId="350"/>
        </pc:sldMkLst>
        <pc:spChg chg="mod">
          <ac:chgData name="Roman Pechanek" userId="d0747c9f-e6ff-426e-93c8-a166d128b69a" providerId="ADAL" clId="{9FFEDD15-E3E5-4B47-8967-38469FEB12A2}" dt="2021-02-09T14:12:46.566" v="913" actId="1076"/>
          <ac:spMkLst>
            <pc:docMk/>
            <pc:sldMk cId="2911583338" sldId="350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911583338" sldId="350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4:13:06.204" v="917" actId="1076"/>
          <ac:picMkLst>
            <pc:docMk/>
            <pc:sldMk cId="2911583338" sldId="350"/>
            <ac:picMk id="8" creationId="{00000000-0000-0000-0000-000000000000}"/>
          </ac:picMkLst>
        </pc:picChg>
      </pc:sldChg>
      <pc:sldChg chg="addSp modSp mod">
        <pc:chgData name="Roman Pechanek" userId="d0747c9f-e6ff-426e-93c8-a166d128b69a" providerId="ADAL" clId="{9FFEDD15-E3E5-4B47-8967-38469FEB12A2}" dt="2021-02-09T13:07:16.730" v="214" actId="1076"/>
        <pc:sldMkLst>
          <pc:docMk/>
          <pc:sldMk cId="4029172395" sldId="35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4029172395" sldId="351"/>
            <ac:spMk id="4" creationId="{10FFE349-3A5E-4249-944C-2B42A5777CBE}"/>
          </ac:spMkLst>
        </pc:spChg>
        <pc:spChg chg="mod">
          <ac:chgData name="Roman Pechanek" userId="d0747c9f-e6ff-426e-93c8-a166d128b69a" providerId="ADAL" clId="{9FFEDD15-E3E5-4B47-8967-38469FEB12A2}" dt="2021-02-09T13:07:14.872" v="213" actId="1076"/>
          <ac:spMkLst>
            <pc:docMk/>
            <pc:sldMk cId="4029172395" sldId="351"/>
            <ac:spMk id="7" creationId="{22800B9A-4F43-423C-9EC1-3A6DC04DD2C2}"/>
          </ac:spMkLst>
        </pc:spChg>
        <pc:picChg chg="add mod">
          <ac:chgData name="Roman Pechanek" userId="d0747c9f-e6ff-426e-93c8-a166d128b69a" providerId="ADAL" clId="{9FFEDD15-E3E5-4B47-8967-38469FEB12A2}" dt="2021-02-09T13:07:16.730" v="214" actId="1076"/>
          <ac:picMkLst>
            <pc:docMk/>
            <pc:sldMk cId="4029172395" sldId="351"/>
            <ac:picMk id="5" creationId="{92DF5F0B-6B4F-4F50-A167-1B5B3C193A0A}"/>
          </ac:picMkLst>
        </pc:picChg>
      </pc:sldChg>
      <pc:sldChg chg="addSp modSp mod">
        <pc:chgData name="Roman Pechanek" userId="d0747c9f-e6ff-426e-93c8-a166d128b69a" providerId="ADAL" clId="{9FFEDD15-E3E5-4B47-8967-38469FEB12A2}" dt="2021-02-09T14:21:31.009" v="1678" actId="20577"/>
        <pc:sldMkLst>
          <pc:docMk/>
          <pc:sldMk cId="1100254754" sldId="36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100254754" sldId="362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21:31.009" v="1678" actId="20577"/>
          <ac:spMkLst>
            <pc:docMk/>
            <pc:sldMk cId="1100254754" sldId="362"/>
            <ac:spMk id="6" creationId="{498838F8-5FC9-410A-AC7E-C720A8952588}"/>
          </ac:spMkLst>
        </pc:spChg>
      </pc:sldChg>
      <pc:sldChg chg="addSp delSp modSp mod">
        <pc:chgData name="Roman Pechanek" userId="d0747c9f-e6ff-426e-93c8-a166d128b69a" providerId="ADAL" clId="{9FFEDD15-E3E5-4B47-8967-38469FEB12A2}" dt="2021-02-09T12:56:29.525" v="70" actId="21"/>
        <pc:sldMkLst>
          <pc:docMk/>
          <pc:sldMk cId="1505385479" sldId="363"/>
        </pc:sldMkLst>
        <pc:spChg chg="mod">
          <ac:chgData name="Roman Pechanek" userId="d0747c9f-e6ff-426e-93c8-a166d128b69a" providerId="ADAL" clId="{9FFEDD15-E3E5-4B47-8967-38469FEB12A2}" dt="2021-02-09T12:43:35.860" v="3" actId="27636"/>
          <ac:spMkLst>
            <pc:docMk/>
            <pc:sldMk cId="1505385479" sldId="363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52:42.895" v="50" actId="1076"/>
          <ac:spMkLst>
            <pc:docMk/>
            <pc:sldMk cId="1505385479" sldId="363"/>
            <ac:spMk id="3" creationId="{B347BDB2-6266-40CF-8DB9-892EE918687E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505385479" sldId="363"/>
            <ac:spMk id="4" creationId="{10FFE349-3A5E-4249-944C-2B42A5777CBE}"/>
          </ac:spMkLst>
        </pc:spChg>
        <pc:spChg chg="mod">
          <ac:chgData name="Roman Pechanek" userId="d0747c9f-e6ff-426e-93c8-a166d128b69a" providerId="ADAL" clId="{9FFEDD15-E3E5-4B47-8967-38469FEB12A2}" dt="2021-02-09T12:52:55.760" v="52" actId="1076"/>
          <ac:spMkLst>
            <pc:docMk/>
            <pc:sldMk cId="1505385479" sldId="363"/>
            <ac:spMk id="6" creationId="{C7CB85CB-5361-4FE8-9BA1-BDEA29C0E876}"/>
          </ac:spMkLst>
        </pc:spChg>
        <pc:spChg chg="mod">
          <ac:chgData name="Roman Pechanek" userId="d0747c9f-e6ff-426e-93c8-a166d128b69a" providerId="ADAL" clId="{9FFEDD15-E3E5-4B47-8967-38469FEB12A2}" dt="2021-02-09T12:53:04.132" v="54" actId="1076"/>
          <ac:spMkLst>
            <pc:docMk/>
            <pc:sldMk cId="1505385479" sldId="363"/>
            <ac:spMk id="7" creationId="{575C733D-7998-4270-B68C-0FBD8600417D}"/>
          </ac:spMkLst>
        </pc:spChg>
        <pc:spChg chg="mod">
          <ac:chgData name="Roman Pechanek" userId="d0747c9f-e6ff-426e-93c8-a166d128b69a" providerId="ADAL" clId="{9FFEDD15-E3E5-4B47-8967-38469FEB12A2}" dt="2021-02-09T12:52:50.980" v="51" actId="1076"/>
          <ac:spMkLst>
            <pc:docMk/>
            <pc:sldMk cId="1505385479" sldId="363"/>
            <ac:spMk id="8" creationId="{213DFDC5-2096-4BB0-A670-D6CB7E22894E}"/>
          </ac:spMkLst>
        </pc:spChg>
        <pc:spChg chg="mod">
          <ac:chgData name="Roman Pechanek" userId="d0747c9f-e6ff-426e-93c8-a166d128b69a" providerId="ADAL" clId="{9FFEDD15-E3E5-4B47-8967-38469FEB12A2}" dt="2021-02-09T12:53:00.080" v="53" actId="1076"/>
          <ac:spMkLst>
            <pc:docMk/>
            <pc:sldMk cId="1505385479" sldId="363"/>
            <ac:spMk id="9" creationId="{AACE1301-AC6C-441F-BE66-8F4EEB4A51C2}"/>
          </ac:spMkLst>
        </pc:spChg>
        <pc:picChg chg="mod">
          <ac:chgData name="Roman Pechanek" userId="d0747c9f-e6ff-426e-93c8-a166d128b69a" providerId="ADAL" clId="{9FFEDD15-E3E5-4B47-8967-38469FEB12A2}" dt="2021-02-09T12:52:36.293" v="49" actId="1076"/>
          <ac:picMkLst>
            <pc:docMk/>
            <pc:sldMk cId="1505385479" sldId="363"/>
            <ac:picMk id="5" creationId="{13D3EC9C-19F9-4992-A6D8-5B15071A31F7}"/>
          </ac:picMkLst>
        </pc:picChg>
        <pc:picChg chg="add del mod">
          <ac:chgData name="Roman Pechanek" userId="d0747c9f-e6ff-426e-93c8-a166d128b69a" providerId="ADAL" clId="{9FFEDD15-E3E5-4B47-8967-38469FEB12A2}" dt="2021-02-09T12:56:29.525" v="70" actId="21"/>
          <ac:picMkLst>
            <pc:docMk/>
            <pc:sldMk cId="1505385479" sldId="363"/>
            <ac:picMk id="10" creationId="{9F4DB7AB-F5A1-4D49-828D-EACEE021A1F9}"/>
          </ac:picMkLst>
        </pc:picChg>
        <pc:picChg chg="add del mod">
          <ac:chgData name="Roman Pechanek" userId="d0747c9f-e6ff-426e-93c8-a166d128b69a" providerId="ADAL" clId="{9FFEDD15-E3E5-4B47-8967-38469FEB12A2}" dt="2021-02-09T12:56:29.525" v="70" actId="21"/>
          <ac:picMkLst>
            <pc:docMk/>
            <pc:sldMk cId="1505385479" sldId="363"/>
            <ac:picMk id="11" creationId="{8E8E00BD-0234-432F-BD0B-F393AF59EA0F}"/>
          </ac:picMkLst>
        </pc:picChg>
      </pc:sldChg>
      <pc:sldChg chg="addSp delSp modSp mod ord">
        <pc:chgData name="Roman Pechanek" userId="d0747c9f-e6ff-426e-93c8-a166d128b69a" providerId="ADAL" clId="{9FFEDD15-E3E5-4B47-8967-38469FEB12A2}" dt="2021-02-09T13:05:44.566" v="206" actId="14100"/>
        <pc:sldMkLst>
          <pc:docMk/>
          <pc:sldMk cId="547723755" sldId="364"/>
        </pc:sldMkLst>
        <pc:spChg chg="mod">
          <ac:chgData name="Roman Pechanek" userId="d0747c9f-e6ff-426e-93c8-a166d128b69a" providerId="ADAL" clId="{9FFEDD15-E3E5-4B47-8967-38469FEB12A2}" dt="2021-02-09T12:43:35.864" v="4" actId="27636"/>
          <ac:spMkLst>
            <pc:docMk/>
            <pc:sldMk cId="547723755" sldId="364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47723755" sldId="364"/>
            <ac:spMk id="4" creationId="{10FFE349-3A5E-4249-944C-2B42A5777CBE}"/>
          </ac:spMkLst>
        </pc:spChg>
        <pc:grpChg chg="add mod">
          <ac:chgData name="Roman Pechanek" userId="d0747c9f-e6ff-426e-93c8-a166d128b69a" providerId="ADAL" clId="{9FFEDD15-E3E5-4B47-8967-38469FEB12A2}" dt="2021-02-09T13:05:44.566" v="206" actId="14100"/>
          <ac:grpSpMkLst>
            <pc:docMk/>
            <pc:sldMk cId="547723755" sldId="364"/>
            <ac:grpSpMk id="14" creationId="{3DE48F31-3D5B-441D-B0B7-0E563C358808}"/>
          </ac:grpSpMkLst>
        </pc:grpChg>
        <pc:grpChg chg="add mod">
          <ac:chgData name="Roman Pechanek" userId="d0747c9f-e6ff-426e-93c8-a166d128b69a" providerId="ADAL" clId="{9FFEDD15-E3E5-4B47-8967-38469FEB12A2}" dt="2021-02-09T13:05:44.566" v="206" actId="14100"/>
          <ac:grpSpMkLst>
            <pc:docMk/>
            <pc:sldMk cId="547723755" sldId="364"/>
            <ac:grpSpMk id="15" creationId="{F9FE0DD4-B8C8-4C15-9C67-AB8C0E24C6DF}"/>
          </ac:grpSpMkLst>
        </pc:grp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5" creationId="{8AC91852-774C-4457-B20A-D569C58BDC09}"/>
          </ac:picMkLst>
        </pc:picChg>
        <pc:picChg chg="add del mod">
          <ac:chgData name="Roman Pechanek" userId="d0747c9f-e6ff-426e-93c8-a166d128b69a" providerId="ADAL" clId="{9FFEDD15-E3E5-4B47-8967-38469FEB12A2}" dt="2021-02-09T13:05:08.200" v="192" actId="478"/>
          <ac:picMkLst>
            <pc:docMk/>
            <pc:sldMk cId="547723755" sldId="364"/>
            <ac:picMk id="6" creationId="{5F358228-5850-448B-BBAD-1D1D8FB9E85C}"/>
          </ac:picMkLst>
        </pc:picChg>
        <pc:picChg chg="del mod">
          <ac:chgData name="Roman Pechanek" userId="d0747c9f-e6ff-426e-93c8-a166d128b69a" providerId="ADAL" clId="{9FFEDD15-E3E5-4B47-8967-38469FEB12A2}" dt="2021-02-09T12:57:24.849" v="96" actId="478"/>
          <ac:picMkLst>
            <pc:docMk/>
            <pc:sldMk cId="547723755" sldId="364"/>
            <ac:picMk id="7" creationId="{4B3A5F0A-EDD3-4327-9D9E-C368FBEF384B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8" creationId="{496F3488-C0D4-4EC0-A4FF-A27486027556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9" creationId="{7DBA6E0C-FC21-4589-A1BE-F9C0D494D8D8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0" creationId="{8188F69A-4A91-410F-B792-833BAACDD494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1" creationId="{1C33113E-64B7-4F5D-A38B-472EB499704D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3" creationId="{C93B4FBB-A2B9-4D98-9099-E293B866B496}"/>
          </ac:picMkLst>
        </pc:picChg>
      </pc:sldChg>
      <pc:sldChg chg="modSp mod">
        <pc:chgData name="Roman Pechanek" userId="d0747c9f-e6ff-426e-93c8-a166d128b69a" providerId="ADAL" clId="{9FFEDD15-E3E5-4B47-8967-38469FEB12A2}" dt="2021-02-09T13:00:26.933" v="121" actId="20577"/>
        <pc:sldMkLst>
          <pc:docMk/>
          <pc:sldMk cId="3729382477" sldId="365"/>
        </pc:sldMkLst>
        <pc:spChg chg="mod">
          <ac:chgData name="Roman Pechanek" userId="d0747c9f-e6ff-426e-93c8-a166d128b69a" providerId="ADAL" clId="{9FFEDD15-E3E5-4B47-8967-38469FEB12A2}" dt="2021-02-09T13:00:26.933" v="121" actId="20577"/>
          <ac:spMkLst>
            <pc:docMk/>
            <pc:sldMk cId="3729382477" sldId="365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729382477" sldId="365"/>
            <ac:spMk id="4" creationId="{10FFE349-3A5E-4249-944C-2B42A5777CBE}"/>
          </ac:spMkLst>
        </pc:spChg>
      </pc:sldChg>
      <pc:sldChg chg="addSp delSp modSp mod ord">
        <pc:chgData name="Roman Pechanek" userId="d0747c9f-e6ff-426e-93c8-a166d128b69a" providerId="ADAL" clId="{9FFEDD15-E3E5-4B47-8967-38469FEB12A2}" dt="2021-02-09T12:57:14.512" v="94" actId="1076"/>
        <pc:sldMkLst>
          <pc:docMk/>
          <pc:sldMk cId="761603870" sldId="366"/>
        </pc:sldMkLst>
        <pc:spChg chg="mod">
          <ac:chgData name="Roman Pechanek" userId="d0747c9f-e6ff-426e-93c8-a166d128b69a" providerId="ADAL" clId="{9FFEDD15-E3E5-4B47-8967-38469FEB12A2}" dt="2021-02-09T12:43:35.858" v="2" actId="27636"/>
          <ac:spMkLst>
            <pc:docMk/>
            <pc:sldMk cId="761603870" sldId="366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761603870" sldId="366"/>
            <ac:spMk id="4" creationId="{10FFE349-3A5E-4249-944C-2B42A5777CBE}"/>
          </ac:spMkLst>
        </pc:spChg>
        <pc:picChg chg="del mod">
          <ac:chgData name="Roman Pechanek" userId="d0747c9f-e6ff-426e-93c8-a166d128b69a" providerId="ADAL" clId="{9FFEDD15-E3E5-4B47-8967-38469FEB12A2}" dt="2021-02-09T12:53:18.405" v="55" actId="478"/>
          <ac:picMkLst>
            <pc:docMk/>
            <pc:sldMk cId="761603870" sldId="366"/>
            <ac:picMk id="5" creationId="{13D3EC9C-19F9-4992-A6D8-5B15071A31F7}"/>
          </ac:picMkLst>
        </pc:picChg>
        <pc:picChg chg="add del mod">
          <ac:chgData name="Roman Pechanek" userId="d0747c9f-e6ff-426e-93c8-a166d128b69a" providerId="ADAL" clId="{9FFEDD15-E3E5-4B47-8967-38469FEB12A2}" dt="2021-02-09T12:56:23.243" v="69" actId="478"/>
          <ac:picMkLst>
            <pc:docMk/>
            <pc:sldMk cId="761603870" sldId="366"/>
            <ac:picMk id="6" creationId="{1AED88FF-C579-4C16-87E3-73C3F839A414}"/>
          </ac:picMkLst>
        </pc:picChg>
        <pc:picChg chg="add mod">
          <ac:chgData name="Roman Pechanek" userId="d0747c9f-e6ff-426e-93c8-a166d128b69a" providerId="ADAL" clId="{9FFEDD15-E3E5-4B47-8967-38469FEB12A2}" dt="2021-02-09T12:57:08.707" v="91" actId="1076"/>
          <ac:picMkLst>
            <pc:docMk/>
            <pc:sldMk cId="761603870" sldId="366"/>
            <ac:picMk id="7" creationId="{6CC65539-40BB-4DC7-80FD-3FCDB7EFE75D}"/>
          </ac:picMkLst>
        </pc:picChg>
        <pc:picChg chg="add mod">
          <ac:chgData name="Roman Pechanek" userId="d0747c9f-e6ff-426e-93c8-a166d128b69a" providerId="ADAL" clId="{9FFEDD15-E3E5-4B47-8967-38469FEB12A2}" dt="2021-02-09T12:57:01.475" v="87" actId="1076"/>
          <ac:picMkLst>
            <pc:docMk/>
            <pc:sldMk cId="761603870" sldId="366"/>
            <ac:picMk id="8" creationId="{4045C160-01CF-4BA8-8545-394572DC9626}"/>
          </ac:picMkLst>
        </pc:picChg>
        <pc:picChg chg="add mod">
          <ac:chgData name="Roman Pechanek" userId="d0747c9f-e6ff-426e-93c8-a166d128b69a" providerId="ADAL" clId="{9FFEDD15-E3E5-4B47-8967-38469FEB12A2}" dt="2021-02-09T12:57:14.512" v="94" actId="1076"/>
          <ac:picMkLst>
            <pc:docMk/>
            <pc:sldMk cId="761603870" sldId="366"/>
            <ac:picMk id="9" creationId="{D9F8BD6F-471B-4947-8E7D-6CBB31383094}"/>
          </ac:picMkLst>
        </pc:picChg>
        <pc:picChg chg="add mod">
          <ac:chgData name="Roman Pechanek" userId="d0747c9f-e6ff-426e-93c8-a166d128b69a" providerId="ADAL" clId="{9FFEDD15-E3E5-4B47-8967-38469FEB12A2}" dt="2021-02-09T12:57:05.093" v="89" actId="1076"/>
          <ac:picMkLst>
            <pc:docMk/>
            <pc:sldMk cId="761603870" sldId="366"/>
            <ac:picMk id="10" creationId="{F3AB58D6-CFB0-4E22-B4F1-0204BBAC4391}"/>
          </ac:picMkLst>
        </pc:picChg>
      </pc:sldChg>
      <pc:sldChg chg="modSp">
        <pc:chgData name="Roman Pechanek" userId="d0747c9f-e6ff-426e-93c8-a166d128b69a" providerId="ADAL" clId="{9FFEDD15-E3E5-4B47-8967-38469FEB12A2}" dt="2021-02-09T12:43:35.714" v="0"/>
        <pc:sldMkLst>
          <pc:docMk/>
          <pc:sldMk cId="1377631858" sldId="368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377631858" sldId="368"/>
            <ac:spMk id="4" creationId="{00000000-0000-0000-0000-000000000000}"/>
          </ac:spMkLst>
        </pc:spChg>
      </pc:sldChg>
      <pc:sldChg chg="modSp mod ord">
        <pc:chgData name="Roman Pechanek" userId="d0747c9f-e6ff-426e-93c8-a166d128b69a" providerId="ADAL" clId="{9FFEDD15-E3E5-4B47-8967-38469FEB12A2}" dt="2021-02-09T13:19:30.066" v="255" actId="1076"/>
        <pc:sldMkLst>
          <pc:docMk/>
          <pc:sldMk cId="1920187547" sldId="369"/>
        </pc:sldMkLst>
        <pc:spChg chg="mod">
          <ac:chgData name="Roman Pechanek" userId="d0747c9f-e6ff-426e-93c8-a166d128b69a" providerId="ADAL" clId="{9FFEDD15-E3E5-4B47-8967-38469FEB12A2}" dt="2021-02-09T13:06:27.668" v="210" actId="1076"/>
          <ac:spMkLst>
            <pc:docMk/>
            <pc:sldMk cId="1920187547" sldId="369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920187547" sldId="369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9:27.864" v="254" actId="1076"/>
          <ac:spMkLst>
            <pc:docMk/>
            <pc:sldMk cId="1920187547" sldId="369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19:30.066" v="255" actId="1076"/>
          <ac:picMkLst>
            <pc:docMk/>
            <pc:sldMk cId="1920187547" sldId="369"/>
            <ac:picMk id="3" creationId="{03EC74B3-DDBE-4B08-99C7-D1661441E355}"/>
          </ac:picMkLst>
        </pc:picChg>
      </pc:sldChg>
      <pc:sldChg chg="modSp mod">
        <pc:chgData name="Roman Pechanek" userId="d0747c9f-e6ff-426e-93c8-a166d128b69a" providerId="ADAL" clId="{9FFEDD15-E3E5-4B47-8967-38469FEB12A2}" dt="2021-02-09T13:18:29.091" v="249" actId="1076"/>
        <pc:sldMkLst>
          <pc:docMk/>
          <pc:sldMk cId="1603439661" sldId="370"/>
        </pc:sldMkLst>
        <pc:spChg chg="mod">
          <ac:chgData name="Roman Pechanek" userId="d0747c9f-e6ff-426e-93c8-a166d128b69a" providerId="ADAL" clId="{9FFEDD15-E3E5-4B47-8967-38469FEB12A2}" dt="2021-02-09T13:06:34.829" v="211" actId="1076"/>
          <ac:spMkLst>
            <pc:docMk/>
            <pc:sldMk cId="1603439661" sldId="370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603439661" sldId="370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8:17.333" v="245" actId="12"/>
          <ac:spMkLst>
            <pc:docMk/>
            <pc:sldMk cId="1603439661" sldId="370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18:29.091" v="249" actId="1076"/>
          <ac:picMkLst>
            <pc:docMk/>
            <pc:sldMk cId="1603439661" sldId="370"/>
            <ac:picMk id="6" creationId="{F594A59C-BF45-4B1C-B71D-37F142B4AA68}"/>
          </ac:picMkLst>
        </pc:picChg>
      </pc:sldChg>
      <pc:sldChg chg="modSp mod">
        <pc:chgData name="Roman Pechanek" userId="d0747c9f-e6ff-426e-93c8-a166d128b69a" providerId="ADAL" clId="{9FFEDD15-E3E5-4B47-8967-38469FEB12A2}" dt="2021-02-09T13:25:35.750" v="273" actId="14100"/>
        <pc:sldMkLst>
          <pc:docMk/>
          <pc:sldMk cId="1830956669" sldId="37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30956669" sldId="37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5:35.750" v="273" actId="14100"/>
          <ac:spMkLst>
            <pc:docMk/>
            <pc:sldMk cId="1830956669" sldId="371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3:26:24.185" v="278" actId="114"/>
        <pc:sldMkLst>
          <pc:docMk/>
          <pc:sldMk cId="1413264289" sldId="37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413264289" sldId="372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6:24.185" v="278" actId="114"/>
          <ac:spMkLst>
            <pc:docMk/>
            <pc:sldMk cId="1413264289" sldId="372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3:27:10.546" v="284" actId="1076"/>
        <pc:sldMkLst>
          <pc:docMk/>
          <pc:sldMk cId="164989693" sldId="37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64989693" sldId="373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26:42.536" v="283" actId="1076"/>
          <ac:picMkLst>
            <pc:docMk/>
            <pc:sldMk cId="164989693" sldId="373"/>
            <ac:picMk id="6" creationId="{66E0CFE5-5CD6-46FE-9FCA-7A3F0E1E8AE2}"/>
          </ac:picMkLst>
        </pc:picChg>
        <pc:picChg chg="mod">
          <ac:chgData name="Roman Pechanek" userId="d0747c9f-e6ff-426e-93c8-a166d128b69a" providerId="ADAL" clId="{9FFEDD15-E3E5-4B47-8967-38469FEB12A2}" dt="2021-02-09T13:27:10.546" v="284" actId="1076"/>
          <ac:picMkLst>
            <pc:docMk/>
            <pc:sldMk cId="164989693" sldId="373"/>
            <ac:picMk id="7" creationId="{B95A0B56-0847-4B81-8B7C-1EA3CAB08CD8}"/>
          </ac:picMkLst>
        </pc:picChg>
        <pc:picChg chg="mod">
          <ac:chgData name="Roman Pechanek" userId="d0747c9f-e6ff-426e-93c8-a166d128b69a" providerId="ADAL" clId="{9FFEDD15-E3E5-4B47-8967-38469FEB12A2}" dt="2021-02-09T13:26:39.381" v="282" actId="1076"/>
          <ac:picMkLst>
            <pc:docMk/>
            <pc:sldMk cId="164989693" sldId="373"/>
            <ac:picMk id="8" creationId="{183C0BA4-DC94-4118-8AE0-98C758946C75}"/>
          </ac:picMkLst>
        </pc:picChg>
        <pc:picChg chg="mod">
          <ac:chgData name="Roman Pechanek" userId="d0747c9f-e6ff-426e-93c8-a166d128b69a" providerId="ADAL" clId="{9FFEDD15-E3E5-4B47-8967-38469FEB12A2}" dt="2021-02-09T13:26:37.411" v="281" actId="1076"/>
          <ac:picMkLst>
            <pc:docMk/>
            <pc:sldMk cId="164989693" sldId="373"/>
            <ac:picMk id="9" creationId="{773EAC80-6A04-4413-A331-4CA72D8DF3B1}"/>
          </ac:picMkLst>
        </pc:picChg>
      </pc:sldChg>
      <pc:sldChg chg="modSp mod">
        <pc:chgData name="Roman Pechanek" userId="d0747c9f-e6ff-426e-93c8-a166d128b69a" providerId="ADAL" clId="{9FFEDD15-E3E5-4B47-8967-38469FEB12A2}" dt="2021-02-09T13:33:10.115" v="369" actId="20577"/>
        <pc:sldMkLst>
          <pc:docMk/>
          <pc:sldMk cId="3191518810" sldId="37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191518810" sldId="374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3:10.115" v="369" actId="20577"/>
          <ac:spMkLst>
            <pc:docMk/>
            <pc:sldMk cId="3191518810" sldId="374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0:52.468" v="322" actId="1076"/>
          <ac:picMkLst>
            <pc:docMk/>
            <pc:sldMk cId="3191518810" sldId="374"/>
            <ac:picMk id="7" creationId="{BD69F94F-E695-487A-B131-A7F33C51C2B9}"/>
          </ac:picMkLst>
        </pc:picChg>
      </pc:sldChg>
      <pc:sldChg chg="modSp mod">
        <pc:chgData name="Roman Pechanek" userId="d0747c9f-e6ff-426e-93c8-a166d128b69a" providerId="ADAL" clId="{9FFEDD15-E3E5-4B47-8967-38469FEB12A2}" dt="2021-02-09T13:34:32.689" v="374" actId="14100"/>
        <pc:sldMkLst>
          <pc:docMk/>
          <pc:sldMk cId="3522547205" sldId="375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522547205" sldId="375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4:32.689" v="374" actId="14100"/>
          <ac:spMkLst>
            <pc:docMk/>
            <pc:sldMk cId="3522547205" sldId="375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4:20.219" v="373" actId="1076"/>
          <ac:picMkLst>
            <pc:docMk/>
            <pc:sldMk cId="3522547205" sldId="375"/>
            <ac:picMk id="5" creationId="{8C84E1AF-FA3A-4468-9254-BC80DABA89F6}"/>
          </ac:picMkLst>
        </pc:picChg>
      </pc:sldChg>
      <pc:sldChg chg="modSp mod">
        <pc:chgData name="Roman Pechanek" userId="d0747c9f-e6ff-426e-93c8-a166d128b69a" providerId="ADAL" clId="{9FFEDD15-E3E5-4B47-8967-38469FEB12A2}" dt="2021-02-09T13:38:54.981" v="388" actId="1076"/>
        <pc:sldMkLst>
          <pc:docMk/>
          <pc:sldMk cId="4182953607" sldId="376"/>
        </pc:sldMkLst>
        <pc:spChg chg="mod">
          <ac:chgData name="Roman Pechanek" userId="d0747c9f-e6ff-426e-93c8-a166d128b69a" providerId="ADAL" clId="{9FFEDD15-E3E5-4B47-8967-38469FEB12A2}" dt="2021-02-09T12:43:36.008" v="9" actId="27636"/>
          <ac:spMkLst>
            <pc:docMk/>
            <pc:sldMk cId="4182953607" sldId="37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4182953607" sldId="376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5:18.299" v="386" actId="20577"/>
          <ac:spMkLst>
            <pc:docMk/>
            <pc:sldMk cId="4182953607" sldId="376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8:54.981" v="388" actId="1076"/>
          <ac:picMkLst>
            <pc:docMk/>
            <pc:sldMk cId="4182953607" sldId="376"/>
            <ac:picMk id="8" creationId="{B753852F-B237-4E26-A641-0C41FF0F5EA9}"/>
          </ac:picMkLst>
        </pc:picChg>
      </pc:sldChg>
      <pc:sldChg chg="modSp mod">
        <pc:chgData name="Roman Pechanek" userId="d0747c9f-e6ff-426e-93c8-a166d128b69a" providerId="ADAL" clId="{9FFEDD15-E3E5-4B47-8967-38469FEB12A2}" dt="2021-02-09T13:25:12.237" v="270" actId="1076"/>
        <pc:sldMkLst>
          <pc:docMk/>
          <pc:sldMk cId="2698941630" sldId="377"/>
        </pc:sldMkLst>
        <pc:spChg chg="mod">
          <ac:chgData name="Roman Pechanek" userId="d0747c9f-e6ff-426e-93c8-a166d128b69a" providerId="ADAL" clId="{9FFEDD15-E3E5-4B47-8967-38469FEB12A2}" dt="2021-02-09T13:18:40.281" v="250" actId="1076"/>
          <ac:spMkLst>
            <pc:docMk/>
            <pc:sldMk cId="2698941630" sldId="377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698941630" sldId="377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5:09.023" v="269" actId="20577"/>
          <ac:spMkLst>
            <pc:docMk/>
            <pc:sldMk cId="2698941630" sldId="377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25:12.237" v="270" actId="1076"/>
          <ac:picMkLst>
            <pc:docMk/>
            <pc:sldMk cId="2698941630" sldId="377"/>
            <ac:picMk id="5" creationId="{09E45AB8-6B91-4E9A-8E7B-33D35617015E}"/>
          </ac:picMkLst>
        </pc:picChg>
      </pc:sldChg>
      <pc:sldChg chg="modSp add del">
        <pc:chgData name="Roman Pechanek" userId="d0747c9f-e6ff-426e-93c8-a166d128b69a" providerId="ADAL" clId="{9FFEDD15-E3E5-4B47-8967-38469FEB12A2}" dt="2021-02-09T13:39:40.918" v="393" actId="47"/>
        <pc:sldMkLst>
          <pc:docMk/>
          <pc:sldMk cId="1018221746" sldId="378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018221746" sldId="378"/>
            <ac:spMk id="4" creationId="{00000000-0000-0000-0000-000000000000}"/>
          </ac:spMkLst>
        </pc:spChg>
      </pc:sldChg>
      <pc:sldChg chg="modSp mod ord">
        <pc:chgData name="Roman Pechanek" userId="d0747c9f-e6ff-426e-93c8-a166d128b69a" providerId="ADAL" clId="{9FFEDD15-E3E5-4B47-8967-38469FEB12A2}" dt="2021-02-09T13:56:57.226" v="704"/>
        <pc:sldMkLst>
          <pc:docMk/>
          <pc:sldMk cId="608614690" sldId="379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608614690" sldId="379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49:26.099" v="536" actId="1076"/>
          <ac:picMkLst>
            <pc:docMk/>
            <pc:sldMk cId="608614690" sldId="379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9:19.815" v="533" actId="1076"/>
          <ac:picMkLst>
            <pc:docMk/>
            <pc:sldMk cId="608614690" sldId="379"/>
            <ac:picMk id="7" creationId="{1100B096-BD85-458B-A6BD-C21008149991}"/>
          </ac:picMkLst>
        </pc:picChg>
      </pc:sldChg>
      <pc:sldChg chg="addSp modSp mod ord">
        <pc:chgData name="Roman Pechanek" userId="d0747c9f-e6ff-426e-93c8-a166d128b69a" providerId="ADAL" clId="{9FFEDD15-E3E5-4B47-8967-38469FEB12A2}" dt="2021-02-09T13:56:57.226" v="704"/>
        <pc:sldMkLst>
          <pc:docMk/>
          <pc:sldMk cId="3575417156" sldId="380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575417156" sldId="380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5:19.885" v="485" actId="164"/>
          <ac:spMkLst>
            <pc:docMk/>
            <pc:sldMk cId="3575417156" sldId="380"/>
            <ac:spMk id="5" creationId="{1396EDF5-B867-481A-9D61-F625ECF900B6}"/>
          </ac:spMkLst>
        </pc:spChg>
        <pc:spChg chg="mod">
          <ac:chgData name="Roman Pechanek" userId="d0747c9f-e6ff-426e-93c8-a166d128b69a" providerId="ADAL" clId="{9FFEDD15-E3E5-4B47-8967-38469FEB12A2}" dt="2021-02-09T13:47:21.548" v="510" actId="14100"/>
          <ac:spMkLst>
            <pc:docMk/>
            <pc:sldMk cId="3575417156" sldId="380"/>
            <ac:spMk id="8" creationId="{F3BFF07C-9E17-4CA2-9BF2-11DE0D1D0C69}"/>
          </ac:spMkLst>
        </pc:spChg>
        <pc:grpChg chg="add mod">
          <ac:chgData name="Roman Pechanek" userId="d0747c9f-e6ff-426e-93c8-a166d128b69a" providerId="ADAL" clId="{9FFEDD15-E3E5-4B47-8967-38469FEB12A2}" dt="2021-02-09T13:45:06.525" v="483" actId="164"/>
          <ac:grpSpMkLst>
            <pc:docMk/>
            <pc:sldMk cId="3575417156" sldId="380"/>
            <ac:grpSpMk id="7" creationId="{3F2F1C86-B1D8-45B5-9452-9D5D25456512}"/>
          </ac:grpSpMkLst>
        </pc:grpChg>
        <pc:grpChg chg="add mod">
          <ac:chgData name="Roman Pechanek" userId="d0747c9f-e6ff-426e-93c8-a166d128b69a" providerId="ADAL" clId="{9FFEDD15-E3E5-4B47-8967-38469FEB12A2}" dt="2021-02-09T13:47:30.290" v="515" actId="14100"/>
          <ac:grpSpMkLst>
            <pc:docMk/>
            <pc:sldMk cId="3575417156" sldId="380"/>
            <ac:grpSpMk id="10" creationId="{7C545BA1-C7C3-4908-89E9-3B81A47C2EE6}"/>
          </ac:grpSpMkLst>
        </pc:grpChg>
        <pc:grpChg chg="add mod">
          <ac:chgData name="Roman Pechanek" userId="d0747c9f-e6ff-426e-93c8-a166d128b69a" providerId="ADAL" clId="{9FFEDD15-E3E5-4B47-8967-38469FEB12A2}" dt="2021-02-09T13:47:25.896" v="513" actId="1076"/>
          <ac:grpSpMkLst>
            <pc:docMk/>
            <pc:sldMk cId="3575417156" sldId="380"/>
            <ac:grpSpMk id="11" creationId="{C892A6E0-9518-434E-B678-BD6C729E871A}"/>
          </ac:grpSpMkLst>
        </pc:grpChg>
        <pc:picChg chg="mod">
          <ac:chgData name="Roman Pechanek" userId="d0747c9f-e6ff-426e-93c8-a166d128b69a" providerId="ADAL" clId="{9FFEDD15-E3E5-4B47-8967-38469FEB12A2}" dt="2021-02-09T13:45:15.708" v="484" actId="164"/>
          <ac:picMkLst>
            <pc:docMk/>
            <pc:sldMk cId="3575417156" sldId="380"/>
            <ac:picMk id="3" creationId="{1D93C5DA-F17E-4EDE-AE85-B1B09A4943C8}"/>
          </ac:picMkLst>
        </pc:picChg>
        <pc:picChg chg="mod">
          <ac:chgData name="Roman Pechanek" userId="d0747c9f-e6ff-426e-93c8-a166d128b69a" providerId="ADAL" clId="{9FFEDD15-E3E5-4B47-8967-38469FEB12A2}" dt="2021-02-09T13:45:19.885" v="485" actId="164"/>
          <ac:picMkLst>
            <pc:docMk/>
            <pc:sldMk cId="3575417156" sldId="380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5:15.708" v="484" actId="164"/>
          <ac:picMkLst>
            <pc:docMk/>
            <pc:sldMk cId="3575417156" sldId="380"/>
            <ac:picMk id="9" creationId="{0D01F15E-61C3-4C4C-929C-ED1608591B20}"/>
          </ac:picMkLst>
        </pc:picChg>
      </pc:sldChg>
      <pc:sldChg chg="modSp add del mod ord">
        <pc:chgData name="Roman Pechanek" userId="d0747c9f-e6ff-426e-93c8-a166d128b69a" providerId="ADAL" clId="{9FFEDD15-E3E5-4B47-8967-38469FEB12A2}" dt="2021-02-09T13:56:57.226" v="704"/>
        <pc:sldMkLst>
          <pc:docMk/>
          <pc:sldMk cId="3005876729" sldId="38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005876729" sldId="38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0:13.639" v="401" actId="12"/>
          <ac:spMkLst>
            <pc:docMk/>
            <pc:sldMk cId="3005876729" sldId="381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9:55.271" v="397" actId="1076"/>
          <ac:picMkLst>
            <pc:docMk/>
            <pc:sldMk cId="3005876729" sldId="381"/>
            <ac:picMk id="6" creationId="{0FD17CCC-E0F4-41BB-8623-D8820597C94F}"/>
          </ac:picMkLst>
        </pc:picChg>
      </pc:sldChg>
      <pc:sldChg chg="modSp mod ord">
        <pc:chgData name="Roman Pechanek" userId="d0747c9f-e6ff-426e-93c8-a166d128b69a" providerId="ADAL" clId="{9FFEDD15-E3E5-4B47-8967-38469FEB12A2}" dt="2021-02-09T13:56:57.226" v="704"/>
        <pc:sldMkLst>
          <pc:docMk/>
          <pc:sldMk cId="1947508223" sldId="38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947508223" sldId="382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1:55.358" v="425" actId="20577"/>
          <ac:spMkLst>
            <pc:docMk/>
            <pc:sldMk cId="1947508223" sldId="382"/>
            <ac:spMk id="8" creationId="{F3BFF07C-9E17-4CA2-9BF2-11DE0D1D0C69}"/>
          </ac:spMkLst>
        </pc:spChg>
        <pc:picChg chg="mod">
          <ac:chgData name="Roman Pechanek" userId="d0747c9f-e6ff-426e-93c8-a166d128b69a" providerId="ADAL" clId="{9FFEDD15-E3E5-4B47-8967-38469FEB12A2}" dt="2021-02-09T13:41:06.929" v="407" actId="1076"/>
          <ac:picMkLst>
            <pc:docMk/>
            <pc:sldMk cId="1947508223" sldId="382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1:38.592" v="412" actId="14100"/>
          <ac:picMkLst>
            <pc:docMk/>
            <pc:sldMk cId="1947508223" sldId="382"/>
            <ac:picMk id="7" creationId="{70777BA1-76EE-439F-A75C-6B59D1F2DCE0}"/>
          </ac:picMkLst>
        </pc:picChg>
      </pc:sldChg>
      <pc:sldChg chg="addSp modSp mod ord">
        <pc:chgData name="Roman Pechanek" userId="d0747c9f-e6ff-426e-93c8-a166d128b69a" providerId="ADAL" clId="{9FFEDD15-E3E5-4B47-8967-38469FEB12A2}" dt="2021-02-09T13:56:57.226" v="704"/>
        <pc:sldMkLst>
          <pc:docMk/>
          <pc:sldMk cId="393493899" sldId="38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93493899" sldId="383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8:48.135" v="528" actId="164"/>
          <ac:spMkLst>
            <pc:docMk/>
            <pc:sldMk cId="393493899" sldId="383"/>
            <ac:spMk id="7" creationId="{77601083-6545-4892-B885-E688EDFCE666}"/>
          </ac:spMkLst>
        </pc:spChg>
        <pc:spChg chg="mod">
          <ac:chgData name="Roman Pechanek" userId="d0747c9f-e6ff-426e-93c8-a166d128b69a" providerId="ADAL" clId="{9FFEDD15-E3E5-4B47-8967-38469FEB12A2}" dt="2021-02-09T13:48:41.565" v="525" actId="14100"/>
          <ac:spMkLst>
            <pc:docMk/>
            <pc:sldMk cId="393493899" sldId="383"/>
            <ac:spMk id="8" creationId="{F3BFF07C-9E17-4CA2-9BF2-11DE0D1D0C69}"/>
          </ac:spMkLst>
        </pc:spChg>
        <pc:spChg chg="mod">
          <ac:chgData name="Roman Pechanek" userId="d0747c9f-e6ff-426e-93c8-a166d128b69a" providerId="ADAL" clId="{9FFEDD15-E3E5-4B47-8967-38469FEB12A2}" dt="2021-02-09T13:48:48.135" v="528" actId="164"/>
          <ac:spMkLst>
            <pc:docMk/>
            <pc:sldMk cId="393493899" sldId="383"/>
            <ac:spMk id="10" creationId="{47A3A2EF-3732-4BAA-A413-B8F012EEFE82}"/>
          </ac:spMkLst>
        </pc:spChg>
        <pc:grpChg chg="add mod">
          <ac:chgData name="Roman Pechanek" userId="d0747c9f-e6ff-426e-93c8-a166d128b69a" providerId="ADAL" clId="{9FFEDD15-E3E5-4B47-8967-38469FEB12A2}" dt="2021-02-09T13:48:53.041" v="531" actId="1076"/>
          <ac:grpSpMkLst>
            <pc:docMk/>
            <pc:sldMk cId="393493899" sldId="383"/>
            <ac:grpSpMk id="3" creationId="{7E4C440C-589B-4E44-823F-A9419F0D951C}"/>
          </ac:grpSpMkLst>
        </pc:grpChg>
        <pc:picChg chg="mod">
          <ac:chgData name="Roman Pechanek" userId="d0747c9f-e6ff-426e-93c8-a166d128b69a" providerId="ADAL" clId="{9FFEDD15-E3E5-4B47-8967-38469FEB12A2}" dt="2021-02-09T13:48:48.135" v="528" actId="164"/>
          <ac:picMkLst>
            <pc:docMk/>
            <pc:sldMk cId="393493899" sldId="383"/>
            <ac:picMk id="6" creationId="{0FD17CCC-E0F4-41BB-8623-D8820597C94F}"/>
          </ac:picMkLst>
        </pc:picChg>
      </pc:sldChg>
      <pc:sldChg chg="modSp del">
        <pc:chgData name="Roman Pechanek" userId="d0747c9f-e6ff-426e-93c8-a166d128b69a" providerId="ADAL" clId="{9FFEDD15-E3E5-4B47-8967-38469FEB12A2}" dt="2021-02-09T13:49:04.197" v="532" actId="47"/>
        <pc:sldMkLst>
          <pc:docMk/>
          <pc:sldMk cId="590873124" sldId="38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90873124" sldId="384"/>
            <ac:spMk id="4" creationId="{00000000-0000-0000-0000-000000000000}"/>
          </ac:spMkLst>
        </pc:spChg>
      </pc:sldChg>
      <pc:sldChg chg="delSp modSp del mod">
        <pc:chgData name="Roman Pechanek" userId="d0747c9f-e6ff-426e-93c8-a166d128b69a" providerId="ADAL" clId="{9FFEDD15-E3E5-4B47-8967-38469FEB12A2}" dt="2021-02-09T14:02:03.705" v="825" actId="47"/>
        <pc:sldMkLst>
          <pc:docMk/>
          <pc:sldMk cId="3126797135" sldId="385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126797135" sldId="385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1:44.517" v="818" actId="21"/>
          <ac:picMkLst>
            <pc:docMk/>
            <pc:sldMk cId="3126797135" sldId="385"/>
            <ac:picMk id="5" creationId="{00000000-0000-0000-0000-000000000000}"/>
          </ac:picMkLst>
        </pc:picChg>
      </pc:sldChg>
      <pc:sldChg chg="modSp del mod">
        <pc:chgData name="Roman Pechanek" userId="d0747c9f-e6ff-426e-93c8-a166d128b69a" providerId="ADAL" clId="{9FFEDD15-E3E5-4B47-8967-38469FEB12A2}" dt="2021-02-09T13:11:42.531" v="216" actId="47"/>
        <pc:sldMkLst>
          <pc:docMk/>
          <pc:sldMk cId="674638314" sldId="386"/>
        </pc:sldMkLst>
        <pc:spChg chg="mod">
          <ac:chgData name="Roman Pechanek" userId="d0747c9f-e6ff-426e-93c8-a166d128b69a" providerId="ADAL" clId="{9FFEDD15-E3E5-4B47-8967-38469FEB12A2}" dt="2021-02-09T13:10:38.713" v="215" actId="1076"/>
          <ac:spMkLst>
            <pc:docMk/>
            <pc:sldMk cId="674638314" sldId="38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674638314" sldId="386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60" v="16" actId="27636"/>
          <ac:spMkLst>
            <pc:docMk/>
            <pc:sldMk cId="674638314" sldId="386"/>
            <ac:spMk id="11" creationId="{65F9A341-FE6F-4469-975F-3C14DAC050B3}"/>
          </ac:spMkLst>
        </pc:spChg>
      </pc:sldChg>
      <pc:sldChg chg="delSp modSp add mod">
        <pc:chgData name="Roman Pechanek" userId="d0747c9f-e6ff-426e-93c8-a166d128b69a" providerId="ADAL" clId="{9FFEDD15-E3E5-4B47-8967-38469FEB12A2}" dt="2021-02-09T12:45:21.705" v="21" actId="20577"/>
        <pc:sldMkLst>
          <pc:docMk/>
          <pc:sldMk cId="0" sldId="387"/>
        </pc:sldMkLst>
        <pc:spChg chg="mod">
          <ac:chgData name="Roman Pechanek" userId="d0747c9f-e6ff-426e-93c8-a166d128b69a" providerId="ADAL" clId="{9FFEDD15-E3E5-4B47-8967-38469FEB12A2}" dt="2021-02-09T12:44:45.734" v="18" actId="1076"/>
          <ac:spMkLst>
            <pc:docMk/>
            <pc:sldMk cId="0" sldId="387"/>
            <ac:spMk id="2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3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4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5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6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7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8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9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0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1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2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3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4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5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6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7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5:21.705" v="21" actId="20577"/>
          <ac:spMkLst>
            <pc:docMk/>
            <pc:sldMk cId="0" sldId="387"/>
            <ac:spMk id="19" creationId="{47EB8754-2E81-4FBC-A739-D438FB7C2219}"/>
          </ac:spMkLst>
        </pc:spChg>
      </pc:sldChg>
      <pc:sldChg chg="add del">
        <pc:chgData name="Roman Pechanek" userId="d0747c9f-e6ff-426e-93c8-a166d128b69a" providerId="ADAL" clId="{9FFEDD15-E3E5-4B47-8967-38469FEB12A2}" dt="2021-02-09T12:58:18.719" v="100"/>
        <pc:sldMkLst>
          <pc:docMk/>
          <pc:sldMk cId="3682824410" sldId="388"/>
        </pc:sldMkLst>
      </pc:sldChg>
      <pc:sldChg chg="addSp modSp add mod">
        <pc:chgData name="Roman Pechanek" userId="d0747c9f-e6ff-426e-93c8-a166d128b69a" providerId="ADAL" clId="{9FFEDD15-E3E5-4B47-8967-38469FEB12A2}" dt="2021-02-09T13:59:47.202" v="779" actId="1076"/>
        <pc:sldMkLst>
          <pc:docMk/>
          <pc:sldMk cId="3720245053" sldId="388"/>
        </pc:sldMkLst>
        <pc:spChg chg="mod">
          <ac:chgData name="Roman Pechanek" userId="d0747c9f-e6ff-426e-93c8-a166d128b69a" providerId="ADAL" clId="{9FFEDD15-E3E5-4B47-8967-38469FEB12A2}" dt="2021-02-09T13:59:29.193" v="776" actId="27636"/>
          <ac:spMkLst>
            <pc:docMk/>
            <pc:sldMk cId="3720245053" sldId="388"/>
            <ac:spMk id="3" creationId="{00000000-0000-0000-0000-000000000000}"/>
          </ac:spMkLst>
        </pc:spChg>
        <pc:grpChg chg="add mod">
          <ac:chgData name="Roman Pechanek" userId="d0747c9f-e6ff-426e-93c8-a166d128b69a" providerId="ADAL" clId="{9FFEDD15-E3E5-4B47-8967-38469FEB12A2}" dt="2021-02-09T13:59:47.202" v="779" actId="1076"/>
          <ac:grpSpMkLst>
            <pc:docMk/>
            <pc:sldMk cId="3720245053" sldId="388"/>
            <ac:grpSpMk id="5" creationId="{132D43C5-8EAE-4006-8C19-1539CE9378EF}"/>
          </ac:grpSpMkLst>
        </pc:grpChg>
        <pc:picChg chg="mod">
          <ac:chgData name="Roman Pechanek" userId="d0747c9f-e6ff-426e-93c8-a166d128b69a" providerId="ADAL" clId="{9FFEDD15-E3E5-4B47-8967-38469FEB12A2}" dt="2021-02-09T13:58:28.752" v="711" actId="1076"/>
          <ac:picMkLst>
            <pc:docMk/>
            <pc:sldMk cId="3720245053" sldId="388"/>
            <ac:picMk id="6" creationId="{D80D4EF6-9F91-4BFC-A083-3016F90CE71B}"/>
          </ac:picMkLst>
        </pc:picChg>
        <pc:picChg chg="mod">
          <ac:chgData name="Roman Pechanek" userId="d0747c9f-e6ff-426e-93c8-a166d128b69a" providerId="ADAL" clId="{9FFEDD15-E3E5-4B47-8967-38469FEB12A2}" dt="2021-02-09T13:58:20.439" v="709"/>
          <ac:picMkLst>
            <pc:docMk/>
            <pc:sldMk cId="3720245053" sldId="388"/>
            <ac:picMk id="7" creationId="{C7A46FC1-79C3-4815-A2FB-CB853BDC8213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0:42.489" v="798" actId="1076"/>
        <pc:sldMkLst>
          <pc:docMk/>
          <pc:sldMk cId="3179055151" sldId="389"/>
        </pc:sldMkLst>
        <pc:picChg chg="add mod">
          <ac:chgData name="Roman Pechanek" userId="d0747c9f-e6ff-426e-93c8-a166d128b69a" providerId="ADAL" clId="{9FFEDD15-E3E5-4B47-8967-38469FEB12A2}" dt="2021-02-09T14:00:42.489" v="798" actId="1076"/>
          <ac:picMkLst>
            <pc:docMk/>
            <pc:sldMk cId="3179055151" sldId="389"/>
            <ac:picMk id="6" creationId="{3DAAA624-93FF-4D9C-879E-E1670FAF53AB}"/>
          </ac:picMkLst>
        </pc:picChg>
        <pc:picChg chg="del">
          <ac:chgData name="Roman Pechanek" userId="d0747c9f-e6ff-426e-93c8-a166d128b69a" providerId="ADAL" clId="{9FFEDD15-E3E5-4B47-8967-38469FEB12A2}" dt="2021-02-09T14:00:35.662" v="794" actId="478"/>
          <ac:picMkLst>
            <pc:docMk/>
            <pc:sldMk cId="3179055151" sldId="389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08.757" v="805" actId="1076"/>
        <pc:sldMkLst>
          <pc:docMk/>
          <pc:sldMk cId="3961367785" sldId="390"/>
        </pc:sldMkLst>
        <pc:picChg chg="add mod">
          <ac:chgData name="Roman Pechanek" userId="d0747c9f-e6ff-426e-93c8-a166d128b69a" providerId="ADAL" clId="{9FFEDD15-E3E5-4B47-8967-38469FEB12A2}" dt="2021-02-09T14:01:08.757" v="805" actId="1076"/>
          <ac:picMkLst>
            <pc:docMk/>
            <pc:sldMk cId="3961367785" sldId="390"/>
            <ac:picMk id="6" creationId="{27B5D47C-9AF4-4715-87F9-F5873A3CE4A2}"/>
          </ac:picMkLst>
        </pc:picChg>
        <pc:picChg chg="del">
          <ac:chgData name="Roman Pechanek" userId="d0747c9f-e6ff-426e-93c8-a166d128b69a" providerId="ADAL" clId="{9FFEDD15-E3E5-4B47-8967-38469FEB12A2}" dt="2021-02-09T14:00:54.982" v="801" actId="478"/>
          <ac:picMkLst>
            <pc:docMk/>
            <pc:sldMk cId="3961367785" sldId="390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36.553" v="814" actId="1076"/>
        <pc:sldMkLst>
          <pc:docMk/>
          <pc:sldMk cId="186325947" sldId="391"/>
        </pc:sldMkLst>
        <pc:picChg chg="add mod">
          <ac:chgData name="Roman Pechanek" userId="d0747c9f-e6ff-426e-93c8-a166d128b69a" providerId="ADAL" clId="{9FFEDD15-E3E5-4B47-8967-38469FEB12A2}" dt="2021-02-09T14:01:36.553" v="814" actId="1076"/>
          <ac:picMkLst>
            <pc:docMk/>
            <pc:sldMk cId="186325947" sldId="391"/>
            <ac:picMk id="6" creationId="{FE788D5B-4450-4E99-AC8E-4697A2EFAC6C}"/>
          </ac:picMkLst>
        </pc:picChg>
        <pc:picChg chg="del">
          <ac:chgData name="Roman Pechanek" userId="d0747c9f-e6ff-426e-93c8-a166d128b69a" providerId="ADAL" clId="{9FFEDD15-E3E5-4B47-8967-38469FEB12A2}" dt="2021-02-09T14:01:25.886" v="808" actId="478"/>
          <ac:picMkLst>
            <pc:docMk/>
            <pc:sldMk cId="186325947" sldId="391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56.597" v="823" actId="1076"/>
        <pc:sldMkLst>
          <pc:docMk/>
          <pc:sldMk cId="1648035098" sldId="392"/>
        </pc:sldMkLst>
        <pc:picChg chg="del">
          <ac:chgData name="Roman Pechanek" userId="d0747c9f-e6ff-426e-93c8-a166d128b69a" providerId="ADAL" clId="{9FFEDD15-E3E5-4B47-8967-38469FEB12A2}" dt="2021-02-09T14:01:49.483" v="819" actId="478"/>
          <ac:picMkLst>
            <pc:docMk/>
            <pc:sldMk cId="1648035098" sldId="392"/>
            <ac:picMk id="6" creationId="{FE788D5B-4450-4E99-AC8E-4697A2EFAC6C}"/>
          </ac:picMkLst>
        </pc:picChg>
        <pc:picChg chg="add mod">
          <ac:chgData name="Roman Pechanek" userId="d0747c9f-e6ff-426e-93c8-a166d128b69a" providerId="ADAL" clId="{9FFEDD15-E3E5-4B47-8967-38469FEB12A2}" dt="2021-02-09T14:01:56.597" v="823" actId="1076"/>
          <ac:picMkLst>
            <pc:docMk/>
            <pc:sldMk cId="1648035098" sldId="392"/>
            <ac:picMk id="7" creationId="{A1EE45A8-CD74-4327-982B-23F7DDDF7B5F}"/>
          </ac:picMkLst>
        </pc:picChg>
      </pc:sldChg>
      <pc:sldChg chg="add del">
        <pc:chgData name="Roman Pechanek" userId="d0747c9f-e6ff-426e-93c8-a166d128b69a" providerId="ADAL" clId="{9FFEDD15-E3E5-4B47-8967-38469FEB12A2}" dt="2021-02-09T14:01:59.669" v="824" actId="47"/>
        <pc:sldMkLst>
          <pc:docMk/>
          <pc:sldMk cId="184058281" sldId="393"/>
        </pc:sldMkLst>
      </pc:sldChg>
      <pc:sldChg chg="add">
        <pc:chgData name="Roman Pechanek" userId="d0747c9f-e6ff-426e-93c8-a166d128b69a" providerId="ADAL" clId="{9FFEDD15-E3E5-4B47-8967-38469FEB12A2}" dt="2021-02-09T14:01:40.764" v="817"/>
        <pc:sldMkLst>
          <pc:docMk/>
          <pc:sldMk cId="4127859323" sldId="394"/>
        </pc:sldMkLst>
      </pc:sldChg>
      <pc:sldMasterChg chg="delSldLayout modSldLayout">
        <pc:chgData name="Roman Pechanek" userId="d0747c9f-e6ff-426e-93c8-a166d128b69a" providerId="ADAL" clId="{9FFEDD15-E3E5-4B47-8967-38469FEB12A2}" dt="2021-02-09T12:45:26.916" v="22" actId="47"/>
        <pc:sldMasterMkLst>
          <pc:docMk/>
          <pc:sldMasterMk cId="341236291" sldId="2147483810"/>
        </pc:sldMasterMkLst>
        <pc:sldLayoutChg chg="delSp del">
          <pc:chgData name="Roman Pechanek" userId="d0747c9f-e6ff-426e-93c8-a166d128b69a" providerId="ADAL" clId="{9FFEDD15-E3E5-4B47-8967-38469FEB12A2}" dt="2021-02-09T12:45:26.916" v="22" actId="47"/>
          <pc:sldLayoutMkLst>
            <pc:docMk/>
            <pc:sldMasterMk cId="341236291" sldId="2147483810"/>
            <pc:sldLayoutMk cId="2918381153" sldId="2147483816"/>
          </pc:sldLayoutMkLst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7" creationId="{00000000-0000-0000-0000-000000000000}"/>
            </ac:spMkLst>
          </pc:spChg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8" creationId="{00000000-0000-0000-0000-000000000000}"/>
            </ac:spMkLst>
          </pc:spChg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9" creationId="{00000000-0000-0000-0000-000000000000}"/>
            </ac:spMkLst>
          </pc:spChg>
          <pc:grpChg chg="del">
            <ac:chgData name="Roman Pechanek" userId="d0747c9f-e6ff-426e-93c8-a166d128b69a" providerId="ADAL" clId="{9FFEDD15-E3E5-4B47-8967-38469FEB12A2}" dt="2021-02-09T12:43:35.714" v="0"/>
            <ac:grpSpMkLst>
              <pc:docMk/>
              <pc:sldMasterMk cId="341236291" sldId="2147483810"/>
              <pc:sldLayoutMk cId="2918381153" sldId="2147483816"/>
              <ac:grpSpMk id="10" creationId="{00000000-0000-0000-0000-000000000000}"/>
            </ac:grpSpMkLst>
          </pc:grpChg>
        </pc:sldLayoutChg>
      </pc:sldMasterChg>
    </pc:docChg>
  </pc:docChgLst>
  <pc:docChgLst>
    <pc:chgData name="Lukas Veg" userId="d3bbb49e-65aa-4d0f-afcd-e617f54b6be1" providerId="ADAL" clId="{33CBC768-9845-48BD-BFB8-346764AEFE18}"/>
    <pc:docChg chg="undo redo custSel modSld">
      <pc:chgData name="Lukas Veg" userId="d3bbb49e-65aa-4d0f-afcd-e617f54b6be1" providerId="ADAL" clId="{33CBC768-9845-48BD-BFB8-346764AEFE18}" dt="2021-10-01T12:03:06.094" v="89" actId="20577"/>
      <pc:docMkLst>
        <pc:docMk/>
      </pc:docMkLst>
      <pc:sldChg chg="modNotesTx">
        <pc:chgData name="Lukas Veg" userId="d3bbb49e-65aa-4d0f-afcd-e617f54b6be1" providerId="ADAL" clId="{33CBC768-9845-48BD-BFB8-346764AEFE18}" dt="2021-10-01T12:03:06.094" v="89" actId="20577"/>
        <pc:sldMkLst>
          <pc:docMk/>
          <pc:sldMk cId="1883738257" sldId="340"/>
        </pc:sldMkLst>
      </pc:sldChg>
      <pc:sldChg chg="modSp mod">
        <pc:chgData name="Lukas Veg" userId="d3bbb49e-65aa-4d0f-afcd-e617f54b6be1" providerId="ADAL" clId="{33CBC768-9845-48BD-BFB8-346764AEFE18}" dt="2021-09-21T12:18:31.276" v="33"/>
        <pc:sldMkLst>
          <pc:docMk/>
          <pc:sldMk cId="4029172395" sldId="351"/>
        </pc:sldMkLst>
        <pc:spChg chg="mod">
          <ac:chgData name="Lukas Veg" userId="d3bbb49e-65aa-4d0f-afcd-e617f54b6be1" providerId="ADAL" clId="{33CBC768-9845-48BD-BFB8-346764AEFE18}" dt="2021-09-21T12:18:31.276" v="33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Lukas Veg" userId="d3bbb49e-65aa-4d0f-afcd-e617f54b6be1" providerId="ADAL" clId="{33CBC768-9845-48BD-BFB8-346764AEFE18}" dt="2021-09-21T12:18:31.047" v="32"/>
          <ac:spMkLst>
            <pc:docMk/>
            <pc:sldMk cId="4029172395" sldId="351"/>
            <ac:spMk id="7" creationId="{22800B9A-4F43-423C-9EC1-3A6DC04DD2C2}"/>
          </ac:spMkLst>
        </pc:spChg>
      </pc:sldChg>
      <pc:sldChg chg="modSp mod">
        <pc:chgData name="Lukas Veg" userId="d3bbb49e-65aa-4d0f-afcd-e617f54b6be1" providerId="ADAL" clId="{33CBC768-9845-48BD-BFB8-346764AEFE18}" dt="2021-09-21T12:18:35.412" v="36" actId="948"/>
        <pc:sldMkLst>
          <pc:docMk/>
          <pc:sldMk cId="1377631858" sldId="368"/>
        </pc:sldMkLst>
        <pc:spChg chg="mod">
          <ac:chgData name="Lukas Veg" userId="d3bbb49e-65aa-4d0f-afcd-e617f54b6be1" providerId="ADAL" clId="{33CBC768-9845-48BD-BFB8-346764AEFE18}" dt="2021-09-21T12:18:35.412" v="36" actId="948"/>
          <ac:spMkLst>
            <pc:docMk/>
            <pc:sldMk cId="1377631858" sldId="368"/>
            <ac:spMk id="15" creationId="{00000000-0000-0000-0000-000000000000}"/>
          </ac:spMkLst>
        </pc:spChg>
      </pc:sldChg>
      <pc:sldChg chg="modSp mod">
        <pc:chgData name="Lukas Veg" userId="d3bbb49e-65aa-4d0f-afcd-e617f54b6be1" providerId="ADAL" clId="{33CBC768-9845-48BD-BFB8-346764AEFE18}" dt="2021-09-21T12:18:31.775" v="34"/>
        <pc:sldMkLst>
          <pc:docMk/>
          <pc:sldMk cId="0" sldId="387"/>
        </pc:sldMkLst>
        <pc:spChg chg="mod">
          <ac:chgData name="Lukas Veg" userId="d3bbb49e-65aa-4d0f-afcd-e617f54b6be1" providerId="ADAL" clId="{33CBC768-9845-48BD-BFB8-346764AEFE18}" dt="2021-09-21T12:18:31.775" v="34"/>
          <ac:spMkLst>
            <pc:docMk/>
            <pc:sldMk cId="0" sldId="387"/>
            <ac:spMk id="19" creationId="{47EB8754-2E81-4FBC-A739-D438FB7C2219}"/>
          </ac:spMkLst>
        </pc:spChg>
      </pc:sldChg>
      <pc:sldChg chg="modNotesTx">
        <pc:chgData name="Lukas Veg" userId="d3bbb49e-65aa-4d0f-afcd-e617f54b6be1" providerId="ADAL" clId="{33CBC768-9845-48BD-BFB8-346764AEFE18}" dt="2021-10-01T12:02:31.948" v="51" actId="20577"/>
        <pc:sldMkLst>
          <pc:docMk/>
          <pc:sldMk cId="3961367785" sldId="3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37D52-BD1A-4E0C-AC9D-48425A1BBC6E}" type="datetimeFigureOut">
              <a:rPr lang="cs-CZ" smtClean="0"/>
              <a:pPr/>
              <a:t>02.11.2021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1B5C-AE0A-4BAA-B5AB-54DED15B4B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07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381C0-47FB-4AB7-B184-F88634AA01B0}" type="datetimeFigureOut">
              <a:rPr lang="cs-CZ" smtClean="0"/>
              <a:pPr/>
              <a:t>02.11.2021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862D-5576-4352-99A9-0BCBE012865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84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934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360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115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4604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783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557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34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005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1687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0443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619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407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131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622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4824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6627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8961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7196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0530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63609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9517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54421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4826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018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38449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9396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59410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86798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3631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5230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09656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02.11.2021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15754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02.11.2021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3646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02.11.2021</a:t>
            </a:fld>
            <a:endParaRPr lang="cs-CZ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26475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02.11.2021</a:t>
            </a:fld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96086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8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02.11.2021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3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8"/>
            <a:ext cx="7612217" cy="955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509520" y="3885114"/>
            <a:ext cx="6003006" cy="694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26"/>
              </a:spcAft>
            </a:pPr>
            <a:r>
              <a:rPr lang="cs-CZ" sz="1539" b="1" cap="all" spc="-15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sz="1539" b="1" spc="-15" dirty="0">
                <a:solidFill>
                  <a:srgbClr val="428F9B"/>
                </a:solidFill>
                <a:cs typeface="Calibri"/>
              </a:rPr>
              <a:t>Uložení rotujících částí elektrických strojů, (ložiska, spojky, ložiskové štíty)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Účelem všech ložisek je snížení tření a vymezení vzájemné polohy při vzájemném otáčivém nebo posuvném pohybu strojních dílů.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Základní dělení ložisek:</a:t>
            </a:r>
          </a:p>
          <a:p>
            <a:pPr marL="676702" lvl="1" indent="-285750">
              <a:buFont typeface="Wingdings" panose="05000000000000000000" pitchFamily="2" charset="2"/>
              <a:buChar char="§"/>
            </a:pPr>
            <a:r>
              <a:rPr lang="cs-CZ" dirty="0"/>
              <a:t>Kluzná ložiska</a:t>
            </a:r>
          </a:p>
          <a:p>
            <a:pPr lvl="2"/>
            <a:r>
              <a:rPr lang="cs-CZ" dirty="0"/>
              <a:t>Hydrostatická a hydrodynamická</a:t>
            </a:r>
          </a:p>
          <a:p>
            <a:pPr marL="676702" lvl="1" indent="-285750">
              <a:buFont typeface="Wingdings" panose="05000000000000000000" pitchFamily="2" charset="2"/>
              <a:buChar char="§"/>
            </a:pPr>
            <a:r>
              <a:rPr lang="cs-CZ" dirty="0"/>
              <a:t>Valivá ložiska</a:t>
            </a:r>
          </a:p>
          <a:p>
            <a:pPr marL="676702" lvl="1" indent="-285750">
              <a:buFont typeface="Wingdings" panose="05000000000000000000" pitchFamily="2" charset="2"/>
              <a:buChar char="§"/>
            </a:pPr>
            <a:r>
              <a:rPr lang="cs-CZ" dirty="0"/>
              <a:t>Vzduchová a magnetická ložiska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/>
              <a:t>Většina radiálních ložisek může zachycovat také axiální síly.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094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Kluzná ložiska jsou konstrukčně </a:t>
            </a:r>
            <a:r>
              <a:rPr lang="cs-CZ" b="1" dirty="0"/>
              <a:t>velmi jednoduchá</a:t>
            </a:r>
            <a:r>
              <a:rPr lang="cs-CZ" dirty="0"/>
              <a:t>, v podstatě se skládají pouze z </a:t>
            </a:r>
            <a:r>
              <a:rPr lang="cs-CZ" b="1" dirty="0"/>
              <a:t>ložiskového čepu </a:t>
            </a:r>
            <a:r>
              <a:rPr lang="cs-CZ" dirty="0"/>
              <a:t>(části hřídele) a </a:t>
            </a:r>
            <a:r>
              <a:rPr lang="cs-CZ" b="1" dirty="0"/>
              <a:t>náboje</a:t>
            </a:r>
            <a:r>
              <a:rPr lang="cs-CZ" dirty="0"/>
              <a:t> (tělesa ložiska). Mezi čep a náboj se vkládá </a:t>
            </a:r>
            <a:r>
              <a:rPr lang="cs-CZ" b="1" dirty="0"/>
              <a:t>ložiskové pouzdro </a:t>
            </a:r>
            <a:r>
              <a:rPr lang="cs-CZ" dirty="0"/>
              <a:t>(nebo ložisková pánev v případě děleného ložiska) vyrobené z měkčího materiálu než ložiskový čep (bronz, mosaz, plasty...). Toto pouzdro (pánev) pak často lze po skončení jeho životnosti snadno vyměnit. </a:t>
            </a:r>
          </a:p>
          <a:p>
            <a:pPr algn="just"/>
            <a:r>
              <a:rPr lang="cs-CZ" dirty="0"/>
              <a:t>Většinou </a:t>
            </a:r>
            <a:r>
              <a:rPr lang="cs-CZ" b="1" dirty="0"/>
              <a:t>provozní podmínky </a:t>
            </a:r>
            <a:r>
              <a:rPr lang="cs-CZ" dirty="0"/>
              <a:t>a materiály pouzdra a čepu neumožňují provoz na sucho (existují i suchá kluzná ložiska, která mají kluznou vrstvu např. z PTFE – teflonu), kluzné plochy mezi čepem a pouzdrem se proto musí neustále lubrikovat. </a:t>
            </a:r>
            <a:r>
              <a:rPr lang="cs-CZ" b="1" dirty="0"/>
              <a:t>Nedostatečné mazání </a:t>
            </a:r>
            <a:r>
              <a:rPr lang="cs-CZ" dirty="0"/>
              <a:t>jednak zvyšuje součinitel smykového tření, ale především vede k nadměrnému zahřátí a </a:t>
            </a:r>
            <a:r>
              <a:rPr lang="cs-CZ" b="1" dirty="0"/>
              <a:t>opotřebení ložiska</a:t>
            </a:r>
            <a:r>
              <a:rPr lang="cs-CZ" dirty="0"/>
              <a:t>, v krajním případě pak </a:t>
            </a:r>
            <a:r>
              <a:rPr lang="cs-CZ" b="1" dirty="0"/>
              <a:t>hrozí i zadření ložiska</a:t>
            </a:r>
            <a:r>
              <a:rPr lang="cs-CZ" dirty="0"/>
              <a:t>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Kluzná 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61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700808"/>
            <a:ext cx="7886700" cy="4655543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 </a:t>
            </a:r>
            <a:r>
              <a:rPr lang="cs-CZ" b="1" dirty="0"/>
              <a:t>hydrodynamických ložisek </a:t>
            </a:r>
            <a:r>
              <a:rPr lang="cs-CZ" dirty="0"/>
              <a:t>se trvalého oddělení čepu a pouzdra dosahuje vysokými otáčkami, při rozběhu se tedy tyto části dotýkají a dochází mezi nimi ke smykovému tření</a:t>
            </a:r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Hydrostatická a hydrodynamická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2F5B9AA-E752-4883-A206-C1936B0B7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2" y="2804616"/>
            <a:ext cx="745807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7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 </a:t>
            </a:r>
            <a:r>
              <a:rPr lang="cs-CZ" b="1" dirty="0"/>
              <a:t>hydrostatických ložisek </a:t>
            </a:r>
            <a:r>
              <a:rPr lang="cs-CZ" dirty="0"/>
              <a:t>je prostor mezi pouzdrem a čepem vyplněn tlakovým olejem, pokud nedojde k přerušení přívodu oleje nebo poklesu jeho tlaku, tak k dotyku strojních částí ložiska nedochází ani při rozběhu. Mazání hydrostatických ložisek (obr. 1.3) zajišťuje oběhové čerpadlo, kvůli tomu je jejich provoz náročnější na údržbu i obsluhu, také ale díky tomu dochází k lepšímu odvodu tepla. 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Hydrostatická a hydrodynamická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08F8493-250E-4231-9D0C-4B3D31B5D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780928"/>
            <a:ext cx="4752528" cy="31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46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5081118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Hydrodynamická kluzná </a:t>
            </a:r>
            <a:r>
              <a:rPr lang="cs-CZ" dirty="0"/>
              <a:t>ložiska se používají především u velkých strojů (velké elektromotory, generátory, turbíny...), kde by srovnatelné valivé ložisko bylo konstrukčně náročnější, větší a dražší. Protože je relativní poloha čepu a pouzdra u hydrodynamických ložisek značně závislá na otáčkách a zatížení hřídele, nehodí se pro použití v obráběcích strojích, kde tuhost uložení ovlivňuje přesnost obrábění.</a:t>
            </a:r>
          </a:p>
          <a:p>
            <a:pPr algn="just"/>
            <a:r>
              <a:rPr lang="cs-CZ" dirty="0"/>
              <a:t>Shrnuto: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Nízké náklady na výrobu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Méně citlivé na znečištění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Provoz v náročných podmínkách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Malý radiální zástavbový prostor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Lépe zvládají momentové rázy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Nízká hlučnost provozu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Méně přesné upevnění</a:t>
            </a:r>
          </a:p>
          <a:p>
            <a:pPr marL="676702" lvl="1" indent="-285750" algn="just">
              <a:buFont typeface="Arial" panose="020B0604020202020204" pitchFamily="34" charset="0"/>
              <a:buChar char="•"/>
            </a:pPr>
            <a:r>
              <a:rPr lang="cs-CZ" dirty="0"/>
              <a:t>Snadná na údržbu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Použití a nevýhody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1E66DD3-273B-417C-BE7F-54E256F69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996952"/>
            <a:ext cx="3436958" cy="3024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833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Kluzná 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1A8B689-6480-4D0D-B544-714B60155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70390" y="1021086"/>
            <a:ext cx="3666678" cy="247796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A497581-893D-4C4A-B0C3-FBDD3D8F6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872" y="3720885"/>
            <a:ext cx="3793295" cy="240018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215E52-DE6A-49DB-8804-6746F5624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656" y="2330184"/>
            <a:ext cx="2675690" cy="252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4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288184"/>
          </a:xfrm>
        </p:spPr>
        <p:txBody>
          <a:bodyPr>
            <a:normAutofit/>
          </a:bodyPr>
          <a:lstStyle/>
          <a:p>
            <a:r>
              <a:rPr lang="cs-CZ" dirty="0"/>
              <a:t>Kluzná ložiska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268760"/>
            <a:ext cx="47160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/>
        </p:nvSpPr>
        <p:spPr>
          <a:xfrm>
            <a:off x="4604" y="4442192"/>
            <a:ext cx="61561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l-GR" i="1" dirty="0">
                <a:latin typeface="+mj-lt"/>
                <a:cs typeface="Times New Roman" pitchFamily="18" charset="0"/>
              </a:rPr>
              <a:t>τ</a:t>
            </a:r>
            <a:r>
              <a:rPr lang="el-GR" dirty="0">
                <a:latin typeface="+mj-lt"/>
                <a:cs typeface="Times New Roman" pitchFamily="18" charset="0"/>
              </a:rPr>
              <a:t> </a:t>
            </a:r>
            <a:r>
              <a:rPr lang="cs-CZ" dirty="0">
                <a:latin typeface="+mj-lt"/>
                <a:cs typeface="Times New Roman" pitchFamily="18" charset="0"/>
              </a:rPr>
              <a:t>smykové napětí, </a:t>
            </a:r>
            <a:r>
              <a:rPr lang="el-GR" i="1" dirty="0">
                <a:latin typeface="+mj-lt"/>
                <a:cs typeface="Times New Roman" pitchFamily="18" charset="0"/>
              </a:rPr>
              <a:t>η</a:t>
            </a:r>
            <a:r>
              <a:rPr lang="el-GR" dirty="0">
                <a:latin typeface="+mj-lt"/>
                <a:cs typeface="Times New Roman" pitchFamily="18" charset="0"/>
              </a:rPr>
              <a:t> </a:t>
            </a:r>
            <a:r>
              <a:rPr lang="cs-CZ" dirty="0">
                <a:latin typeface="+mj-lt"/>
                <a:cs typeface="Times New Roman" pitchFamily="18" charset="0"/>
              </a:rPr>
              <a:t>absolutní viskozita maziva,</a:t>
            </a:r>
          </a:p>
          <a:p>
            <a:pPr lvl="1"/>
            <a:r>
              <a:rPr lang="cs-CZ" i="1" dirty="0">
                <a:latin typeface="+mj-lt"/>
                <a:cs typeface="Times New Roman" pitchFamily="18" charset="0"/>
              </a:rPr>
              <a:t>u</a:t>
            </a:r>
            <a:r>
              <a:rPr lang="cs-CZ" dirty="0">
                <a:latin typeface="+mj-lt"/>
                <a:cs typeface="Times New Roman" pitchFamily="18" charset="0"/>
              </a:rPr>
              <a:t> obvodová rychlost,  </a:t>
            </a:r>
            <a:r>
              <a:rPr lang="cs-CZ" i="1" dirty="0">
                <a:latin typeface="+mj-lt"/>
                <a:cs typeface="Times New Roman" pitchFamily="18" charset="0"/>
              </a:rPr>
              <a:t>c</a:t>
            </a:r>
            <a:r>
              <a:rPr lang="cs-CZ" dirty="0">
                <a:latin typeface="+mj-lt"/>
                <a:cs typeface="Times New Roman" pitchFamily="18" charset="0"/>
              </a:rPr>
              <a:t> radiální vůle, </a:t>
            </a:r>
          </a:p>
          <a:p>
            <a:pPr lvl="1"/>
            <a:r>
              <a:rPr lang="cs-CZ" i="1" dirty="0">
                <a:latin typeface="+mj-lt"/>
                <a:cs typeface="Times New Roman" pitchFamily="18" charset="0"/>
              </a:rPr>
              <a:t>r</a:t>
            </a:r>
            <a:r>
              <a:rPr lang="cs-CZ" dirty="0">
                <a:latin typeface="+mj-lt"/>
                <a:cs typeface="Times New Roman" pitchFamily="18" charset="0"/>
              </a:rPr>
              <a:t> poloměr čepu, </a:t>
            </a:r>
            <a:r>
              <a:rPr lang="cs-CZ" i="1" dirty="0">
                <a:latin typeface="+mj-lt"/>
                <a:cs typeface="Times New Roman" pitchFamily="18" charset="0"/>
              </a:rPr>
              <a:t>N</a:t>
            </a:r>
            <a:r>
              <a:rPr lang="cs-CZ" dirty="0">
                <a:latin typeface="+mj-lt"/>
                <a:cs typeface="Times New Roman" pitchFamily="18" charset="0"/>
              </a:rPr>
              <a:t> otáčky čepu, </a:t>
            </a:r>
          </a:p>
          <a:p>
            <a:pPr lvl="1"/>
            <a:r>
              <a:rPr lang="cs-CZ" i="1" dirty="0">
                <a:latin typeface="+mj-lt"/>
                <a:cs typeface="Times New Roman" pitchFamily="18" charset="0"/>
              </a:rPr>
              <a:t>T</a:t>
            </a:r>
            <a:r>
              <a:rPr lang="cs-CZ" dirty="0">
                <a:latin typeface="+mj-lt"/>
                <a:cs typeface="Times New Roman" pitchFamily="18" charset="0"/>
              </a:rPr>
              <a:t> kroutící moment, </a:t>
            </a:r>
            <a:r>
              <a:rPr lang="cs-CZ" i="1" dirty="0">
                <a:latin typeface="+mj-lt"/>
                <a:cs typeface="Times New Roman" pitchFamily="18" charset="0"/>
              </a:rPr>
              <a:t>l</a:t>
            </a:r>
            <a:r>
              <a:rPr lang="cs-CZ" dirty="0">
                <a:latin typeface="+mj-lt"/>
                <a:cs typeface="Times New Roman" pitchFamily="18" charset="0"/>
              </a:rPr>
              <a:t> délka ložiska,</a:t>
            </a:r>
          </a:p>
          <a:p>
            <a:pPr lvl="1"/>
            <a:r>
              <a:rPr lang="cs-CZ" i="1" dirty="0">
                <a:latin typeface="+mj-lt"/>
                <a:cs typeface="Times New Roman" pitchFamily="18" charset="0"/>
              </a:rPr>
              <a:t>A</a:t>
            </a:r>
            <a:r>
              <a:rPr lang="cs-CZ" dirty="0">
                <a:latin typeface="+mj-lt"/>
                <a:cs typeface="Times New Roman" pitchFamily="18" charset="0"/>
              </a:rPr>
              <a:t> plocha, </a:t>
            </a:r>
            <a:r>
              <a:rPr lang="el-GR" i="1" dirty="0">
                <a:latin typeface="+mj-lt"/>
                <a:cs typeface="Times New Roman" pitchFamily="18" charset="0"/>
              </a:rPr>
              <a:t>μ</a:t>
            </a:r>
            <a:r>
              <a:rPr lang="el-GR" dirty="0">
                <a:latin typeface="+mj-lt"/>
                <a:cs typeface="Times New Roman" pitchFamily="18" charset="0"/>
              </a:rPr>
              <a:t> </a:t>
            </a:r>
            <a:r>
              <a:rPr lang="cs-CZ" dirty="0">
                <a:latin typeface="+mj-lt"/>
                <a:cs typeface="Times New Roman" pitchFamily="18" charset="0"/>
              </a:rPr>
              <a:t>součinitel tření, </a:t>
            </a:r>
            <a:r>
              <a:rPr lang="cs-CZ" i="1" dirty="0">
                <a:latin typeface="+mj-lt"/>
                <a:cs typeface="Times New Roman" pitchFamily="18" charset="0"/>
              </a:rPr>
              <a:t>W</a:t>
            </a:r>
            <a:r>
              <a:rPr lang="cs-CZ" dirty="0">
                <a:latin typeface="+mj-lt"/>
                <a:cs typeface="Times New Roman" pitchFamily="18" charset="0"/>
              </a:rPr>
              <a:t> zatížení, </a:t>
            </a:r>
          </a:p>
          <a:p>
            <a:pPr lvl="1"/>
            <a:r>
              <a:rPr lang="cs-CZ" i="1" dirty="0">
                <a:latin typeface="+mj-lt"/>
                <a:cs typeface="Times New Roman" pitchFamily="18" charset="0"/>
              </a:rPr>
              <a:t>p</a:t>
            </a:r>
            <a:r>
              <a:rPr lang="cs-CZ" dirty="0">
                <a:latin typeface="+mj-lt"/>
                <a:cs typeface="Times New Roman" pitchFamily="18" charset="0"/>
              </a:rPr>
              <a:t> tlak</a:t>
            </a:r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0823766"/>
              </p:ext>
            </p:extLst>
          </p:nvPr>
        </p:nvGraphicFramePr>
        <p:xfrm>
          <a:off x="467544" y="1388244"/>
          <a:ext cx="3525837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2476440" imgH="1866600" progId="Equation.3">
                  <p:embed/>
                </p:oleObj>
              </mc:Choice>
              <mc:Fallback>
                <p:oleObj name="Rovnice" r:id="rId4" imgW="2476440" imgH="1866600" progId="Equation.3">
                  <p:embed/>
                  <p:pic>
                    <p:nvPicPr>
                      <p:cNvPr id="1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388244"/>
                        <a:ext cx="3525837" cy="307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328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Kluzná ložiska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499" t="4009" r="7345" b="5054"/>
          <a:stretch/>
        </p:blipFill>
        <p:spPr bwMode="auto">
          <a:xfrm>
            <a:off x="1223628" y="1124744"/>
            <a:ext cx="6696744" cy="47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2163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Radiální kluzná ložiska 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583" y="947804"/>
            <a:ext cx="3428992" cy="243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5851" y="3573016"/>
            <a:ext cx="3000370" cy="217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4" descr="C:\Documents and Settings\Fejt\Dokumenty\Obrázky\Loziska\segment radial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6216" y="3747532"/>
            <a:ext cx="2312988" cy="2667000"/>
          </a:xfrm>
          <a:prstGeom prst="rect">
            <a:avLst/>
          </a:prstGeom>
          <a:noFill/>
        </p:spPr>
      </p:pic>
      <p:pic>
        <p:nvPicPr>
          <p:cNvPr id="9" name="Picture 9" descr="C:\Documents and Settings\Fejt\Dokumenty\Obrázky\Loziska\viceploche loz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42855" y="3824354"/>
            <a:ext cx="2438400" cy="2219325"/>
          </a:xfrm>
          <a:prstGeom prst="rect">
            <a:avLst/>
          </a:prstGeom>
          <a:noFill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7941" y="947804"/>
            <a:ext cx="28765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12978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obsah 2"/>
          <p:cNvSpPr txBox="1">
            <a:spLocks/>
          </p:cNvSpPr>
          <p:nvPr/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8479"/>
          </a:xfrm>
        </p:spPr>
        <p:txBody>
          <a:bodyPr>
            <a:normAutofit/>
          </a:bodyPr>
          <a:lstStyle/>
          <a:p>
            <a:r>
              <a:rPr lang="cs-CZ" dirty="0"/>
              <a:t>Axiální kluzná 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194563" name="Picture 3"/>
          <p:cNvPicPr>
            <a:picLocks noChangeAspect="1" noChangeArrowheads="1"/>
          </p:cNvPicPr>
          <p:nvPr/>
        </p:nvPicPr>
        <p:blipFill rotWithShape="1">
          <a:blip r:embed="rId2"/>
          <a:srcRect r="3462"/>
          <a:stretch/>
        </p:blipFill>
        <p:spPr bwMode="auto">
          <a:xfrm>
            <a:off x="5095026" y="988871"/>
            <a:ext cx="3156485" cy="449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4505" y="3340655"/>
            <a:ext cx="2437637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8311" y="1054639"/>
            <a:ext cx="381002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88241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28144"/>
          </a:xfrm>
        </p:spPr>
        <p:txBody>
          <a:bodyPr>
            <a:normAutofit/>
          </a:bodyPr>
          <a:lstStyle/>
          <a:p>
            <a:r>
              <a:rPr lang="cs-CZ" dirty="0"/>
              <a:t>Základní kritéria návrhu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0946" y="950060"/>
            <a:ext cx="7772400" cy="4608512"/>
          </a:xfrm>
        </p:spPr>
        <p:txBody>
          <a:bodyPr>
            <a:normAutofit/>
          </a:bodyPr>
          <a:lstStyle/>
          <a:p>
            <a:pPr lvl="1"/>
            <a:r>
              <a:rPr lang="cs-CZ" dirty="0">
                <a:latin typeface="+mj-lt"/>
                <a:cs typeface="Times New Roman" pitchFamily="18" charset="0"/>
              </a:rPr>
              <a:t>Aby kluzným ložiskem mohly procházet částice vzniklé opotřebením, měla by hodnota minimální tloušťky mazacího filmu být nejméně 5 </a:t>
            </a:r>
            <a:r>
              <a:rPr lang="el-GR" dirty="0">
                <a:latin typeface="+mj-lt"/>
                <a:cs typeface="Times New Roman" pitchFamily="18" charset="0"/>
              </a:rPr>
              <a:t>μ</a:t>
            </a:r>
            <a:r>
              <a:rPr lang="cs-CZ" dirty="0">
                <a:latin typeface="+mj-lt"/>
                <a:cs typeface="Times New Roman" pitchFamily="18" charset="0"/>
              </a:rPr>
              <a:t>m. </a:t>
            </a: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r>
              <a:rPr lang="cs-CZ" dirty="0">
                <a:latin typeface="+mj-lt"/>
                <a:cs typeface="Times New Roman" pitchFamily="18" charset="0"/>
              </a:rPr>
              <a:t>Obvyklá hodnota minimální tloušťky se pohybuje kolem 12 </a:t>
            </a:r>
            <a:r>
              <a:rPr lang="el-GR" dirty="0">
                <a:latin typeface="+mj-lt"/>
                <a:cs typeface="Times New Roman" pitchFamily="18" charset="0"/>
              </a:rPr>
              <a:t>μ</a:t>
            </a:r>
            <a:r>
              <a:rPr lang="cs-CZ" dirty="0">
                <a:latin typeface="+mj-lt"/>
                <a:cs typeface="Times New Roman" pitchFamily="18" charset="0"/>
              </a:rPr>
              <a:t>m.</a:t>
            </a: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r>
              <a:rPr lang="cs-CZ" dirty="0">
                <a:latin typeface="+mj-lt"/>
                <a:cs typeface="Times New Roman" pitchFamily="18" charset="0"/>
              </a:rPr>
              <a:t>Vliv velikosti ložiska na minimální tloušťku mazacího filmu vystihuje rovnice:</a:t>
            </a: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r>
              <a:rPr lang="cs-CZ" dirty="0">
                <a:latin typeface="+mj-lt"/>
                <a:cs typeface="Times New Roman" pitchFamily="18" charset="0"/>
              </a:rPr>
              <a:t>Pro ložiska jejichž pánev je vyrobená z cínové nebo olověné kompozice a jsou mazána minerálními oleji je maximální přípustná teplota stanovena na 130°C.</a:t>
            </a: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r>
              <a:rPr lang="cs-CZ" dirty="0">
                <a:latin typeface="+mj-lt"/>
                <a:cs typeface="Times New Roman" pitchFamily="18" charset="0"/>
              </a:rPr>
              <a:t>Průměrný statický tlak v ložisku by neměl překročit hodnotu:</a:t>
            </a: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endParaRPr lang="cs-CZ" dirty="0">
              <a:latin typeface="+mj-lt"/>
              <a:cs typeface="Times New Roman" pitchFamily="18" charset="0"/>
            </a:endParaRPr>
          </a:p>
          <a:p>
            <a:pPr lvl="1"/>
            <a:r>
              <a:rPr lang="cs-CZ" dirty="0">
                <a:latin typeface="+mj-lt"/>
                <a:cs typeface="Times New Roman" pitchFamily="18" charset="0"/>
              </a:rPr>
              <a:t>Maximální tlak v mazacím filmu je 2,5 až 3× vyšší než průměrný tlak, jehož velikost obvykle nepřevyšuje hodnotu 2 </a:t>
            </a:r>
            <a:r>
              <a:rPr lang="cs-CZ" dirty="0" err="1">
                <a:latin typeface="+mj-lt"/>
                <a:cs typeface="Times New Roman" pitchFamily="18" charset="0"/>
              </a:rPr>
              <a:t>Mpa</a:t>
            </a:r>
            <a:r>
              <a:rPr lang="cs-CZ" dirty="0"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1043608" y="5618093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Paul Robert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Trumpler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Design of Film Bearings</a:t>
            </a:r>
            <a:r>
              <a:rPr lang="cs-CZ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Macmillan, New York 1966</a:t>
            </a:r>
            <a:r>
              <a:rPr lang="cs-CZ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cs-CZ" dirty="0"/>
          </a:p>
        </p:txBody>
      </p:sp>
      <p:graphicFrame>
        <p:nvGraphicFramePr>
          <p:cNvPr id="1505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769993"/>
              </p:ext>
            </p:extLst>
          </p:nvPr>
        </p:nvGraphicFramePr>
        <p:xfrm>
          <a:off x="3229375" y="2549555"/>
          <a:ext cx="268524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371600" imgH="190440" progId="Equation.3">
                  <p:embed/>
                </p:oleObj>
              </mc:Choice>
              <mc:Fallback>
                <p:oleObj name="Rovnice" r:id="rId2" imgW="1371600" imgH="190440" progId="Equation.3">
                  <p:embed/>
                  <p:pic>
                    <p:nvPicPr>
                      <p:cNvPr id="15052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9375" y="2549555"/>
                        <a:ext cx="2685249" cy="360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5644968"/>
              </p:ext>
            </p:extLst>
          </p:nvPr>
        </p:nvGraphicFramePr>
        <p:xfrm>
          <a:off x="3847124" y="4036070"/>
          <a:ext cx="1449750" cy="642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774360" imgH="355320" progId="Equation.3">
                  <p:embed/>
                </p:oleObj>
              </mc:Choice>
              <mc:Fallback>
                <p:oleObj name="Rovnice" r:id="rId4" imgW="774360" imgH="355320" progId="Equation.3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124" y="4036070"/>
                        <a:ext cx="1449750" cy="6427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125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06435"/>
            <a:ext cx="7772400" cy="1609344"/>
          </a:xfrm>
        </p:spPr>
        <p:txBody>
          <a:bodyPr>
            <a:normAutofit/>
          </a:bodyPr>
          <a:lstStyle/>
          <a:p>
            <a:r>
              <a:rPr lang="cs-CZ" dirty="0"/>
              <a:t>Materiály samomazných a </a:t>
            </a:r>
            <a:r>
              <a:rPr lang="cs-CZ" dirty="0" err="1"/>
              <a:t>málomazných</a:t>
            </a:r>
            <a:r>
              <a:rPr lang="cs-CZ" dirty="0"/>
              <a:t> kluzných ložisek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179677" y="1383888"/>
            <a:ext cx="2648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kov-polymer, samomazný</a:t>
            </a:r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10688"/>
            <a:ext cx="3013090" cy="419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76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662" y="1784178"/>
            <a:ext cx="3053289" cy="4199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bdélník 7"/>
          <p:cNvSpPr/>
          <p:nvPr/>
        </p:nvSpPr>
        <p:spPr>
          <a:xfrm>
            <a:off x="2928662" y="1383888"/>
            <a:ext cx="2884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kov-polymer, </a:t>
            </a:r>
            <a:r>
              <a:rPr lang="cs-CZ" dirty="0" err="1"/>
              <a:t>nízkoúdržbový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6312337" y="5949332"/>
            <a:ext cx="2931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http://www.</a:t>
            </a:r>
            <a:r>
              <a:rPr lang="cs-CZ" dirty="0" err="1"/>
              <a:t>ggbearings.com</a:t>
            </a:r>
            <a:r>
              <a:rPr lang="cs-CZ" dirty="0"/>
              <a:t>/</a:t>
            </a:r>
          </a:p>
        </p:txBody>
      </p:sp>
      <p:pic>
        <p:nvPicPr>
          <p:cNvPr id="1976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8130" y="1793360"/>
            <a:ext cx="2969921" cy="420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bdélník 10"/>
          <p:cNvSpPr/>
          <p:nvPr/>
        </p:nvSpPr>
        <p:spPr>
          <a:xfrm>
            <a:off x="5813362" y="1383888"/>
            <a:ext cx="341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polymer, vysoká teplotní odolnost</a:t>
            </a:r>
          </a:p>
        </p:txBody>
      </p:sp>
    </p:spTree>
    <p:extLst>
      <p:ext uri="{BB962C8B-B14F-4D97-AF65-F5344CB8AC3E}">
        <p14:creationId xmlns:p14="http://schemas.microsoft.com/office/powerpoint/2010/main" val="3334538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12120"/>
          </a:xfrm>
        </p:spPr>
        <p:txBody>
          <a:bodyPr>
            <a:normAutofit/>
          </a:bodyPr>
          <a:lstStyle/>
          <a:p>
            <a:r>
              <a:rPr lang="cs-CZ" sz="3000" dirty="0"/>
              <a:t>Provozní limity kluzných ložisek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1196752"/>
            <a:ext cx="7772400" cy="4975448"/>
          </a:xfrm>
        </p:spPr>
        <p:txBody>
          <a:bodyPr>
            <a:normAutofit/>
          </a:bodyPr>
          <a:lstStyle/>
          <a:p>
            <a:r>
              <a:rPr lang="cs-CZ" dirty="0">
                <a:latin typeface="+mj-lt"/>
                <a:cs typeface="Times New Roman" pitchFamily="18" charset="0"/>
              </a:rPr>
              <a:t>U materiálů kluzných ložisek se uvádějí provozní limity vyjadřující míru zatížení, opotřebení a oteplení.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712" y="1772816"/>
            <a:ext cx="5864095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3681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87339"/>
          </a:xfrm>
        </p:spPr>
        <p:txBody>
          <a:bodyPr>
            <a:normAutofit/>
          </a:bodyPr>
          <a:lstStyle/>
          <a:p>
            <a:r>
              <a:rPr lang="cs-CZ" dirty="0"/>
              <a:t>Nárůst teploty maziva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8268" y="1335237"/>
            <a:ext cx="7772400" cy="4050792"/>
          </a:xfrm>
        </p:spPr>
        <p:txBody>
          <a:bodyPr>
            <a:normAutofit/>
          </a:bodyPr>
          <a:lstStyle/>
          <a:p>
            <a:r>
              <a:rPr lang="cs-CZ" dirty="0">
                <a:latin typeface="+mj-lt"/>
                <a:cs typeface="Times New Roman" pitchFamily="18" charset="0"/>
              </a:rPr>
              <a:t>V ustáleném stavu je teplo vyvinuté třením v kluzném ložisku rovno teplu přenesenému z ložiskového tělesa do okolí:</a:t>
            </a:r>
          </a:p>
          <a:p>
            <a:r>
              <a:rPr lang="cs-CZ" dirty="0">
                <a:latin typeface="+mj-lt"/>
                <a:cs typeface="Times New Roman" pitchFamily="18" charset="0"/>
              </a:rPr>
              <a:t>Třecí výkon:</a:t>
            </a:r>
          </a:p>
          <a:p>
            <a:endParaRPr lang="cs-CZ" dirty="0">
              <a:latin typeface="+mj-lt"/>
              <a:cs typeface="Times New Roman" pitchFamily="18" charset="0"/>
            </a:endParaRPr>
          </a:p>
          <a:p>
            <a:endParaRPr lang="cs-CZ" dirty="0">
              <a:latin typeface="+mj-lt"/>
              <a:cs typeface="Times New Roman" pitchFamily="18" charset="0"/>
            </a:endParaRPr>
          </a:p>
          <a:p>
            <a:endParaRPr lang="cs-CZ" dirty="0">
              <a:latin typeface="+mj-lt"/>
              <a:cs typeface="Times New Roman" pitchFamily="18" charset="0"/>
            </a:endParaRPr>
          </a:p>
          <a:p>
            <a:r>
              <a:rPr lang="cs-CZ" dirty="0">
                <a:latin typeface="+mj-lt"/>
                <a:cs typeface="Times New Roman" pitchFamily="18" charset="0"/>
              </a:rPr>
              <a:t>Výkon přenesený povrchem ložiskového tělesa do okolí: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  <p:graphicFrame>
        <p:nvGraphicFramePr>
          <p:cNvPr id="17612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0310051"/>
              </p:ext>
            </p:extLst>
          </p:nvPr>
        </p:nvGraphicFramePr>
        <p:xfrm>
          <a:off x="1043608" y="2059661"/>
          <a:ext cx="5411637" cy="930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2720" imgH="431640" progId="Equation.DSMT4">
                  <p:embed/>
                </p:oleObj>
              </mc:Choice>
              <mc:Fallback>
                <p:oleObj name="Equation" r:id="rId3" imgW="2412720" imgH="431640" progId="Equation.DSMT4">
                  <p:embed/>
                  <p:pic>
                    <p:nvPicPr>
                      <p:cNvPr id="17612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059661"/>
                        <a:ext cx="5411637" cy="9308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733756"/>
              </p:ext>
            </p:extLst>
          </p:nvPr>
        </p:nvGraphicFramePr>
        <p:xfrm>
          <a:off x="1035636" y="3430126"/>
          <a:ext cx="4779963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5" imgW="1714320" imgH="190440" progId="Equation.3">
                  <p:embed/>
                </p:oleObj>
              </mc:Choice>
              <mc:Fallback>
                <p:oleObj name="Rovnice" r:id="rId5" imgW="1714320" imgH="190440" progId="Equation.3">
                  <p:embed/>
                  <p:pic>
                    <p:nvPicPr>
                      <p:cNvPr id="1761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636" y="3430126"/>
                        <a:ext cx="4779963" cy="509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2465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5184576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Tento druh ložisek pro svoji funkci využívá </a:t>
            </a:r>
            <a:r>
              <a:rPr lang="cs-CZ" b="1" dirty="0"/>
              <a:t>valivé elementy </a:t>
            </a:r>
            <a:r>
              <a:rPr lang="cs-CZ" dirty="0"/>
              <a:t>(valivý odpor), který je výrazně menší než smykové tření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Rotační valivá ložiska se skládají z vnitřního a vnějšího kroužku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b="1" dirty="0"/>
              <a:t>Typy valivých ložisek</a:t>
            </a:r>
            <a:r>
              <a:rPr lang="cs-CZ" dirty="0"/>
              <a:t>: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Válečkové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Kuličkové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Kuželíkové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Soudečkové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Jehličkové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endParaRPr lang="cs-CZ" dirty="0"/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Radiální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Axiální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Kombinovaná</a:t>
            </a:r>
          </a:p>
          <a:p>
            <a:pPr marL="676702" lvl="1" indent="-285750" algn="just">
              <a:buFont typeface="Courier New" panose="02070309020205020404" pitchFamily="49" charset="0"/>
              <a:buChar char="o"/>
            </a:pPr>
            <a:r>
              <a:rPr lang="cs-CZ" dirty="0"/>
              <a:t>momentová</a:t>
            </a:r>
          </a:p>
          <a:p>
            <a:pPr lvl="1" algn="just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Valivá 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123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2">
            <a:extLst>
              <a:ext uri="{FF2B5EF4-FFF2-40B4-BE49-F238E27FC236}">
                <a16:creationId xmlns:a16="http://schemas.microsoft.com/office/drawing/2014/main" id="{AE86C3FE-DA56-42D1-9158-FCF792B39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714" y="2456892"/>
            <a:ext cx="8936572" cy="194421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Valivá 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2363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68" y="2171004"/>
            <a:ext cx="4484764" cy="321480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6353" y="260648"/>
            <a:ext cx="4042245" cy="1325563"/>
          </a:xfrm>
        </p:spPr>
        <p:txBody>
          <a:bodyPr>
            <a:normAutofit/>
          </a:bodyPr>
          <a:lstStyle/>
          <a:p>
            <a:r>
              <a:rPr lang="cs-CZ" sz="3000" dirty="0"/>
              <a:t>Valivá ložiska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7537" y="3642026"/>
            <a:ext cx="3755350" cy="321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732" y="780407"/>
            <a:ext cx="4317173" cy="27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41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124" y="3869657"/>
            <a:ext cx="4850576" cy="240312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772816"/>
            <a:ext cx="4656138" cy="210726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7022" y="474060"/>
            <a:ext cx="3096344" cy="867167"/>
          </a:xfrm>
        </p:spPr>
        <p:txBody>
          <a:bodyPr>
            <a:normAutofit/>
          </a:bodyPr>
          <a:lstStyle/>
          <a:p>
            <a:r>
              <a:rPr lang="cs-CZ" dirty="0"/>
              <a:t>Provedení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5"/>
          <a:srcRect r="955"/>
          <a:stretch/>
        </p:blipFill>
        <p:spPr>
          <a:xfrm>
            <a:off x="4186848" y="0"/>
            <a:ext cx="4968552" cy="24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1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0946" y="445767"/>
            <a:ext cx="7772400" cy="961668"/>
          </a:xfrm>
        </p:spPr>
        <p:txBody>
          <a:bodyPr>
            <a:normAutofit/>
          </a:bodyPr>
          <a:lstStyle/>
          <a:p>
            <a:r>
              <a:rPr lang="cs-CZ" dirty="0"/>
              <a:t>Zajištění ložisek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r="1708"/>
          <a:stretch/>
        </p:blipFill>
        <p:spPr>
          <a:xfrm>
            <a:off x="3571226" y="1499896"/>
            <a:ext cx="5572774" cy="359693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209497"/>
            <a:ext cx="1940749" cy="400031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295" y="1364261"/>
            <a:ext cx="1742985" cy="38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11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4799559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Nejdůležitější rozdělení je dle místa styku valivého elementu a vnitřního a vnějšího kroužku.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Tření roste s velikostí stykové plochy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Kuličková mají proto vyšší účinnost ale nižší únosnost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Ložiska s čárovým stykem(válečky) naopak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Valivá ložiska mají většinou doživotní náplň maziva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Nevýhodou je zejména vyšší hlučnost a netlumené vibrace, také snášejí nižší zatížení a rázy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Složitější montáž a demontáž</a:t>
            </a:r>
          </a:p>
          <a:p>
            <a:pPr algn="just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000" dirty="0"/>
              <a:t>Použití a nevýhody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0924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431527A-50C1-4B02-911D-4E23DF52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278" y="1844824"/>
            <a:ext cx="7076100" cy="3595115"/>
          </a:xfrm>
          <a:prstGeom prst="rect">
            <a:avLst/>
          </a:prstGeom>
        </p:spPr>
      </p:pic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556792"/>
            <a:ext cx="7886700" cy="4799559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Nesymetrie </a:t>
            </a:r>
            <a:r>
              <a:rPr lang="cs-CZ" dirty="0" err="1"/>
              <a:t>mag</a:t>
            </a:r>
            <a:r>
              <a:rPr lang="cs-CZ" dirty="0"/>
              <a:t>. obvodu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Napájení z měniče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Kapacitní proudy</a:t>
            </a:r>
          </a:p>
          <a:p>
            <a:pPr algn="just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sz="3600" dirty="0"/>
              <a:t>Opakování – ložiskové proudy 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7559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r>
              <a:rPr lang="cs-CZ" dirty="0"/>
              <a:t>Příruba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Spojení hřídelů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167" y="924955"/>
            <a:ext cx="4631665" cy="500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80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44824"/>
            <a:ext cx="7997984" cy="4019570"/>
          </a:xfrm>
          <a:prstGeom prst="rect">
            <a:avLst/>
          </a:prstGeom>
        </p:spPr>
      </p:pic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r>
              <a:rPr lang="cs-CZ" dirty="0"/>
              <a:t>Příruba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Spojení hřídelů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5377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1212429"/>
          </a:xfrm>
        </p:spPr>
        <p:txBody>
          <a:bodyPr>
            <a:normAutofit/>
          </a:bodyPr>
          <a:lstStyle/>
          <a:p>
            <a:r>
              <a:rPr lang="cs-CZ" dirty="0"/>
              <a:t>Různé druhy spojek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0A8396A3-1065-4D4E-9A44-6686E1810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329" y="1082886"/>
            <a:ext cx="7011342" cy="475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4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1212429"/>
          </a:xfrm>
        </p:spPr>
        <p:txBody>
          <a:bodyPr>
            <a:normAutofit/>
          </a:bodyPr>
          <a:lstStyle/>
          <a:p>
            <a:r>
              <a:rPr lang="cs-CZ" dirty="0"/>
              <a:t>Různé druhy spojek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0C2D4911-067A-4ABE-B367-B4CE1D547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b="1" dirty="0"/>
              <a:t>Charakteristika</a:t>
            </a:r>
            <a:br>
              <a:rPr lang="cs-CZ" dirty="0"/>
            </a:br>
            <a:r>
              <a:rPr lang="cs-CZ" dirty="0"/>
              <a:t>Umožňují </a:t>
            </a:r>
            <a:r>
              <a:rPr lang="cs-CZ" b="1" dirty="0"/>
              <a:t>rozpojit hřídele</a:t>
            </a:r>
            <a:r>
              <a:rPr lang="cs-CZ" dirty="0"/>
              <a:t> buď za klidu nebo i za plného zatížení. Umožňují např. hlídat konstrukčně stanovený maximální krouticí moment, přestřihne se např. střižný kolík nebo čep, např. </a:t>
            </a:r>
            <a:r>
              <a:rPr lang="cs-CZ" dirty="0" err="1"/>
              <a:t>prokluzovací</a:t>
            </a:r>
            <a:r>
              <a:rPr lang="cs-CZ" dirty="0"/>
              <a:t> spojky slouží k omezování krouticího momentu, </a:t>
            </a:r>
            <a:r>
              <a:rPr lang="cs-CZ" b="1" dirty="0"/>
              <a:t>při překročení přípustného momentu otáčení</a:t>
            </a:r>
            <a:r>
              <a:rPr lang="cs-CZ" dirty="0"/>
              <a:t>, např. zatěžovacími špičkami nebo příliš vysokými rozběhovými momenty, spojka </a:t>
            </a:r>
            <a:r>
              <a:rPr lang="cs-CZ" b="1" dirty="0"/>
              <a:t>prokluzuje</a:t>
            </a:r>
            <a:r>
              <a:rPr lang="cs-CZ" dirty="0"/>
              <a:t> a tak zajišťuje provozní bezpečnost zařízení a strojů,…</a:t>
            </a:r>
          </a:p>
        </p:txBody>
      </p:sp>
    </p:spTree>
    <p:extLst>
      <p:ext uri="{BB962C8B-B14F-4D97-AF65-F5344CB8AC3E}">
        <p14:creationId xmlns:p14="http://schemas.microsoft.com/office/powerpoint/2010/main" val="373780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60985" y="262588"/>
            <a:ext cx="3822030" cy="733612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76672"/>
            <a:ext cx="7772400" cy="1212429"/>
          </a:xfrm>
        </p:spPr>
        <p:txBody>
          <a:bodyPr>
            <a:normAutofit/>
          </a:bodyPr>
          <a:lstStyle/>
          <a:p>
            <a:r>
              <a:rPr lang="cs-CZ" dirty="0"/>
              <a:t>Různé druhy spojek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0A8DB5D0-1A38-4622-B2AB-E719EC1EA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12776"/>
            <a:ext cx="7772400" cy="4759424"/>
          </a:xfrm>
        </p:spPr>
        <p:txBody>
          <a:bodyPr/>
          <a:lstStyle/>
          <a:p>
            <a:r>
              <a:rPr lang="cs-CZ" b="1" dirty="0" err="1"/>
              <a:t>Vlnovcové</a:t>
            </a:r>
            <a:r>
              <a:rPr lang="cs-CZ" dirty="0"/>
              <a:t> </a:t>
            </a:r>
            <a:r>
              <a:rPr lang="cs-CZ" b="1" dirty="0"/>
              <a:t>spojky </a:t>
            </a:r>
            <a:r>
              <a:rPr lang="cs-CZ" dirty="0"/>
              <a:t>jsou jednou z forem pružné spojky s dvojitými spojovacími konci, nazývanými náboji, které zakrývají vlnitou trubku s přesně navrženým tvarem, která slouží jako spojovací těleso.</a:t>
            </a:r>
          </a:p>
        </p:txBody>
      </p:sp>
    </p:spTree>
    <p:extLst>
      <p:ext uri="{BB962C8B-B14F-4D97-AF65-F5344CB8AC3E}">
        <p14:creationId xmlns:p14="http://schemas.microsoft.com/office/powerpoint/2010/main" val="2055507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1142" y="558643"/>
            <a:ext cx="7772400" cy="1609344"/>
          </a:xfrm>
        </p:spPr>
        <p:txBody>
          <a:bodyPr>
            <a:normAutofit/>
          </a:bodyPr>
          <a:lstStyle/>
          <a:p>
            <a:r>
              <a:rPr lang="cs-CZ" dirty="0"/>
              <a:t>Různé druhy spojek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34523" y="162646"/>
            <a:ext cx="4325638" cy="7173794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81EFA785-74B5-456E-96B8-F588C2EE85EF}"/>
              </a:ext>
            </a:extLst>
          </p:cNvPr>
          <p:cNvSpPr/>
          <p:nvPr/>
        </p:nvSpPr>
        <p:spPr>
          <a:xfrm>
            <a:off x="848341" y="1139905"/>
            <a:ext cx="5813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err="1"/>
              <a:t>Vlnovcové</a:t>
            </a:r>
            <a:r>
              <a:rPr lang="cs-CZ" b="1" dirty="0"/>
              <a:t> spojky </a:t>
            </a:r>
            <a:r>
              <a:rPr lang="cs-CZ" dirty="0"/>
              <a:t>jsou známé svou mimořádnou torzní tuhostí, která přesně přenáší rychlost, úhlovou polohu a točivý moment</a:t>
            </a:r>
          </a:p>
        </p:txBody>
      </p:sp>
    </p:spTree>
    <p:extLst>
      <p:ext uri="{BB962C8B-B14F-4D97-AF65-F5344CB8AC3E}">
        <p14:creationId xmlns:p14="http://schemas.microsoft.com/office/powerpoint/2010/main" val="4187776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Různé druhy spojek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23981" y="-422633"/>
            <a:ext cx="3456384" cy="878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17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207685" y="139679"/>
            <a:ext cx="4728630" cy="6986792"/>
          </a:xfrm>
          <a:prstGeom prst="rect">
            <a:avLst/>
          </a:prstGeom>
        </p:spPr>
      </p:pic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Různé druhy spojek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0411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Třecí spojky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0" y="1897208"/>
            <a:ext cx="9065540" cy="374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37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8983" y="764704"/>
            <a:ext cx="7934363" cy="460575"/>
          </a:xfrm>
        </p:spPr>
        <p:txBody>
          <a:bodyPr/>
          <a:lstStyle/>
          <a:p>
            <a:r>
              <a:rPr lang="cs-CZ" dirty="0"/>
              <a:t>Třecí spojky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26" y="1521395"/>
            <a:ext cx="8551076" cy="445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97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1400" y="116632"/>
            <a:ext cx="7772400" cy="1152128"/>
          </a:xfrm>
        </p:spPr>
        <p:txBody>
          <a:bodyPr/>
          <a:lstStyle/>
          <a:p>
            <a:r>
              <a:rPr lang="cs-CZ" dirty="0"/>
              <a:t>Volnoběžné spojky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980728"/>
            <a:ext cx="7772400" cy="4194808"/>
          </a:xfrm>
        </p:spPr>
        <p:txBody>
          <a:bodyPr/>
          <a:lstStyle/>
          <a:p>
            <a:pPr algn="just"/>
            <a:r>
              <a:rPr lang="cs-CZ" dirty="0"/>
              <a:t>Použití: pro přenos i velkých kroutících momentů, přerušení spoje mezi hřídeli např. v důsledku přetížení stroje, Pojistné kuličky, střižné kolíky,.. ochraňují strojní zařízení před náhlým přetížením, Při přetížení dojde k protočení hnací a hnané strany pojistné spojky, dojde totiž k vytlačení kuliček z dosedacích důlků a signál z bezdotykového snímače zastaví pohon zařízení.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52" y="2348880"/>
            <a:ext cx="873144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30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25645"/>
          </a:xfrm>
        </p:spPr>
        <p:txBody>
          <a:bodyPr/>
          <a:lstStyle/>
          <a:p>
            <a:r>
              <a:rPr lang="cs-CZ" dirty="0"/>
              <a:t>Magnetické spojky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1210277"/>
            <a:ext cx="7772400" cy="4961923"/>
          </a:xfrm>
        </p:spPr>
        <p:txBody>
          <a:bodyPr/>
          <a:lstStyle/>
          <a:p>
            <a:r>
              <a:rPr lang="cs-CZ" dirty="0"/>
              <a:t>Použití: balící stroje, potravinářské stroje, textilní stroje, jednoúčelové stroje, Schopnost velké četnosti sepnutí. Možnost sepnutí při nesynchronních otáčkách hnací a hnané strany, Neomezený provoz ve vypnutém stavu bez zahřívání a opotřebení, V provozu není nutné seřizování spojky a jakákoliv údržba - možnost instalovat spojku do zařízení i v nepřístupném místě.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2" y="2636912"/>
            <a:ext cx="903628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40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232086"/>
            <a:ext cx="7886700" cy="5124265"/>
          </a:xfrm>
        </p:spPr>
        <p:txBody>
          <a:bodyPr>
            <a:normAutofit/>
          </a:bodyPr>
          <a:lstStyle/>
          <a:p>
            <a:r>
              <a:rPr lang="cs-CZ" dirty="0"/>
              <a:t>Přední a zadní ložiskový štít jsou upevněny na přírubách statoru. Ve ložiskových štítech jsou vestavěna ložiska, ve kterých jsou uloženy konce hřídele stroje. Některé stroje jsou vyráběny bez zadního štítu. V tom případě je zadní ložisko součástí připojeného zařízení. </a:t>
            </a:r>
          </a:p>
          <a:p>
            <a:r>
              <a:rPr lang="cs-CZ" dirty="0"/>
              <a:t>Vymezují přesnou radiální pozici ložiska a tím i hřídele</a:t>
            </a:r>
          </a:p>
          <a:p>
            <a:r>
              <a:rPr lang="cs-CZ" dirty="0"/>
              <a:t>Obvykle obráběné na přesnost s danou mezní tolerancí odchylky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4858" y="301216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99DCE60-7951-4CF2-BF50-81B2DFC67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34" y="3426698"/>
            <a:ext cx="8499172" cy="219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3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4858" y="301216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36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A68941A-05B3-423A-A189-61C0C7522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610" y="756266"/>
            <a:ext cx="6318896" cy="534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9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4858" y="301216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37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5CFDB61-280E-4C4A-B872-0C30554675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98"/>
          <a:stretch/>
        </p:blipFill>
        <p:spPr>
          <a:xfrm rot="5400000">
            <a:off x="1989838" y="-61881"/>
            <a:ext cx="5164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88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697061"/>
            <a:ext cx="7886700" cy="465929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4858" y="301216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38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17B488D-205B-4820-9CA1-5C062C56A6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93"/>
          <a:stretch/>
        </p:blipFill>
        <p:spPr>
          <a:xfrm rot="5400000">
            <a:off x="1885211" y="564914"/>
            <a:ext cx="5341574" cy="571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200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628650" y="1232086"/>
            <a:ext cx="7886700" cy="5509282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Materiálem</a:t>
            </a:r>
            <a:r>
              <a:rPr lang="cs-CZ" dirty="0"/>
              <a:t> pro odlévání je šedá litina s lupínkovým grafitem nebo hliníkové slitiny. Štíty se vyrábějí pro motory dvouřad, podle kterých jsou také </a:t>
            </a:r>
            <a:r>
              <a:rPr lang="cs-CZ" dirty="0" err="1"/>
              <a:t>vpraxi</a:t>
            </a:r>
            <a:r>
              <a:rPr lang="cs-CZ" dirty="0"/>
              <a:t> označovány. Jsou to </a:t>
            </a:r>
            <a:r>
              <a:rPr lang="cs-CZ" b="1" dirty="0"/>
              <a:t>štíty velké a malé řady</a:t>
            </a:r>
            <a:r>
              <a:rPr lang="cs-CZ" dirty="0"/>
              <a:t>. Označování je dáno </a:t>
            </a:r>
            <a:r>
              <a:rPr lang="cs-CZ" b="1" dirty="0"/>
              <a:t>výškou osy rotace hřídele</a:t>
            </a:r>
            <a:r>
              <a:rPr lang="cs-CZ" dirty="0"/>
              <a:t> od podložky, na kterou je motor umístěn. Malá řada zahrnuje </a:t>
            </a:r>
            <a:r>
              <a:rPr lang="cs-CZ" b="1" dirty="0"/>
              <a:t>56 –90 mm </a:t>
            </a:r>
            <a:r>
              <a:rPr lang="cs-CZ" dirty="0"/>
              <a:t>a velká řada </a:t>
            </a:r>
            <a:r>
              <a:rPr lang="cs-CZ" b="1" dirty="0"/>
              <a:t>90 –160 mm </a:t>
            </a:r>
            <a:r>
              <a:rPr lang="cs-CZ" dirty="0"/>
              <a:t>výšky osy. Po odlití jsou štíty </a:t>
            </a:r>
            <a:r>
              <a:rPr lang="cs-CZ" dirty="0" err="1"/>
              <a:t>otryskány</a:t>
            </a:r>
            <a:r>
              <a:rPr lang="cs-CZ" dirty="0"/>
              <a:t> a na litinové je nanesena vrstva základní barvy máčením.</a:t>
            </a:r>
          </a:p>
          <a:p>
            <a:pPr algn="just"/>
            <a:r>
              <a:rPr lang="cs-CZ" dirty="0"/>
              <a:t>Při technologii obrábění štítu se používají základní druhy třískového obrábění jako je </a:t>
            </a:r>
            <a:r>
              <a:rPr lang="cs-CZ" b="1" dirty="0"/>
              <a:t>soustružení, frézování a vrtání</a:t>
            </a:r>
            <a:r>
              <a:rPr lang="cs-CZ" dirty="0"/>
              <a:t>. Soustružením se obrábí hned několik ploch ložiskového štítu. Nejběžnější je soustružení vnitřní válcové plochy pro uložení ložiska, čelní plocha štítu z motorové strany, vnitřní osazení pro uložení na kostru a čelní plocha přírubového štítu.</a:t>
            </a:r>
          </a:p>
          <a:p>
            <a:pPr algn="just"/>
            <a:r>
              <a:rPr lang="cs-CZ" dirty="0"/>
              <a:t>K obrábění motorových štítů jsou ve výrobě nasazeny </a:t>
            </a:r>
            <a:r>
              <a:rPr lang="cs-CZ" b="1" dirty="0"/>
              <a:t>obráběcí centra</a:t>
            </a:r>
            <a:r>
              <a:rPr lang="cs-CZ" dirty="0"/>
              <a:t>. Tyto stroje urychlují celý proces obrábění, neboť všechny operace bývají provedeny na jednom stroji. 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4858" y="301216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Ložiskové štíty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4267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latin typeface="+mj-lt"/>
              </a:rPr>
              <a:t>[1]</a:t>
            </a:r>
            <a:r>
              <a:rPr lang="cs-CZ" dirty="0">
                <a:latin typeface="+mj-lt"/>
              </a:rPr>
              <a:t> </a:t>
            </a:r>
            <a:r>
              <a:rPr lang="cs-CZ" dirty="0" err="1">
                <a:latin typeface="+mj-lt"/>
              </a:rPr>
              <a:t>Mechanical</a:t>
            </a:r>
            <a:r>
              <a:rPr lang="cs-CZ" dirty="0">
                <a:latin typeface="+mj-lt"/>
              </a:rPr>
              <a:t> Design </a:t>
            </a:r>
            <a:r>
              <a:rPr lang="cs-CZ" dirty="0" err="1">
                <a:latin typeface="+mj-lt"/>
              </a:rPr>
              <a:t>of</a:t>
            </a:r>
            <a:r>
              <a:rPr lang="cs-CZ" dirty="0">
                <a:latin typeface="+mj-lt"/>
              </a:rPr>
              <a:t> Electric Motors, </a:t>
            </a:r>
            <a:r>
              <a:rPr lang="cs-CZ" dirty="0" err="1">
                <a:latin typeface="+mj-lt"/>
              </a:rPr>
              <a:t>Wei</a:t>
            </a:r>
            <a:r>
              <a:rPr lang="cs-CZ" dirty="0">
                <a:latin typeface="+mj-lt"/>
              </a:rPr>
              <a:t> Tong, 2014</a:t>
            </a:r>
          </a:p>
          <a:p>
            <a:pPr>
              <a:spcAft>
                <a:spcPts val="1200"/>
              </a:spcAft>
            </a:pPr>
            <a:r>
              <a:rPr lang="en-US" dirty="0">
                <a:latin typeface="+mj-lt"/>
              </a:rPr>
              <a:t>[</a:t>
            </a:r>
            <a:r>
              <a:rPr lang="cs-CZ" dirty="0">
                <a:latin typeface="+mj-lt"/>
              </a:rPr>
              <a:t>2</a:t>
            </a:r>
            <a:r>
              <a:rPr lang="en-US" dirty="0">
                <a:latin typeface="+mj-lt"/>
              </a:rPr>
              <a:t>]</a:t>
            </a:r>
            <a:r>
              <a:rPr lang="cs-CZ" dirty="0">
                <a:latin typeface="+mj-lt"/>
              </a:rPr>
              <a:t> </a:t>
            </a:r>
            <a:r>
              <a:rPr lang="en-US" dirty="0">
                <a:latin typeface="+mj-lt"/>
                <a:cs typeface="Times New Roman" pitchFamily="18" charset="0"/>
              </a:rPr>
              <a:t>Paul Robert </a:t>
            </a:r>
            <a:r>
              <a:rPr lang="en-US" dirty="0" err="1">
                <a:latin typeface="+mj-lt"/>
                <a:cs typeface="Times New Roman" pitchFamily="18" charset="0"/>
              </a:rPr>
              <a:t>Trumpler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en-US" i="1" dirty="0">
                <a:latin typeface="+mj-lt"/>
                <a:cs typeface="Times New Roman" pitchFamily="18" charset="0"/>
              </a:rPr>
              <a:t>Design of Film Bearings</a:t>
            </a:r>
            <a:r>
              <a:rPr lang="cs-CZ" i="1" dirty="0">
                <a:latin typeface="+mj-lt"/>
                <a:cs typeface="Times New Roman" pitchFamily="18" charset="0"/>
              </a:rPr>
              <a:t>, </a:t>
            </a:r>
            <a:r>
              <a:rPr lang="en-US" dirty="0">
                <a:latin typeface="+mj-lt"/>
                <a:cs typeface="Times New Roman" pitchFamily="18" charset="0"/>
              </a:rPr>
              <a:t>Macmillan, New York 1966</a:t>
            </a:r>
            <a:r>
              <a:rPr lang="cs-CZ" i="1" dirty="0">
                <a:latin typeface="+mj-lt"/>
                <a:cs typeface="Times New Roman" pitchFamily="18" charset="0"/>
              </a:rPr>
              <a:t> </a:t>
            </a:r>
            <a:endParaRPr lang="cs-CZ" dirty="0">
              <a:latin typeface="+mj-lt"/>
            </a:endParaRPr>
          </a:p>
          <a:p>
            <a:endParaRPr lang="cs-CZ" dirty="0">
              <a:latin typeface="+mj-l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41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98838F8-5FC9-410A-AC7E-C720A8952588}"/>
              </a:ext>
            </a:extLst>
          </p:cNvPr>
          <p:cNvSpPr txBox="1">
            <a:spLocks/>
          </p:cNvSpPr>
          <p:nvPr/>
        </p:nvSpPr>
        <p:spPr>
          <a:xfrm>
            <a:off x="659160" y="1172099"/>
            <a:ext cx="7772400" cy="515312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Vyjmenujte druhy ložisek a uveďte jejich použití.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Vysvětlete rozdíl mezi hydrodynamickým a hydrostatickým ložiskem.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Popište funkci ložiskového štítu a jeho výrobu </a:t>
            </a:r>
            <a:r>
              <a:rPr lang="cs-CZ" kern="0"/>
              <a:t>a usazení do stroje.</a:t>
            </a:r>
            <a:endParaRPr lang="cs-CZ" kern="0" dirty="0"/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kern="0" dirty="0"/>
          </a:p>
          <a:p>
            <a:pPr>
              <a:buFont typeface="Wingdings" panose="05000000000000000000" pitchFamily="2" charset="2"/>
              <a:buChar char="Ø"/>
            </a:pPr>
            <a:endParaRPr lang="cs-CZ" kern="0" dirty="0"/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- šablo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2F65F0-B581-4804-9AF6-89D24339D5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fb10b4-afb9-422f-9ddb-6ac1294eb5ee"/>
    <ds:schemaRef ds:uri="20bdc523-560b-48ac-8188-a314ced965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3EA4D3-38C2-4758-A450-88C15690B68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4FCF78F-9D57-493D-94AB-B16335C45F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- šablona</Template>
  <TotalTime>10475</TotalTime>
  <Words>1454</Words>
  <Application>Microsoft Office PowerPoint</Application>
  <PresentationFormat>Předvádění na obrazovce (4:3)</PresentationFormat>
  <Paragraphs>219</Paragraphs>
  <Slides>41</Slides>
  <Notes>33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41</vt:i4>
      </vt:variant>
    </vt:vector>
  </HeadingPairs>
  <TitlesOfParts>
    <vt:vector size="50" baseType="lpstr">
      <vt:lpstr>Arial</vt:lpstr>
      <vt:lpstr>Calibri</vt:lpstr>
      <vt:lpstr>Courier New</vt:lpstr>
      <vt:lpstr>Times New Roman</vt:lpstr>
      <vt:lpstr>Wingdings</vt:lpstr>
      <vt:lpstr>Wingdings 2</vt:lpstr>
      <vt:lpstr>Prezentace - šablona</vt:lpstr>
      <vt:lpstr>Rovnice</vt:lpstr>
      <vt:lpstr>Equation</vt:lpstr>
      <vt:lpstr>Prezentace aplikace PowerPoint</vt:lpstr>
      <vt:lpstr>Ložiska</vt:lpstr>
      <vt:lpstr>Kluzná ložiska</vt:lpstr>
      <vt:lpstr>Hydrostatická a hydrodynamická</vt:lpstr>
      <vt:lpstr>Hydrostatická a hydrodynamická</vt:lpstr>
      <vt:lpstr>Použití a nevýhody</vt:lpstr>
      <vt:lpstr>Kluzná ložiska</vt:lpstr>
      <vt:lpstr>Kluzná ložiska  </vt:lpstr>
      <vt:lpstr>Kluzná ložiska  </vt:lpstr>
      <vt:lpstr>Radiální kluzná ložiska  </vt:lpstr>
      <vt:lpstr>Axiální kluzná ložiska</vt:lpstr>
      <vt:lpstr>Základní kritéria návrhu</vt:lpstr>
      <vt:lpstr>Materiály samomazných a málomazných kluzných ložisek</vt:lpstr>
      <vt:lpstr>Provozní limity kluzných ložisek</vt:lpstr>
      <vt:lpstr>Nárůst teploty maziva</vt:lpstr>
      <vt:lpstr>Valivá ložiska</vt:lpstr>
      <vt:lpstr>Valivá ložiska</vt:lpstr>
      <vt:lpstr>Valivá ložiska</vt:lpstr>
      <vt:lpstr>Provedení </vt:lpstr>
      <vt:lpstr>Zajištění ložisek </vt:lpstr>
      <vt:lpstr>Použití a nevýhody</vt:lpstr>
      <vt:lpstr>Opakování – ložiskové proudy !</vt:lpstr>
      <vt:lpstr>Spojení hřídelů</vt:lpstr>
      <vt:lpstr>Spojení hřídelů</vt:lpstr>
      <vt:lpstr>Různé druhy spojek</vt:lpstr>
      <vt:lpstr>Různé druhy spojek</vt:lpstr>
      <vt:lpstr>Různé druhy spojek</vt:lpstr>
      <vt:lpstr>Různé druhy spojek</vt:lpstr>
      <vt:lpstr>Různé druhy spojek</vt:lpstr>
      <vt:lpstr>Různé druhy spojek</vt:lpstr>
      <vt:lpstr>Třecí spojky</vt:lpstr>
      <vt:lpstr>Třecí spojky</vt:lpstr>
      <vt:lpstr>Volnoběžné spojky</vt:lpstr>
      <vt:lpstr>Magnetické spojky</vt:lpstr>
      <vt:lpstr>Ložiskové štíty</vt:lpstr>
      <vt:lpstr>Ložiskové štíty</vt:lpstr>
      <vt:lpstr>Ložiskové štíty</vt:lpstr>
      <vt:lpstr>Ložiskové štíty</vt:lpstr>
      <vt:lpstr>Ložiskové štíty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Stavba Elektrických Strojů 1</dc:title>
  <dc:creator>Rumix</dc:creator>
  <cp:lastModifiedBy>Lukáš Veg</cp:lastModifiedBy>
  <cp:revision>369</cp:revision>
  <dcterms:created xsi:type="dcterms:W3CDTF">2011-09-16T14:26:25Z</dcterms:created>
  <dcterms:modified xsi:type="dcterms:W3CDTF">2021-11-02T14:15:16Z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0x01010006D60D2E6321EA41A3D2727E1AE5970B</vt:lpwstr>
  </property>
</Properties>
</file>