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4A28F4-0DF5-4739-85B9-8923F7F4AB5C}" v="389" dt="2022-04-25T18:43:03.8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71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 Pucso" userId="3370f8c8cefeca80" providerId="LiveId" clId="{5D4A28F4-0DF5-4739-85B9-8923F7F4AB5C}"/>
    <pc:docChg chg="undo custSel addSld modSld">
      <pc:chgData name="Ka Pucso" userId="3370f8c8cefeca80" providerId="LiveId" clId="{5D4A28F4-0DF5-4739-85B9-8923F7F4AB5C}" dt="2022-04-25T18:43:50.045" v="1745"/>
      <pc:docMkLst>
        <pc:docMk/>
      </pc:docMkLst>
      <pc:sldChg chg="addSp delSp modSp mod modClrScheme chgLayout">
        <pc:chgData name="Ka Pucso" userId="3370f8c8cefeca80" providerId="LiveId" clId="{5D4A28F4-0DF5-4739-85B9-8923F7F4AB5C}" dt="2022-04-25T15:14:35.469" v="62" actId="1036"/>
        <pc:sldMkLst>
          <pc:docMk/>
          <pc:sldMk cId="3103462040" sldId="256"/>
        </pc:sldMkLst>
        <pc:spChg chg="add del mod ord">
          <ac:chgData name="Ka Pucso" userId="3370f8c8cefeca80" providerId="LiveId" clId="{5D4A28F4-0DF5-4739-85B9-8923F7F4AB5C}" dt="2022-04-25T15:13:57.335" v="42" actId="478"/>
          <ac:spMkLst>
            <pc:docMk/>
            <pc:sldMk cId="3103462040" sldId="256"/>
            <ac:spMk id="5" creationId="{A6BFC661-DBBB-435F-9FA4-8A77962FDA4F}"/>
          </ac:spMkLst>
        </pc:spChg>
        <pc:graphicFrameChg chg="mod">
          <ac:chgData name="Ka Pucso" userId="3370f8c8cefeca80" providerId="LiveId" clId="{5D4A28F4-0DF5-4739-85B9-8923F7F4AB5C}" dt="2022-04-25T15:14:35.469" v="62" actId="1036"/>
          <ac:graphicFrameMkLst>
            <pc:docMk/>
            <pc:sldMk cId="3103462040" sldId="256"/>
            <ac:graphicFrameMk id="4" creationId="{DF326B81-12B6-43A2-92F2-C2AD28DBACB6}"/>
          </ac:graphicFrameMkLst>
        </pc:graphicFrameChg>
      </pc:sldChg>
      <pc:sldChg chg="addSp delSp modSp new mod">
        <pc:chgData name="Ka Pucso" userId="3370f8c8cefeca80" providerId="LiveId" clId="{5D4A28F4-0DF5-4739-85B9-8923F7F4AB5C}" dt="2022-04-25T17:46:53.408" v="1719" actId="1076"/>
        <pc:sldMkLst>
          <pc:docMk/>
          <pc:sldMk cId="1200437199" sldId="257"/>
        </pc:sldMkLst>
        <pc:spChg chg="del">
          <ac:chgData name="Ka Pucso" userId="3370f8c8cefeca80" providerId="LiveId" clId="{5D4A28F4-0DF5-4739-85B9-8923F7F4AB5C}" dt="2022-04-25T15:17:25.424" v="64" actId="478"/>
          <ac:spMkLst>
            <pc:docMk/>
            <pc:sldMk cId="1200437199" sldId="257"/>
            <ac:spMk id="2" creationId="{C8D9FC1A-227B-48E3-B1EE-68B069D89408}"/>
          </ac:spMkLst>
        </pc:spChg>
        <pc:spChg chg="add mod">
          <ac:chgData name="Ka Pucso" userId="3370f8c8cefeca80" providerId="LiveId" clId="{5D4A28F4-0DF5-4739-85B9-8923F7F4AB5C}" dt="2022-04-25T17:46:47.296" v="1718" actId="1076"/>
          <ac:spMkLst>
            <pc:docMk/>
            <pc:sldMk cId="1200437199" sldId="257"/>
            <ac:spMk id="4" creationId="{B8A7A5BD-59A8-4544-B2DE-1610BE72B257}"/>
          </ac:spMkLst>
        </pc:spChg>
        <pc:spChg chg="add del mod">
          <ac:chgData name="Ka Pucso" userId="3370f8c8cefeca80" providerId="LiveId" clId="{5D4A28F4-0DF5-4739-85B9-8923F7F4AB5C}" dt="2022-04-25T17:44:25.739" v="1615" actId="478"/>
          <ac:spMkLst>
            <pc:docMk/>
            <pc:sldMk cId="1200437199" sldId="257"/>
            <ac:spMk id="5" creationId="{8693C345-E667-46D6-8FA7-84552CEC1138}"/>
          </ac:spMkLst>
        </pc:spChg>
        <pc:spChg chg="add mod">
          <ac:chgData name="Ka Pucso" userId="3370f8c8cefeca80" providerId="LiveId" clId="{5D4A28F4-0DF5-4739-85B9-8923F7F4AB5C}" dt="2022-04-25T17:46:53.408" v="1719" actId="1076"/>
          <ac:spMkLst>
            <pc:docMk/>
            <pc:sldMk cId="1200437199" sldId="257"/>
            <ac:spMk id="7" creationId="{5A1B8CE4-3843-4E54-919B-8A36457F00B7}"/>
          </ac:spMkLst>
        </pc:spChg>
        <pc:graphicFrameChg chg="add mod">
          <ac:chgData name="Ka Pucso" userId="3370f8c8cefeca80" providerId="LiveId" clId="{5D4A28F4-0DF5-4739-85B9-8923F7F4AB5C}" dt="2022-04-25T15:20:42.642" v="72" actId="14100"/>
          <ac:graphicFrameMkLst>
            <pc:docMk/>
            <pc:sldMk cId="1200437199" sldId="257"/>
            <ac:graphicFrameMk id="3" creationId="{7DF7EC91-979F-4D09-A6F6-FA24CFCDBDA1}"/>
          </ac:graphicFrameMkLst>
        </pc:graphicFrameChg>
        <pc:picChg chg="add del mod">
          <ac:chgData name="Ka Pucso" userId="3370f8c8cefeca80" providerId="LiveId" clId="{5D4A28F4-0DF5-4739-85B9-8923F7F4AB5C}" dt="2022-04-25T15:19:09.623" v="67" actId="478"/>
          <ac:picMkLst>
            <pc:docMk/>
            <pc:sldMk cId="1200437199" sldId="257"/>
            <ac:picMk id="2050" creationId="{5C709F3D-3031-4D5C-AFFF-8D5564B0DC9C}"/>
          </ac:picMkLst>
        </pc:picChg>
      </pc:sldChg>
      <pc:sldChg chg="addSp delSp modSp new mod modClrScheme chgLayout">
        <pc:chgData name="Ka Pucso" userId="3370f8c8cefeca80" providerId="LiveId" clId="{5D4A28F4-0DF5-4739-85B9-8923F7F4AB5C}" dt="2022-04-25T17:17:48.860" v="993" actId="20577"/>
        <pc:sldMkLst>
          <pc:docMk/>
          <pc:sldMk cId="3511092626" sldId="258"/>
        </pc:sldMkLst>
        <pc:spChg chg="mod ord">
          <ac:chgData name="Ka Pucso" userId="3370f8c8cefeca80" providerId="LiveId" clId="{5D4A28F4-0DF5-4739-85B9-8923F7F4AB5C}" dt="2022-04-25T17:17:10.157" v="961" actId="1037"/>
          <ac:spMkLst>
            <pc:docMk/>
            <pc:sldMk cId="3511092626" sldId="258"/>
            <ac:spMk id="2" creationId="{0083358D-52C4-4C3C-8B96-E4F9881E5B02}"/>
          </ac:spMkLst>
        </pc:spChg>
        <pc:spChg chg="add del mod ord">
          <ac:chgData name="Ka Pucso" userId="3370f8c8cefeca80" providerId="LiveId" clId="{5D4A28F4-0DF5-4739-85B9-8923F7F4AB5C}" dt="2022-04-25T17:13:02.419" v="878" actId="700"/>
          <ac:spMkLst>
            <pc:docMk/>
            <pc:sldMk cId="3511092626" sldId="258"/>
            <ac:spMk id="3" creationId="{E128BD93-9086-4414-9CB0-FD44ECD64148}"/>
          </ac:spMkLst>
        </pc:spChg>
        <pc:spChg chg="add del mod ord">
          <ac:chgData name="Ka Pucso" userId="3370f8c8cefeca80" providerId="LiveId" clId="{5D4A28F4-0DF5-4739-85B9-8923F7F4AB5C}" dt="2022-04-25T17:13:28.567" v="888" actId="700"/>
          <ac:spMkLst>
            <pc:docMk/>
            <pc:sldMk cId="3511092626" sldId="258"/>
            <ac:spMk id="4" creationId="{BB01ACC3-47D7-4941-A978-9B48B9A15DED}"/>
          </ac:spMkLst>
        </pc:spChg>
        <pc:spChg chg="add mod">
          <ac:chgData name="Ka Pucso" userId="3370f8c8cefeca80" providerId="LiveId" clId="{5D4A28F4-0DF5-4739-85B9-8923F7F4AB5C}" dt="2022-04-25T17:17:48.860" v="993" actId="20577"/>
          <ac:spMkLst>
            <pc:docMk/>
            <pc:sldMk cId="3511092626" sldId="258"/>
            <ac:spMk id="5" creationId="{546CB6EC-B201-41DB-8534-7F0B75692F68}"/>
          </ac:spMkLst>
        </pc:spChg>
        <pc:picChg chg="add mod">
          <ac:chgData name="Ka Pucso" userId="3370f8c8cefeca80" providerId="LiveId" clId="{5D4A28F4-0DF5-4739-85B9-8923F7F4AB5C}" dt="2022-04-25T17:17:24.318" v="983" actId="1036"/>
          <ac:picMkLst>
            <pc:docMk/>
            <pc:sldMk cId="3511092626" sldId="258"/>
            <ac:picMk id="3074" creationId="{25ED184B-BA7B-4876-812C-20392037DB18}"/>
          </ac:picMkLst>
        </pc:picChg>
        <pc:picChg chg="add mod">
          <ac:chgData name="Ka Pucso" userId="3370f8c8cefeca80" providerId="LiveId" clId="{5D4A28F4-0DF5-4739-85B9-8923F7F4AB5C}" dt="2022-04-25T17:17:10.157" v="961" actId="1037"/>
          <ac:picMkLst>
            <pc:docMk/>
            <pc:sldMk cId="3511092626" sldId="258"/>
            <ac:picMk id="3076" creationId="{B8071ADF-F9E2-4589-9018-DEA173D4EDEF}"/>
          </ac:picMkLst>
        </pc:picChg>
        <pc:picChg chg="add mod">
          <ac:chgData name="Ka Pucso" userId="3370f8c8cefeca80" providerId="LiveId" clId="{5D4A28F4-0DF5-4739-85B9-8923F7F4AB5C}" dt="2022-04-25T17:17:10.157" v="961" actId="1037"/>
          <ac:picMkLst>
            <pc:docMk/>
            <pc:sldMk cId="3511092626" sldId="258"/>
            <ac:picMk id="3078" creationId="{7BE25A8E-F95B-4259-A709-548AD0183C9C}"/>
          </ac:picMkLst>
        </pc:picChg>
      </pc:sldChg>
      <pc:sldChg chg="addSp delSp modSp new mod setBg">
        <pc:chgData name="Ka Pucso" userId="3370f8c8cefeca80" providerId="LiveId" clId="{5D4A28F4-0DF5-4739-85B9-8923F7F4AB5C}" dt="2022-04-25T17:18:07.501" v="1001" actId="20577"/>
        <pc:sldMkLst>
          <pc:docMk/>
          <pc:sldMk cId="3826946849" sldId="259"/>
        </pc:sldMkLst>
        <pc:spChg chg="del">
          <ac:chgData name="Ka Pucso" userId="3370f8c8cefeca80" providerId="LiveId" clId="{5D4A28F4-0DF5-4739-85B9-8923F7F4AB5C}" dt="2022-04-25T15:28:52.892" v="114" actId="478"/>
          <ac:spMkLst>
            <pc:docMk/>
            <pc:sldMk cId="3826946849" sldId="259"/>
            <ac:spMk id="2" creationId="{4D8920F7-73DC-4F7C-84D0-597C483FC570}"/>
          </ac:spMkLst>
        </pc:spChg>
        <pc:spChg chg="add del mod">
          <ac:chgData name="Ka Pucso" userId="3370f8c8cefeca80" providerId="LiveId" clId="{5D4A28F4-0DF5-4739-85B9-8923F7F4AB5C}" dt="2022-04-25T15:34:25.760" v="185" actId="478"/>
          <ac:spMkLst>
            <pc:docMk/>
            <pc:sldMk cId="3826946849" sldId="259"/>
            <ac:spMk id="3" creationId="{184EF9F0-B774-403F-BAD9-4B9D299C5318}"/>
          </ac:spMkLst>
        </pc:spChg>
        <pc:spChg chg="add mod">
          <ac:chgData name="Ka Pucso" userId="3370f8c8cefeca80" providerId="LiveId" clId="{5D4A28F4-0DF5-4739-85B9-8923F7F4AB5C}" dt="2022-04-25T17:18:07.501" v="1001" actId="20577"/>
          <ac:spMkLst>
            <pc:docMk/>
            <pc:sldMk cId="3826946849" sldId="259"/>
            <ac:spMk id="11" creationId="{B450DB30-BC43-4970-9F5C-B99213E9CF2C}"/>
          </ac:spMkLst>
        </pc:spChg>
        <pc:spChg chg="add del">
          <ac:chgData name="Ka Pucso" userId="3370f8c8cefeca80" providerId="LiveId" clId="{5D4A28F4-0DF5-4739-85B9-8923F7F4AB5C}" dt="2022-04-25T15:32:05.022" v="128" actId="26606"/>
          <ac:spMkLst>
            <pc:docMk/>
            <pc:sldMk cId="3826946849" sldId="259"/>
            <ac:spMk id="79" creationId="{E8DC6FCD-811B-436E-9FEE-FC957486CD7E}"/>
          </ac:spMkLst>
        </pc:spChg>
        <pc:picChg chg="add del mod">
          <ac:chgData name="Ka Pucso" userId="3370f8c8cefeca80" providerId="LiveId" clId="{5D4A28F4-0DF5-4739-85B9-8923F7F4AB5C}" dt="2022-04-25T15:30:41.363" v="124" actId="478"/>
          <ac:picMkLst>
            <pc:docMk/>
            <pc:sldMk cId="3826946849" sldId="259"/>
            <ac:picMk id="4098" creationId="{41A320C1-FE0C-4E53-B0F2-0F040244A7E5}"/>
          </ac:picMkLst>
        </pc:picChg>
        <pc:picChg chg="add mod">
          <ac:chgData name="Ka Pucso" userId="3370f8c8cefeca80" providerId="LiveId" clId="{5D4A28F4-0DF5-4739-85B9-8923F7F4AB5C}" dt="2022-04-25T15:34:01.481" v="183" actId="1037"/>
          <ac:picMkLst>
            <pc:docMk/>
            <pc:sldMk cId="3826946849" sldId="259"/>
            <ac:picMk id="4100" creationId="{4D83A9DB-B270-4266-A660-864945045CDD}"/>
          </ac:picMkLst>
        </pc:picChg>
        <pc:picChg chg="add mod">
          <ac:chgData name="Ka Pucso" userId="3370f8c8cefeca80" providerId="LiveId" clId="{5D4A28F4-0DF5-4739-85B9-8923F7F4AB5C}" dt="2022-04-25T15:33:58.566" v="181" actId="1038"/>
          <ac:picMkLst>
            <pc:docMk/>
            <pc:sldMk cId="3826946849" sldId="259"/>
            <ac:picMk id="4102" creationId="{E7A3DF38-32B4-4E76-8F5C-29D60F0BB62F}"/>
          </ac:picMkLst>
        </pc:picChg>
        <pc:picChg chg="add mod">
          <ac:chgData name="Ka Pucso" userId="3370f8c8cefeca80" providerId="LiveId" clId="{5D4A28F4-0DF5-4739-85B9-8923F7F4AB5C}" dt="2022-04-25T15:35:04.842" v="196" actId="1036"/>
          <ac:picMkLst>
            <pc:docMk/>
            <pc:sldMk cId="3826946849" sldId="259"/>
            <ac:picMk id="4104" creationId="{81365B8F-C7DF-455D-8CFF-F133DEE02F1F}"/>
          </ac:picMkLst>
        </pc:picChg>
        <pc:picChg chg="add mod ord">
          <ac:chgData name="Ka Pucso" userId="3370f8c8cefeca80" providerId="LiveId" clId="{5D4A28F4-0DF5-4739-85B9-8923F7F4AB5C}" dt="2022-04-25T15:33:58.566" v="181" actId="1038"/>
          <ac:picMkLst>
            <pc:docMk/>
            <pc:sldMk cId="3826946849" sldId="259"/>
            <ac:picMk id="4106" creationId="{C725C97C-D342-468E-9544-15FEEDFF65FA}"/>
          </ac:picMkLst>
        </pc:picChg>
        <pc:picChg chg="add del">
          <ac:chgData name="Ka Pucso" userId="3370f8c8cefeca80" providerId="LiveId" clId="{5D4A28F4-0DF5-4739-85B9-8923F7F4AB5C}" dt="2022-04-25T15:34:33.587" v="187" actId="478"/>
          <ac:picMkLst>
            <pc:docMk/>
            <pc:sldMk cId="3826946849" sldId="259"/>
            <ac:picMk id="4108" creationId="{0269A826-F895-4944-9B57-731539D1AE84}"/>
          </ac:picMkLst>
        </pc:picChg>
      </pc:sldChg>
      <pc:sldChg chg="addSp delSp modSp new mod">
        <pc:chgData name="Ka Pucso" userId="3370f8c8cefeca80" providerId="LiveId" clId="{5D4A28F4-0DF5-4739-85B9-8923F7F4AB5C}" dt="2022-04-25T17:29:54.003" v="1336" actId="1076"/>
        <pc:sldMkLst>
          <pc:docMk/>
          <pc:sldMk cId="263096288" sldId="260"/>
        </pc:sldMkLst>
        <pc:spChg chg="del">
          <ac:chgData name="Ka Pucso" userId="3370f8c8cefeca80" providerId="LiveId" clId="{5D4A28F4-0DF5-4739-85B9-8923F7F4AB5C}" dt="2022-04-25T15:53:25.173" v="241" actId="478"/>
          <ac:spMkLst>
            <pc:docMk/>
            <pc:sldMk cId="263096288" sldId="260"/>
            <ac:spMk id="2" creationId="{2AE74BD8-AE2C-448F-965D-6D5BD90B9846}"/>
          </ac:spMkLst>
        </pc:spChg>
        <pc:spChg chg="add mod">
          <ac:chgData name="Ka Pucso" userId="3370f8c8cefeca80" providerId="LiveId" clId="{5D4A28F4-0DF5-4739-85B9-8923F7F4AB5C}" dt="2022-04-25T17:29:54.003" v="1336" actId="1076"/>
          <ac:spMkLst>
            <pc:docMk/>
            <pc:sldMk cId="263096288" sldId="260"/>
            <ac:spMk id="8" creationId="{39E4563E-7E85-4727-A993-975EE5B6A220}"/>
          </ac:spMkLst>
        </pc:spChg>
        <pc:spChg chg="add mod">
          <ac:chgData name="Ka Pucso" userId="3370f8c8cefeca80" providerId="LiveId" clId="{5D4A28F4-0DF5-4739-85B9-8923F7F4AB5C}" dt="2022-04-25T17:29:14.356" v="1324" actId="1076"/>
          <ac:spMkLst>
            <pc:docMk/>
            <pc:sldMk cId="263096288" sldId="260"/>
            <ac:spMk id="10" creationId="{AD10F4E1-792C-440B-B276-F009BE2A39FD}"/>
          </ac:spMkLst>
        </pc:spChg>
        <pc:spChg chg="add mod">
          <ac:chgData name="Ka Pucso" userId="3370f8c8cefeca80" providerId="LiveId" clId="{5D4A28F4-0DF5-4739-85B9-8923F7F4AB5C}" dt="2022-04-25T17:29:33.484" v="1326" actId="2711"/>
          <ac:spMkLst>
            <pc:docMk/>
            <pc:sldMk cId="263096288" sldId="260"/>
            <ac:spMk id="11" creationId="{4BCA0A0E-D636-48AB-B2CF-0D148FFB0D1B}"/>
          </ac:spMkLst>
        </pc:spChg>
        <pc:picChg chg="add del mod">
          <ac:chgData name="Ka Pucso" userId="3370f8c8cefeca80" providerId="LiveId" clId="{5D4A28F4-0DF5-4739-85B9-8923F7F4AB5C}" dt="2022-04-25T17:29:42.242" v="1335" actId="1037"/>
          <ac:picMkLst>
            <pc:docMk/>
            <pc:sldMk cId="263096288" sldId="260"/>
            <ac:picMk id="5122" creationId="{77C6A1F5-8625-4829-97CC-F4C460007E10}"/>
          </ac:picMkLst>
        </pc:picChg>
        <pc:picChg chg="add mod">
          <ac:chgData name="Ka Pucso" userId="3370f8c8cefeca80" providerId="LiveId" clId="{5D4A28F4-0DF5-4739-85B9-8923F7F4AB5C}" dt="2022-04-25T17:28:50.593" v="1318" actId="1076"/>
          <ac:picMkLst>
            <pc:docMk/>
            <pc:sldMk cId="263096288" sldId="260"/>
            <ac:picMk id="5124" creationId="{970D5FF3-728F-475D-81C5-EE15AA3BE99A}"/>
          </ac:picMkLst>
        </pc:picChg>
        <pc:picChg chg="add del">
          <ac:chgData name="Ka Pucso" userId="3370f8c8cefeca80" providerId="LiveId" clId="{5D4A28F4-0DF5-4739-85B9-8923F7F4AB5C}" dt="2022-04-25T15:51:42.186" v="227" actId="478"/>
          <ac:picMkLst>
            <pc:docMk/>
            <pc:sldMk cId="263096288" sldId="260"/>
            <ac:picMk id="5126" creationId="{79BC39D5-39CB-403A-98FF-A098A5627C6D}"/>
          </ac:picMkLst>
        </pc:picChg>
        <pc:picChg chg="add del">
          <ac:chgData name="Ka Pucso" userId="3370f8c8cefeca80" providerId="LiveId" clId="{5D4A28F4-0DF5-4739-85B9-8923F7F4AB5C}" dt="2022-04-25T15:51:55.028" v="229" actId="478"/>
          <ac:picMkLst>
            <pc:docMk/>
            <pc:sldMk cId="263096288" sldId="260"/>
            <ac:picMk id="5128" creationId="{FFAF7D84-22DD-4245-9E5F-B0E1B66A45D2}"/>
          </ac:picMkLst>
        </pc:picChg>
        <pc:picChg chg="add mod">
          <ac:chgData name="Ka Pucso" userId="3370f8c8cefeca80" providerId="LiveId" clId="{5D4A28F4-0DF5-4739-85B9-8923F7F4AB5C}" dt="2022-04-25T17:28:47.773" v="1317" actId="1076"/>
          <ac:picMkLst>
            <pc:docMk/>
            <pc:sldMk cId="263096288" sldId="260"/>
            <ac:picMk id="5130" creationId="{8843E138-671F-4DAA-9342-9910E272D180}"/>
          </ac:picMkLst>
        </pc:picChg>
      </pc:sldChg>
      <pc:sldChg chg="addSp delSp modSp new mod">
        <pc:chgData name="Ka Pucso" userId="3370f8c8cefeca80" providerId="LiveId" clId="{5D4A28F4-0DF5-4739-85B9-8923F7F4AB5C}" dt="2022-04-25T17:18:49.034" v="1022" actId="20577"/>
        <pc:sldMkLst>
          <pc:docMk/>
          <pc:sldMk cId="678332399" sldId="261"/>
        </pc:sldMkLst>
        <pc:spChg chg="del">
          <ac:chgData name="Ka Pucso" userId="3370f8c8cefeca80" providerId="LiveId" clId="{5D4A28F4-0DF5-4739-85B9-8923F7F4AB5C}" dt="2022-04-25T16:47:03.912" v="396" actId="478"/>
          <ac:spMkLst>
            <pc:docMk/>
            <pc:sldMk cId="678332399" sldId="261"/>
            <ac:spMk id="2" creationId="{91762599-E51E-496C-B562-1B852AED7D4D}"/>
          </ac:spMkLst>
        </pc:spChg>
        <pc:spChg chg="add mod">
          <ac:chgData name="Ka Pucso" userId="3370f8c8cefeca80" providerId="LiveId" clId="{5D4A28F4-0DF5-4739-85B9-8923F7F4AB5C}" dt="2022-04-25T17:18:49.034" v="1022" actId="20577"/>
          <ac:spMkLst>
            <pc:docMk/>
            <pc:sldMk cId="678332399" sldId="261"/>
            <ac:spMk id="8" creationId="{6D3FB452-6B5A-422A-ACED-C3A3B9E1CD5E}"/>
          </ac:spMkLst>
        </pc:spChg>
        <pc:picChg chg="add del mod">
          <ac:chgData name="Ka Pucso" userId="3370f8c8cefeca80" providerId="LiveId" clId="{5D4A28F4-0DF5-4739-85B9-8923F7F4AB5C}" dt="2022-04-25T16:48:03.956" v="405" actId="478"/>
          <ac:picMkLst>
            <pc:docMk/>
            <pc:sldMk cId="678332399" sldId="261"/>
            <ac:picMk id="5" creationId="{015336E6-4B5C-4B05-A318-4B18A2B89C9F}"/>
          </ac:picMkLst>
        </pc:picChg>
        <pc:picChg chg="add mod">
          <ac:chgData name="Ka Pucso" userId="3370f8c8cefeca80" providerId="LiveId" clId="{5D4A28F4-0DF5-4739-85B9-8923F7F4AB5C}" dt="2022-04-25T16:51:43.646" v="472" actId="1076"/>
          <ac:picMkLst>
            <pc:docMk/>
            <pc:sldMk cId="678332399" sldId="261"/>
            <ac:picMk id="6146" creationId="{D2F496C7-8630-4D18-A924-CDFDDC7689F3}"/>
          </ac:picMkLst>
        </pc:picChg>
        <pc:picChg chg="add mod">
          <ac:chgData name="Ka Pucso" userId="3370f8c8cefeca80" providerId="LiveId" clId="{5D4A28F4-0DF5-4739-85B9-8923F7F4AB5C}" dt="2022-04-25T16:51:20.021" v="455" actId="1076"/>
          <ac:picMkLst>
            <pc:docMk/>
            <pc:sldMk cId="678332399" sldId="261"/>
            <ac:picMk id="6148" creationId="{58CD4092-FAE1-433C-B0AC-4C05766AFF5B}"/>
          </ac:picMkLst>
        </pc:picChg>
        <pc:picChg chg="add mod">
          <ac:chgData name="Ka Pucso" userId="3370f8c8cefeca80" providerId="LiveId" clId="{5D4A28F4-0DF5-4739-85B9-8923F7F4AB5C}" dt="2022-04-25T16:51:12.509" v="454" actId="1037"/>
          <ac:picMkLst>
            <pc:docMk/>
            <pc:sldMk cId="678332399" sldId="261"/>
            <ac:picMk id="6150" creationId="{11FAB67B-5A4C-4140-AC74-29EAE2263BE2}"/>
          </ac:picMkLst>
        </pc:picChg>
        <pc:picChg chg="add mod">
          <ac:chgData name="Ka Pucso" userId="3370f8c8cefeca80" providerId="LiveId" clId="{5D4A28F4-0DF5-4739-85B9-8923F7F4AB5C}" dt="2022-04-25T16:51:51.445" v="473" actId="1076"/>
          <ac:picMkLst>
            <pc:docMk/>
            <pc:sldMk cId="678332399" sldId="261"/>
            <ac:picMk id="6152" creationId="{E4B8BDA4-2397-41FE-AB11-C06FD58AA4F2}"/>
          </ac:picMkLst>
        </pc:picChg>
      </pc:sldChg>
      <pc:sldChg chg="addSp delSp modSp new mod">
        <pc:chgData name="Ka Pucso" userId="3370f8c8cefeca80" providerId="LiveId" clId="{5D4A28F4-0DF5-4739-85B9-8923F7F4AB5C}" dt="2022-04-25T17:47:32.365" v="1730" actId="1076"/>
        <pc:sldMkLst>
          <pc:docMk/>
          <pc:sldMk cId="962044788" sldId="262"/>
        </pc:sldMkLst>
        <pc:spChg chg="del">
          <ac:chgData name="Ka Pucso" userId="3370f8c8cefeca80" providerId="LiveId" clId="{5D4A28F4-0DF5-4739-85B9-8923F7F4AB5C}" dt="2022-04-25T16:55:06.121" v="489" actId="478"/>
          <ac:spMkLst>
            <pc:docMk/>
            <pc:sldMk cId="962044788" sldId="262"/>
            <ac:spMk id="2" creationId="{26B9BB1D-45FA-47CF-8530-0E87EE493E00}"/>
          </ac:spMkLst>
        </pc:spChg>
        <pc:spChg chg="add mod">
          <ac:chgData name="Ka Pucso" userId="3370f8c8cefeca80" providerId="LiveId" clId="{5D4A28F4-0DF5-4739-85B9-8923F7F4AB5C}" dt="2022-04-25T17:47:32.365" v="1730" actId="1076"/>
          <ac:spMkLst>
            <pc:docMk/>
            <pc:sldMk cId="962044788" sldId="262"/>
            <ac:spMk id="5" creationId="{878E6D46-419A-4C9E-A239-5C6B1E55F596}"/>
          </ac:spMkLst>
        </pc:spChg>
        <pc:spChg chg="add mod">
          <ac:chgData name="Ka Pucso" userId="3370f8c8cefeca80" providerId="LiveId" clId="{5D4A28F4-0DF5-4739-85B9-8923F7F4AB5C}" dt="2022-04-25T17:47:24.205" v="1729" actId="1037"/>
          <ac:spMkLst>
            <pc:docMk/>
            <pc:sldMk cId="962044788" sldId="262"/>
            <ac:spMk id="6" creationId="{F2DAF848-2953-47E6-9105-F8B76A0B9CAD}"/>
          </ac:spMkLst>
        </pc:spChg>
        <pc:picChg chg="add mod">
          <ac:chgData name="Ka Pucso" userId="3370f8c8cefeca80" providerId="LiveId" clId="{5D4A28F4-0DF5-4739-85B9-8923F7F4AB5C}" dt="2022-04-25T16:55:09.867" v="491" actId="1076"/>
          <ac:picMkLst>
            <pc:docMk/>
            <pc:sldMk cId="962044788" sldId="262"/>
            <ac:picMk id="7170" creationId="{8F716773-A191-471A-8C27-0B9ECBCD8EE7}"/>
          </ac:picMkLst>
        </pc:picChg>
        <pc:picChg chg="add mod">
          <ac:chgData name="Ka Pucso" userId="3370f8c8cefeca80" providerId="LiveId" clId="{5D4A28F4-0DF5-4739-85B9-8923F7F4AB5C}" dt="2022-04-25T16:55:27.847" v="494" actId="1038"/>
          <ac:picMkLst>
            <pc:docMk/>
            <pc:sldMk cId="962044788" sldId="262"/>
            <ac:picMk id="7172" creationId="{6D558320-5CA7-4BDE-8C5A-4F6F5D801D14}"/>
          </ac:picMkLst>
        </pc:picChg>
      </pc:sldChg>
      <pc:sldChg chg="addSp delSp modSp new mod">
        <pc:chgData name="Ka Pucso" userId="3370f8c8cefeca80" providerId="LiveId" clId="{5D4A28F4-0DF5-4739-85B9-8923F7F4AB5C}" dt="2022-04-25T17:42:35.533" v="1611" actId="207"/>
        <pc:sldMkLst>
          <pc:docMk/>
          <pc:sldMk cId="2761515296" sldId="263"/>
        </pc:sldMkLst>
        <pc:spChg chg="del">
          <ac:chgData name="Ka Pucso" userId="3370f8c8cefeca80" providerId="LiveId" clId="{5D4A28F4-0DF5-4739-85B9-8923F7F4AB5C}" dt="2022-04-25T16:55:45.900" v="496" actId="478"/>
          <ac:spMkLst>
            <pc:docMk/>
            <pc:sldMk cId="2761515296" sldId="263"/>
            <ac:spMk id="2" creationId="{9DD98104-3F57-4A7A-9E9B-1C185FE5E9E7}"/>
          </ac:spMkLst>
        </pc:spChg>
        <pc:spChg chg="add mod">
          <ac:chgData name="Ka Pucso" userId="3370f8c8cefeca80" providerId="LiveId" clId="{5D4A28F4-0DF5-4739-85B9-8923F7F4AB5C}" dt="2022-04-25T17:42:35.533" v="1611" actId="207"/>
          <ac:spMkLst>
            <pc:docMk/>
            <pc:sldMk cId="2761515296" sldId="263"/>
            <ac:spMk id="6" creationId="{7EBA7FA7-D16C-4515-A298-AFCD43CC0979}"/>
          </ac:spMkLst>
        </pc:spChg>
        <pc:spChg chg="add mod">
          <ac:chgData name="Ka Pucso" userId="3370f8c8cefeca80" providerId="LiveId" clId="{5D4A28F4-0DF5-4739-85B9-8923F7F4AB5C}" dt="2022-04-25T17:35:48.973" v="1445" actId="2711"/>
          <ac:spMkLst>
            <pc:docMk/>
            <pc:sldMk cId="2761515296" sldId="263"/>
            <ac:spMk id="7" creationId="{019E6CB6-42B1-4F76-BDC0-197A5F13A711}"/>
          </ac:spMkLst>
        </pc:spChg>
        <pc:spChg chg="add mod">
          <ac:chgData name="Ka Pucso" userId="3370f8c8cefeca80" providerId="LiveId" clId="{5D4A28F4-0DF5-4739-85B9-8923F7F4AB5C}" dt="2022-04-25T17:39:55.568" v="1521" actId="1076"/>
          <ac:spMkLst>
            <pc:docMk/>
            <pc:sldMk cId="2761515296" sldId="263"/>
            <ac:spMk id="8" creationId="{E2CDE3B0-BD0A-4A98-8D55-6A3CAB45BF60}"/>
          </ac:spMkLst>
        </pc:spChg>
        <pc:spChg chg="add del mod">
          <ac:chgData name="Ka Pucso" userId="3370f8c8cefeca80" providerId="LiveId" clId="{5D4A28F4-0DF5-4739-85B9-8923F7F4AB5C}" dt="2022-04-25T17:38:26.668" v="1498" actId="478"/>
          <ac:spMkLst>
            <pc:docMk/>
            <pc:sldMk cId="2761515296" sldId="263"/>
            <ac:spMk id="10" creationId="{8E09CA68-3EE2-4C86-8834-0A421790839A}"/>
          </ac:spMkLst>
        </pc:spChg>
        <pc:spChg chg="add mod">
          <ac:chgData name="Ka Pucso" userId="3370f8c8cefeca80" providerId="LiveId" clId="{5D4A28F4-0DF5-4739-85B9-8923F7F4AB5C}" dt="2022-04-25T17:40:00.644" v="1522" actId="1076"/>
          <ac:spMkLst>
            <pc:docMk/>
            <pc:sldMk cId="2761515296" sldId="263"/>
            <ac:spMk id="11" creationId="{1413764B-0570-4F28-B681-F778FD0B2D38}"/>
          </ac:spMkLst>
        </pc:spChg>
        <pc:picChg chg="add mod">
          <ac:chgData name="Ka Pucso" userId="3370f8c8cefeca80" providerId="LiveId" clId="{5D4A28F4-0DF5-4739-85B9-8923F7F4AB5C}" dt="2022-04-25T17:07:05.639" v="721" actId="1076"/>
          <ac:picMkLst>
            <pc:docMk/>
            <pc:sldMk cId="2761515296" sldId="263"/>
            <ac:picMk id="8194" creationId="{A3008CDE-3E29-43B5-A196-8C9E9D730DEB}"/>
          </ac:picMkLst>
        </pc:picChg>
        <pc:picChg chg="add del mod">
          <ac:chgData name="Ka Pucso" userId="3370f8c8cefeca80" providerId="LiveId" clId="{5D4A28F4-0DF5-4739-85B9-8923F7F4AB5C}" dt="2022-04-25T17:07:09.864" v="722" actId="1076"/>
          <ac:picMkLst>
            <pc:docMk/>
            <pc:sldMk cId="2761515296" sldId="263"/>
            <ac:picMk id="8196" creationId="{C6F64300-3733-4A8B-A669-0DDD585481D3}"/>
          </ac:picMkLst>
        </pc:picChg>
        <pc:picChg chg="add mod">
          <ac:chgData name="Ka Pucso" userId="3370f8c8cefeca80" providerId="LiveId" clId="{5D4A28F4-0DF5-4739-85B9-8923F7F4AB5C}" dt="2022-04-25T17:07:12.176" v="723" actId="1076"/>
          <ac:picMkLst>
            <pc:docMk/>
            <pc:sldMk cId="2761515296" sldId="263"/>
            <ac:picMk id="8198" creationId="{FEE60FB2-CBD4-41BE-B37E-F9F2570D9995}"/>
          </ac:picMkLst>
        </pc:picChg>
      </pc:sldChg>
      <pc:sldChg chg="addSp delSp modSp new mod">
        <pc:chgData name="Ka Pucso" userId="3370f8c8cefeca80" providerId="LiveId" clId="{5D4A28F4-0DF5-4739-85B9-8923F7F4AB5C}" dt="2022-04-25T18:43:50.045" v="1745"/>
        <pc:sldMkLst>
          <pc:docMk/>
          <pc:sldMk cId="2867152317" sldId="264"/>
        </pc:sldMkLst>
        <pc:spChg chg="del">
          <ac:chgData name="Ka Pucso" userId="3370f8c8cefeca80" providerId="LiveId" clId="{5D4A28F4-0DF5-4739-85B9-8923F7F4AB5C}" dt="2022-04-25T17:20:05.413" v="1038" actId="478"/>
          <ac:spMkLst>
            <pc:docMk/>
            <pc:sldMk cId="2867152317" sldId="264"/>
            <ac:spMk id="2" creationId="{13B74AFB-C501-406E-8113-8E9F6E9A13CC}"/>
          </ac:spMkLst>
        </pc:spChg>
        <pc:spChg chg="add mod">
          <ac:chgData name="Ka Pucso" userId="3370f8c8cefeca80" providerId="LiveId" clId="{5D4A28F4-0DF5-4739-85B9-8923F7F4AB5C}" dt="2022-04-25T18:43:50.045" v="1745"/>
          <ac:spMkLst>
            <pc:docMk/>
            <pc:sldMk cId="2867152317" sldId="264"/>
            <ac:spMk id="4" creationId="{FDCB56B3-9C23-4220-867C-431099DA22B8}"/>
          </ac:spMkLst>
        </pc:spChg>
        <pc:picChg chg="add del">
          <ac:chgData name="Ka Pucso" userId="3370f8c8cefeca80" providerId="LiveId" clId="{5D4A28F4-0DF5-4739-85B9-8923F7F4AB5C}" dt="2022-04-25T17:19:51.697" v="1036" actId="478"/>
          <ac:picMkLst>
            <pc:docMk/>
            <pc:sldMk cId="2867152317" sldId="264"/>
            <ac:picMk id="9218" creationId="{000D5E64-D3BE-41E9-947F-D565FF26EE85}"/>
          </ac:picMkLst>
        </pc:picChg>
      </pc:sldChg>
      <pc:sldChg chg="addSp delSp modSp new mod">
        <pc:chgData name="Ka Pucso" userId="3370f8c8cefeca80" providerId="LiveId" clId="{5D4A28F4-0DF5-4739-85B9-8923F7F4AB5C}" dt="2022-04-25T18:43:10.604" v="1740" actId="20577"/>
        <pc:sldMkLst>
          <pc:docMk/>
          <pc:sldMk cId="2523061888" sldId="265"/>
        </pc:sldMkLst>
        <pc:spChg chg="del">
          <ac:chgData name="Ka Pucso" userId="3370f8c8cefeca80" providerId="LiveId" clId="{5D4A28F4-0DF5-4739-85B9-8923F7F4AB5C}" dt="2022-04-25T18:41:09.242" v="1732" actId="478"/>
          <ac:spMkLst>
            <pc:docMk/>
            <pc:sldMk cId="2523061888" sldId="265"/>
            <ac:spMk id="2" creationId="{6B63F103-E647-49C1-9B0E-670C2117712F}"/>
          </ac:spMkLst>
        </pc:spChg>
        <pc:spChg chg="add mod">
          <ac:chgData name="Ka Pucso" userId="3370f8c8cefeca80" providerId="LiveId" clId="{5D4A28F4-0DF5-4739-85B9-8923F7F4AB5C}" dt="2022-04-25T18:43:10.604" v="1740" actId="20577"/>
          <ac:spMkLst>
            <pc:docMk/>
            <pc:sldMk cId="2523061888" sldId="265"/>
            <ac:spMk id="4" creationId="{EC3A6E79-85F0-45AE-8B16-B514718280E1}"/>
          </ac:spMkLst>
        </pc:spChg>
        <pc:picChg chg="add mod">
          <ac:chgData name="Ka Pucso" userId="3370f8c8cefeca80" providerId="LiveId" clId="{5D4A28F4-0DF5-4739-85B9-8923F7F4AB5C}" dt="2022-04-25T18:42:41.642" v="1736" actId="1076"/>
          <ac:picMkLst>
            <pc:docMk/>
            <pc:sldMk cId="2523061888" sldId="265"/>
            <ac:picMk id="1026" creationId="{09A0FC01-EAB4-4407-8314-8CA2A10C017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9C252F-20D7-40A8-9FB3-0BE8559779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50EE958-829C-4FF2-9914-FA4A76B03B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627396F-7CB5-4243-9CFE-5B0801FB8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C5996-B657-4537-8947-14F85A2B8698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991791B-51CA-41BB-8A4A-5CA95A2F3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A495D1B-02DE-4929-A0BD-715421B5A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E30A-C87F-497D-9A2A-C85C2E73FC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1591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5EE1BB-E9D1-4370-B561-008D43922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D16B32-6D2B-4A10-AB3C-E1663C8F5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5248EF9-5252-4111-8C4A-401C2247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C5996-B657-4537-8947-14F85A2B8698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6147E3E-F9EC-4063-B9A9-CD9B4953C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889A09C-7400-4556-A907-45BDCECA3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E30A-C87F-497D-9A2A-C85C2E73FC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9579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93A55E-E710-48D6-AEDC-54F4E9123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A2AC6DE-984D-4E0F-B9CA-9CD83F3AA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A2EB5FB-C78B-4922-8DD0-1DFC39E28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C5996-B657-4537-8947-14F85A2B8698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516A30B-7643-4093-8572-D18B7E1A8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BE7CC3D-3974-480E-8B42-0905EE189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E30A-C87F-497D-9A2A-C85C2E73FC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406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4B336D-030E-4AA9-BFAD-8DE857A41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EDD7276-5D4E-4EA5-AC6E-C1785A60D3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D5829F3-1C4E-4E9F-AA84-6F6823BDB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BD68A0E-D689-4ADF-B4A7-0FA068D69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C5996-B657-4537-8947-14F85A2B8698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1C92191-5649-4AB5-853D-86DB63BAA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13774FE-A503-4467-AF12-89F890ACC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E30A-C87F-497D-9A2A-C85C2E73FC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270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42C87F-1A83-48DE-A241-3B15BFC71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97B9670-50D0-43BD-A48E-AF55ED6B5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7DD002E-80B9-4800-815A-53D930981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BBADF09-33F9-4E11-A011-7F62E4B668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313544E-80E9-4215-AD6D-507D3F564E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C0C4955-B6DB-4DAA-BA7D-5E8FC5AEB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C5996-B657-4537-8947-14F85A2B8698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23F458B-3916-42E5-BFB1-3A3358721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E72F5CF-73F6-4DAF-8730-7C568BE83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E30A-C87F-497D-9A2A-C85C2E73FC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2893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48CE89-3951-406D-B011-BAB1F3D54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F947994-F5D8-45F0-AF20-34BA921BC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C5996-B657-4537-8947-14F85A2B8698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68DBFDA-A9B0-4DE6-BA78-E7CE5AF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E047BA8-3491-4D62-8235-45575A34F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E30A-C87F-497D-9A2A-C85C2E73FC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5098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DEE3A3C-5159-4673-A746-3B6CCE0FB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C5996-B657-4537-8947-14F85A2B8698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BE017D4-1363-4D6C-99D4-50FE7EDA1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CDD07CE-7F70-4DE9-AFED-34A081165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E30A-C87F-497D-9A2A-C85C2E73FC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215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46BE77-87E8-427B-B384-6A44E5874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20454-12DA-454F-89BF-350427EA8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AA69DA4-E9E6-445B-A500-A9E31FFBF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34955DE-1A29-40A8-AFF4-4D62399DE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C5996-B657-4537-8947-14F85A2B8698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17A7BB7-A21E-43EE-AD5B-C1E9F9874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E5A2F80-A18F-4DF2-9691-C8DFBE34E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E30A-C87F-497D-9A2A-C85C2E73FC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604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1A77BF-D906-4A2D-9D2D-A0F9CCD60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4871837B-1E38-45D0-87D2-D38E333A92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BA3F9A8-F88D-4943-BC1D-B2B4B6C7D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5658DA2-3B23-4148-AA47-B70D3FA01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C5996-B657-4537-8947-14F85A2B8698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30D59B8-E253-4006-9B91-2E253F232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772F869-9AB0-43A6-8D7D-0E560A36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E30A-C87F-497D-9A2A-C85C2E73FC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4901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E6784C-9D06-4702-A511-4A50CF7F7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D881B4C-07ED-4905-9936-87C65AC2D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7290EE5-59E6-4270-A26F-DE3BB1976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C5996-B657-4537-8947-14F85A2B8698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6351D81-0E3F-4744-B184-B57CB6C4B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8C67EC8-7897-4A87-BA53-9F567D856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E30A-C87F-497D-9A2A-C85C2E73FC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09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6ED5757-216F-4F91-BE65-D67585A83A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069124B-BBCB-48C9-81F2-B839C9D94C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CE5BB2C-851A-4F37-AFDA-0E75A58F3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C5996-B657-4537-8947-14F85A2B8698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8F5A76-CB45-4792-A96E-F7608C524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CB166DE-6261-44B6-8F34-10FF5C01C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EE30A-C87F-497D-9A2A-C85C2E73FC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107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3D5B57A-D2D4-422B-8014-859F385CC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9D035C3-70B5-4954-B616-C4B764B7B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107C9DD-95F9-4D8F-A42B-FDFEC64A1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6C5996-B657-4537-8947-14F85A2B8698}" type="datetimeFigureOut">
              <a:rPr lang="cs-CZ" smtClean="0"/>
              <a:t>25.04.2022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E2E5E79-96B9-49E5-A6D6-16306E740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D6F5822-5FF4-4A61-A6FA-336BED198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EE30A-C87F-497D-9A2A-C85C2E73FC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008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DF326B81-12B6-43A2-92F2-C2AD28DBAC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649709"/>
              </p:ext>
            </p:extLst>
          </p:nvPr>
        </p:nvGraphicFramePr>
        <p:xfrm>
          <a:off x="0" y="574821"/>
          <a:ext cx="12192000" cy="690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24380640" imgH="13764960" progId="Photoshop.Image.13">
                  <p:embed/>
                </p:oleObj>
              </mc:Choice>
              <mc:Fallback>
                <p:oleObj name="Image" r:id="rId2" imgW="24380640" imgH="13764960" progId="Photoshop.Image.13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DF326B81-12B6-43A2-92F2-C2AD28DBAC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574821"/>
                        <a:ext cx="12192000" cy="690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3462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7DF7EC91-979F-4D09-A6F6-FA24CFCDBD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324638"/>
              </p:ext>
            </p:extLst>
          </p:nvPr>
        </p:nvGraphicFramePr>
        <p:xfrm>
          <a:off x="0" y="0"/>
          <a:ext cx="8726488" cy="694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21841200" imgH="17333280" progId="Photoshop.Image.13">
                  <p:embed/>
                </p:oleObj>
              </mc:Choice>
              <mc:Fallback>
                <p:oleObj name="Image" r:id="rId2" imgW="21841200" imgH="17333280" progId="Photoshop.Image.13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7DF7EC91-979F-4D09-A6F6-FA24CFCDBD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8726488" cy="694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B8A7A5BD-59A8-4544-B2DE-1610BE72B257}"/>
              </a:ext>
            </a:extLst>
          </p:cNvPr>
          <p:cNvSpPr txBox="1"/>
          <p:nvPr/>
        </p:nvSpPr>
        <p:spPr>
          <a:xfrm>
            <a:off x="8726488" y="42530"/>
            <a:ext cx="959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>
                    <a:lumMod val="65000"/>
                  </a:schemeClr>
                </a:solidFill>
                <a:latin typeface="Miriam" panose="020B0604020202020204" pitchFamily="34" charset="-79"/>
                <a:cs typeface="Miriam" panose="020B0604020202020204" pitchFamily="34" charset="-79"/>
              </a:rPr>
              <a:t>1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5A1B8CE4-3843-4E54-919B-8A36457F0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2982" y="5100088"/>
            <a:ext cx="3078414" cy="2297787"/>
          </a:xfrm>
        </p:spPr>
        <p:txBody>
          <a:bodyPr>
            <a:normAutofit/>
          </a:bodyPr>
          <a:lstStyle/>
          <a:p>
            <a:r>
              <a:rPr lang="cs-CZ" sz="2800" dirty="0">
                <a:latin typeface="Miriam" panose="020B0502050101010101" pitchFamily="34" charset="-79"/>
                <a:cs typeface="Miriam" panose="020B0502050101010101" pitchFamily="34" charset="-79"/>
              </a:rPr>
              <a:t>Festival FRAME:</a:t>
            </a:r>
            <a:br>
              <a:rPr lang="cs-CZ" sz="2800" dirty="0">
                <a:latin typeface="Miriam" panose="020B0502050101010101" pitchFamily="34" charset="-79"/>
                <a:cs typeface="Miriam" panose="020B0502050101010101" pitchFamily="34" charset="-79"/>
              </a:rPr>
            </a:b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- čistě komiksový festival</a:t>
            </a:r>
            <a:b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- vstup zdarma</a:t>
            </a:r>
            <a:b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b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endParaRPr lang="cs-CZ" sz="1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00437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83358D-52C4-4C3C-8B96-E4F9881E5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242" y="4015566"/>
            <a:ext cx="5963093" cy="2297787"/>
          </a:xfrm>
        </p:spPr>
        <p:txBody>
          <a:bodyPr>
            <a:normAutofit/>
          </a:bodyPr>
          <a:lstStyle/>
          <a:p>
            <a:r>
              <a:rPr lang="cs-CZ" sz="2800" dirty="0">
                <a:latin typeface="Miriam" panose="020B0502050101010101" pitchFamily="34" charset="-79"/>
                <a:cs typeface="Miriam" panose="020B0502050101010101" pitchFamily="34" charset="-79"/>
              </a:rPr>
              <a:t>Místo konání:</a:t>
            </a:r>
            <a:br>
              <a:rPr lang="cs-CZ" sz="2800" dirty="0">
                <a:latin typeface="Miriam" panose="020B0502050101010101" pitchFamily="34" charset="-79"/>
                <a:cs typeface="Miriam" panose="020B0502050101010101" pitchFamily="34" charset="-79"/>
              </a:rPr>
            </a:br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2017-18 – </a:t>
            </a: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výstavní prostory Karlovy Univerzity, v Karolinu</a:t>
            </a:r>
            <a:b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2019 – </a:t>
            </a: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Ústřední knihovna Městské knihovny v Praze</a:t>
            </a:r>
            <a:b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2020 – Online</a:t>
            </a:r>
            <a:b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2021 – Divadle X10 </a:t>
            </a:r>
            <a:b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b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endParaRPr lang="cs-CZ" sz="1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25ED184B-BA7B-4876-812C-20392037D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10" y="3492186"/>
            <a:ext cx="5042321" cy="336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ronájem | Divadlo X10">
            <a:extLst>
              <a:ext uri="{FF2B5EF4-FFF2-40B4-BE49-F238E27FC236}">
                <a16:creationId xmlns:a16="http://schemas.microsoft.com/office/drawing/2014/main" id="{B8071ADF-F9E2-4589-9018-DEA173D4E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16" y="-5920"/>
            <a:ext cx="5043100" cy="336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546CB6EC-B201-41DB-8534-7F0B75692F68}"/>
              </a:ext>
            </a:extLst>
          </p:cNvPr>
          <p:cNvSpPr txBox="1"/>
          <p:nvPr/>
        </p:nvSpPr>
        <p:spPr>
          <a:xfrm>
            <a:off x="5522025" y="6492875"/>
            <a:ext cx="959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>
                    <a:lumMod val="65000"/>
                  </a:schemeClr>
                </a:solidFill>
                <a:latin typeface="Miriam" panose="020B0604020202020204" pitchFamily="34" charset="-79"/>
                <a:cs typeface="Miriam" panose="020B0604020202020204" pitchFamily="34" charset="-79"/>
              </a:rPr>
              <a:t>2, 3, 4</a:t>
            </a:r>
          </a:p>
          <a:p>
            <a:endParaRPr lang="cs-CZ" sz="1600" dirty="0">
              <a:solidFill>
                <a:schemeClr val="bg1">
                  <a:lumMod val="65000"/>
                </a:schemeClr>
              </a:solidFill>
              <a:latin typeface="Miriam" panose="020B0604020202020204" pitchFamily="34" charset="-79"/>
              <a:cs typeface="Miriam" panose="020B0604020202020204" pitchFamily="34" charset="-79"/>
            </a:endParaRPr>
          </a:p>
        </p:txBody>
      </p:sp>
      <p:pic>
        <p:nvPicPr>
          <p:cNvPr id="3078" name="Picture 6" descr="undefined">
            <a:extLst>
              <a:ext uri="{FF2B5EF4-FFF2-40B4-BE49-F238E27FC236}">
                <a16:creationId xmlns:a16="http://schemas.microsoft.com/office/drawing/2014/main" id="{7BE25A8E-F95B-4259-A709-548AD0183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242" y="-5920"/>
            <a:ext cx="5963093" cy="397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09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undefined">
            <a:extLst>
              <a:ext uri="{FF2B5EF4-FFF2-40B4-BE49-F238E27FC236}">
                <a16:creationId xmlns:a16="http://schemas.microsoft.com/office/drawing/2014/main" id="{4D83A9DB-B270-4266-A660-864945045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87" y="0"/>
            <a:ext cx="4998335" cy="333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undefined">
            <a:extLst>
              <a:ext uri="{FF2B5EF4-FFF2-40B4-BE49-F238E27FC236}">
                <a16:creationId xmlns:a16="http://schemas.microsoft.com/office/drawing/2014/main" id="{E7A3DF38-32B4-4E76-8F5C-29D60F0BB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76" y="3537602"/>
            <a:ext cx="4998337" cy="333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undefined">
            <a:extLst>
              <a:ext uri="{FF2B5EF4-FFF2-40B4-BE49-F238E27FC236}">
                <a16:creationId xmlns:a16="http://schemas.microsoft.com/office/drawing/2014/main" id="{81365B8F-C7DF-455D-8CFF-F133DEE02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87" y="3538090"/>
            <a:ext cx="4998337" cy="333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undefined">
            <a:extLst>
              <a:ext uri="{FF2B5EF4-FFF2-40B4-BE49-F238E27FC236}">
                <a16:creationId xmlns:a16="http://schemas.microsoft.com/office/drawing/2014/main" id="{C725C97C-D342-468E-9544-15FEEDFF6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76" y="0"/>
            <a:ext cx="4998335" cy="333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B450DB30-BC43-4970-9F5C-B99213E9CF2C}"/>
              </a:ext>
            </a:extLst>
          </p:cNvPr>
          <p:cNvSpPr txBox="1"/>
          <p:nvPr/>
        </p:nvSpPr>
        <p:spPr>
          <a:xfrm>
            <a:off x="11308822" y="6499467"/>
            <a:ext cx="959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>
                    <a:lumMod val="65000"/>
                  </a:schemeClr>
                </a:solidFill>
                <a:latin typeface="Miriam" panose="020B0604020202020204" pitchFamily="34" charset="-79"/>
                <a:cs typeface="Miriam" panose="020B0604020202020204" pitchFamily="34" charset="-79"/>
              </a:rPr>
              <a:t>5, 6, 7, 8</a:t>
            </a:r>
          </a:p>
        </p:txBody>
      </p:sp>
    </p:spTree>
    <p:extLst>
      <p:ext uri="{BB962C8B-B14F-4D97-AF65-F5344CB8AC3E}">
        <p14:creationId xmlns:p14="http://schemas.microsoft.com/office/powerpoint/2010/main" val="3826946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ůže jít o obrázek text, kde se píše No ORDINARY HEROES">
            <a:extLst>
              <a:ext uri="{FF2B5EF4-FFF2-40B4-BE49-F238E27FC236}">
                <a16:creationId xmlns:a16="http://schemas.microsoft.com/office/drawing/2014/main" id="{77C6A1F5-8625-4829-97CC-F4C460007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980" y="-155944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Odsunuté děti - Jan Blažek, Marek Toman | KOSMAS.cz - vaše internetové  knihkupectví">
            <a:extLst>
              <a:ext uri="{FF2B5EF4-FFF2-40B4-BE49-F238E27FC236}">
                <a16:creationId xmlns:a16="http://schemas.microsoft.com/office/drawing/2014/main" id="{970D5FF3-728F-475D-81C5-EE15AA3BE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466" y="0"/>
            <a:ext cx="4425534" cy="625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8843E138-671F-4DAA-9342-9910E272D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40181" cy="625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39E4563E-7E85-4727-A993-975EE5B6A220}"/>
              </a:ext>
            </a:extLst>
          </p:cNvPr>
          <p:cNvSpPr txBox="1"/>
          <p:nvPr/>
        </p:nvSpPr>
        <p:spPr>
          <a:xfrm>
            <a:off x="4382714" y="5971025"/>
            <a:ext cx="3383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>
                    <a:lumMod val="65000"/>
                  </a:schemeClr>
                </a:solidFill>
                <a:latin typeface="Miriam" panose="020B0604020202020204" pitchFamily="34" charset="-79"/>
                <a:cs typeface="Miriam" panose="020B0604020202020204" pitchFamily="34" charset="-79"/>
              </a:rPr>
              <a:t>9                                                   10                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D10F4E1-792C-440B-B276-F009BE2A39FD}"/>
              </a:ext>
            </a:extLst>
          </p:cNvPr>
          <p:cNvSpPr txBox="1"/>
          <p:nvPr/>
        </p:nvSpPr>
        <p:spPr>
          <a:xfrm>
            <a:off x="7766466" y="6367213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Odsunuté děti – Jan Blažek, Marek Toman </a:t>
            </a:r>
            <a:endParaRPr lang="cs-CZ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CA0A0E-D636-48AB-B2CF-0D148FFB0D1B}"/>
              </a:ext>
            </a:extLst>
          </p:cNvPr>
          <p:cNvSpPr txBox="1"/>
          <p:nvPr/>
        </p:nvSpPr>
        <p:spPr>
          <a:xfrm>
            <a:off x="40905" y="6367213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Bez Vlasů – Tereza Drahoňovská, Štěpánka </a:t>
            </a:r>
            <a:r>
              <a:rPr lang="cs-CZ" sz="1800" dirty="0" err="1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Jislová</a:t>
            </a:r>
            <a:endParaRPr lang="cs-CZ" sz="1800" dirty="0">
              <a:effectLst/>
              <a:latin typeface="Miriam" panose="020B0502050101010101" pitchFamily="34" charset="-79"/>
              <a:ea typeface="Calibri" panose="020F0502020204030204" pitchFamily="34" charset="0"/>
              <a:cs typeface="Miriam" panose="020B0502050101010101" pitchFamily="34" charset="-79"/>
            </a:endParaRPr>
          </a:p>
          <a:p>
            <a:endParaRPr lang="cs-CZ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3096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D2F496C7-8630-4D18-A924-CDFDDC768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59" y="-2"/>
            <a:ext cx="4998335" cy="333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undefined">
            <a:extLst>
              <a:ext uri="{FF2B5EF4-FFF2-40B4-BE49-F238E27FC236}">
                <a16:creationId xmlns:a16="http://schemas.microsoft.com/office/drawing/2014/main" id="{58CD4092-FAE1-433C-B0AC-4C05766AF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707" y="-1"/>
            <a:ext cx="4998335" cy="333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undefined">
            <a:extLst>
              <a:ext uri="{FF2B5EF4-FFF2-40B4-BE49-F238E27FC236}">
                <a16:creationId xmlns:a16="http://schemas.microsoft.com/office/drawing/2014/main" id="{11FAB67B-5A4C-4140-AC74-29EAE2263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708" y="3526805"/>
            <a:ext cx="4998335" cy="333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undefined">
            <a:extLst>
              <a:ext uri="{FF2B5EF4-FFF2-40B4-BE49-F238E27FC236}">
                <a16:creationId xmlns:a16="http://schemas.microsoft.com/office/drawing/2014/main" id="{E4B8BDA4-2397-41FE-AB11-C06FD58AA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57" y="3526805"/>
            <a:ext cx="4998335" cy="333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6D3FB452-6B5A-422A-ACED-C3A3B9E1CD5E}"/>
              </a:ext>
            </a:extLst>
          </p:cNvPr>
          <p:cNvSpPr txBox="1"/>
          <p:nvPr/>
        </p:nvSpPr>
        <p:spPr>
          <a:xfrm>
            <a:off x="11313042" y="6251960"/>
            <a:ext cx="959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>
                    <a:lumMod val="65000"/>
                  </a:schemeClr>
                </a:solidFill>
                <a:latin typeface="Miriam" panose="020B0604020202020204" pitchFamily="34" charset="-79"/>
                <a:cs typeface="Miriam" panose="020B0604020202020204" pitchFamily="34" charset="-79"/>
              </a:rPr>
              <a:t>11, 12, 13, 14</a:t>
            </a:r>
          </a:p>
        </p:txBody>
      </p:sp>
    </p:spTree>
    <p:extLst>
      <p:ext uri="{BB962C8B-B14F-4D97-AF65-F5344CB8AC3E}">
        <p14:creationId xmlns:p14="http://schemas.microsoft.com/office/powerpoint/2010/main" val="678332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Není k dispozici žádný popis fotky.">
            <a:extLst>
              <a:ext uri="{FF2B5EF4-FFF2-40B4-BE49-F238E27FC236}">
                <a16:creationId xmlns:a16="http://schemas.microsoft.com/office/drawing/2014/main" id="{8F716773-A191-471A-8C27-0B9ECBCD8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43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Není k dispozici žádný popis fotky.">
            <a:extLst>
              <a:ext uri="{FF2B5EF4-FFF2-40B4-BE49-F238E27FC236}">
                <a16:creationId xmlns:a16="http://schemas.microsoft.com/office/drawing/2014/main" id="{6D558320-5CA7-4BDE-8C5A-4F6F5D801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310" y="0"/>
            <a:ext cx="5043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78E6D46-419A-4C9E-A239-5C6B1E55F596}"/>
              </a:ext>
            </a:extLst>
          </p:cNvPr>
          <p:cNvSpPr txBox="1"/>
          <p:nvPr/>
        </p:nvSpPr>
        <p:spPr>
          <a:xfrm>
            <a:off x="9658941" y="404053"/>
            <a:ext cx="959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>
                    <a:lumMod val="65000"/>
                  </a:schemeClr>
                </a:solidFill>
                <a:latin typeface="Miriam" panose="020B0604020202020204" pitchFamily="34" charset="-79"/>
                <a:cs typeface="Miriam" panose="020B0604020202020204" pitchFamily="34" charset="-79"/>
              </a:rPr>
              <a:t>15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F2DAF848-2953-47E6-9105-F8B76A0B9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8941" y="5241834"/>
            <a:ext cx="2183102" cy="2297787"/>
          </a:xfrm>
        </p:spPr>
        <p:txBody>
          <a:bodyPr>
            <a:normAutofit/>
          </a:bodyPr>
          <a:lstStyle/>
          <a:p>
            <a:br>
              <a:rPr lang="cs-CZ" sz="2800" dirty="0">
                <a:latin typeface="Miriam" panose="020B0502050101010101" pitchFamily="34" charset="-79"/>
                <a:cs typeface="Miriam" panose="020B0502050101010101" pitchFamily="34" charset="-79"/>
              </a:rPr>
            </a:b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2021 – Protest, Lukáš </a:t>
            </a:r>
            <a:r>
              <a:rPr lang="cs-CZ" sz="1800" dirty="0" err="1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Figel</a:t>
            </a:r>
            <a: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, Slovensko</a:t>
            </a:r>
            <a:b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b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b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endParaRPr lang="cs-CZ" sz="1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62044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am Pam Liu">
            <a:extLst>
              <a:ext uri="{FF2B5EF4-FFF2-40B4-BE49-F238E27FC236}">
                <a16:creationId xmlns:a16="http://schemas.microsoft.com/office/drawing/2014/main" id="{A3008CDE-3E29-43B5-A196-8C9E9D730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3845929" cy="545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undefined">
            <a:extLst>
              <a:ext uri="{FF2B5EF4-FFF2-40B4-BE49-F238E27FC236}">
                <a16:creationId xmlns:a16="http://schemas.microsoft.com/office/drawing/2014/main" id="{C6F64300-3733-4A8B-A669-0DDD58548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64" y="0"/>
            <a:ext cx="3905271" cy="545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undefined">
            <a:extLst>
              <a:ext uri="{FF2B5EF4-FFF2-40B4-BE49-F238E27FC236}">
                <a16:creationId xmlns:a16="http://schemas.microsoft.com/office/drawing/2014/main" id="{FEE60FB2-CBD4-41BE-B37E-F9F2570D9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070" y="0"/>
            <a:ext cx="3844665" cy="545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EBA7FA7-D16C-4515-A298-AFCD43CC0979}"/>
              </a:ext>
            </a:extLst>
          </p:cNvPr>
          <p:cNvSpPr txBox="1"/>
          <p:nvPr/>
        </p:nvSpPr>
        <p:spPr>
          <a:xfrm>
            <a:off x="3742660" y="63795"/>
            <a:ext cx="131418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solidFill>
                  <a:schemeClr val="bg1">
                    <a:lumMod val="85000"/>
                  </a:schemeClr>
                </a:solidFill>
                <a:latin typeface="Miriam" panose="020B0604020202020204" pitchFamily="34" charset="-79"/>
                <a:cs typeface="Miriam" panose="020B0604020202020204" pitchFamily="34" charset="-79"/>
              </a:rPr>
              <a:t>  16                                                                               17    18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019E6CB6-42B1-4F76-BDC0-197A5F13A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08" y="4967077"/>
            <a:ext cx="3663652" cy="2297787"/>
          </a:xfrm>
        </p:spPr>
        <p:txBody>
          <a:bodyPr>
            <a:normAutofit/>
          </a:bodyPr>
          <a:lstStyle/>
          <a:p>
            <a:b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</a:b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2019 – </a:t>
            </a:r>
            <a:r>
              <a:rPr lang="cs-CZ" sz="1800" dirty="0" err="1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The</a:t>
            </a: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 art </a:t>
            </a:r>
            <a:r>
              <a:rPr lang="cs-CZ" sz="1800" dirty="0" err="1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of</a:t>
            </a: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 </a:t>
            </a:r>
            <a:r>
              <a:rPr lang="cs-CZ" sz="1800" dirty="0" err="1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hate</a:t>
            </a: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, </a:t>
            </a:r>
            <a:r>
              <a:rPr lang="cs-CZ" sz="1800" dirty="0" err="1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Pam</a:t>
            </a: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 </a:t>
            </a:r>
            <a:r>
              <a:rPr lang="cs-CZ" sz="1800" dirty="0" err="1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Pam</a:t>
            </a: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 Lin, Tchaj-wan</a:t>
            </a:r>
            <a:b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endParaRPr lang="cs-CZ" sz="1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E2CDE3B0-BD0A-4A98-8D55-6A3CAB45BF60}"/>
              </a:ext>
            </a:extLst>
          </p:cNvPr>
          <p:cNvSpPr txBox="1">
            <a:spLocks/>
          </p:cNvSpPr>
          <p:nvPr/>
        </p:nvSpPr>
        <p:spPr>
          <a:xfrm>
            <a:off x="4264173" y="4828853"/>
            <a:ext cx="3663652" cy="2297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</a:br>
            <a: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2018 – </a:t>
            </a:r>
            <a:r>
              <a:rPr lang="cs-CZ" sz="1800" dirty="0" err="1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The</a:t>
            </a: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 last </a:t>
            </a:r>
            <a:r>
              <a:rPr lang="cs-CZ" sz="1800" dirty="0" err="1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tree</a:t>
            </a:r>
            <a: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, </a:t>
            </a: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Michal Nagy, Slovensko</a:t>
            </a:r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1413764B-0570-4F28-B681-F778FD0B2D38}"/>
              </a:ext>
            </a:extLst>
          </p:cNvPr>
          <p:cNvSpPr txBox="1">
            <a:spLocks/>
          </p:cNvSpPr>
          <p:nvPr/>
        </p:nvSpPr>
        <p:spPr>
          <a:xfrm>
            <a:off x="8570148" y="4863577"/>
            <a:ext cx="3663652" cy="2297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</a:br>
            <a: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2017 – </a:t>
            </a:r>
            <a:r>
              <a:rPr lang="cs-CZ" sz="1800" dirty="0" err="1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Wake</a:t>
            </a: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 up</a:t>
            </a:r>
            <a: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, </a:t>
            </a: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Marek </a:t>
            </a:r>
            <a:r>
              <a:rPr lang="cs-CZ" sz="1800" dirty="0" err="1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Rubec</a:t>
            </a:r>
            <a: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,</a:t>
            </a:r>
            <a:r>
              <a:rPr lang="cs-CZ" sz="1800" dirty="0">
                <a:effectLst/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 Česko</a:t>
            </a:r>
            <a:b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endParaRPr lang="cs-CZ" sz="1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1515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9A0FC01-EAB4-4407-8314-8CA2A10C0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756" y="0"/>
            <a:ext cx="5424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EC3A6E79-85F0-45AE-8B16-B514718280E1}"/>
              </a:ext>
            </a:extLst>
          </p:cNvPr>
          <p:cNvSpPr txBox="1"/>
          <p:nvPr/>
        </p:nvSpPr>
        <p:spPr>
          <a:xfrm>
            <a:off x="9078838" y="6332905"/>
            <a:ext cx="959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>
                    <a:lumMod val="65000"/>
                  </a:schemeClr>
                </a:solidFill>
                <a:latin typeface="Miriam" panose="020B0604020202020204" pitchFamily="34" charset="-79"/>
                <a:cs typeface="Miriam" panose="020B0604020202020204" pitchFamily="34" charset="-79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523061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FDCB56B3-9C23-4220-867C-431099DA22B8}"/>
              </a:ext>
            </a:extLst>
          </p:cNvPr>
          <p:cNvSpPr txBox="1">
            <a:spLocks/>
          </p:cNvSpPr>
          <p:nvPr/>
        </p:nvSpPr>
        <p:spPr>
          <a:xfrm>
            <a:off x="302740" y="230375"/>
            <a:ext cx="10149065" cy="60215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>
                <a:latin typeface="Miriam" panose="020B0502050101010101" pitchFamily="34" charset="-79"/>
                <a:cs typeface="Miriam" panose="020B0502050101010101" pitchFamily="34" charset="-79"/>
              </a:rPr>
              <a:t>Zdroje:</a:t>
            </a:r>
            <a:br>
              <a:rPr lang="cs-CZ" sz="2800" dirty="0">
                <a:latin typeface="Miriam" panose="020B0502050101010101" pitchFamily="34" charset="-79"/>
                <a:cs typeface="Miriam" panose="020B0502050101010101" pitchFamily="34" charset="-79"/>
              </a:rPr>
            </a:br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1. https://framefestival.cz/galerie/</a:t>
            </a:r>
            <a:b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2. https://www.divadlox10.cz/cs/pronajem</a:t>
            </a:r>
          </a:p>
          <a:p>
            <a: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3. </a:t>
            </a:r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  <a:t>4. </a:t>
            </a:r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5. 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6. 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7. 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8. 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9. https://comicsdb.cz/comics/8386/bez-vlasu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10. https://www.kosmas.cz/knihy/296651/odsunute-deti/ 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11. 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12. 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13. 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14. 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15. https://www.facebook.com/framecomicsfestival/photos/pcb.1544162495967046/1544162442633718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16. 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17. 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18. https://framefestival.cz/galerie/</a:t>
            </a:r>
          </a:p>
          <a:p>
            <a:r>
              <a:rPr lang="cs-CZ" sz="1800" dirty="0">
                <a:latin typeface="Miriam" panose="020B0502050101010101" pitchFamily="34" charset="-79"/>
                <a:cs typeface="Miriam" panose="020B0502050101010101" pitchFamily="34" charset="-79"/>
              </a:rPr>
              <a:t>19. </a:t>
            </a:r>
            <a:r>
              <a:rPr lang="cs-CZ" sz="1800">
                <a:latin typeface="Miriam" panose="020B0502050101010101" pitchFamily="34" charset="-79"/>
                <a:cs typeface="Miriam" panose="020B0502050101010101" pitchFamily="34" charset="-79"/>
              </a:rPr>
              <a:t>https://framefestival.cz/</a:t>
            </a:r>
            <a:endParaRPr lang="cs-CZ" sz="1800" dirty="0">
              <a:latin typeface="Miriam" panose="020B0502050101010101" pitchFamily="34" charset="-79"/>
              <a:cs typeface="Miriam" panose="020B0502050101010101" pitchFamily="34" charset="-79"/>
            </a:endParaRPr>
          </a:p>
          <a:p>
            <a:endParaRPr lang="cs-CZ" sz="1800" dirty="0">
              <a:latin typeface="Miriam" panose="020B0502050101010101" pitchFamily="34" charset="-79"/>
              <a:cs typeface="Miriam" panose="020B0502050101010101" pitchFamily="34" charset="-79"/>
            </a:endParaRPr>
          </a:p>
          <a:p>
            <a:b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endParaRPr lang="cs-CZ" sz="1800" dirty="0">
              <a:latin typeface="Miriam" panose="020B0502050101010101" pitchFamily="34" charset="-79"/>
              <a:cs typeface="Miriam" panose="020B0502050101010101" pitchFamily="34" charset="-79"/>
            </a:endParaRPr>
          </a:p>
          <a:p>
            <a:br>
              <a:rPr lang="cs-CZ" sz="1800" dirty="0">
                <a:latin typeface="Miriam" panose="020B0502050101010101" pitchFamily="34" charset="-79"/>
                <a:ea typeface="Calibri" panose="020F0502020204030204" pitchFamily="34" charset="0"/>
                <a:cs typeface="Miriam" panose="020B0502050101010101" pitchFamily="34" charset="-79"/>
              </a:rPr>
            </a:br>
            <a:endParaRPr lang="cs-CZ" sz="1800" dirty="0"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6715231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352</Words>
  <Application>Microsoft Office PowerPoint</Application>
  <PresentationFormat>Širokoúhlá obrazovka</PresentationFormat>
  <Paragraphs>37</Paragraphs>
  <Slides>10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Miriam</vt:lpstr>
      <vt:lpstr>Motiv Office</vt:lpstr>
      <vt:lpstr>Image</vt:lpstr>
      <vt:lpstr>Prezentace aplikace PowerPoint</vt:lpstr>
      <vt:lpstr>Festival FRAME: - čistě komiksový festival - vstup zdarma  </vt:lpstr>
      <vt:lpstr>Místo konání: 2017-18 – výstavní prostory Karlovy Univerzity, v Karolinu 2019 – Ústřední knihovna Městské knihovny v Praze 2020 – Online 2021 – Divadle X10   </vt:lpstr>
      <vt:lpstr>Prezentace aplikace PowerPoint</vt:lpstr>
      <vt:lpstr>Prezentace aplikace PowerPoint</vt:lpstr>
      <vt:lpstr>Prezentace aplikace PowerPoint</vt:lpstr>
      <vt:lpstr> 2021 – Protest, Lukáš Figel, Slovensko   </vt:lpstr>
      <vt:lpstr> 2019 – The art of hate, Pam Pam Lin, Tchaj-wan 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 Pucso</dc:creator>
  <cp:lastModifiedBy>Ka Pucso</cp:lastModifiedBy>
  <cp:revision>1</cp:revision>
  <dcterms:created xsi:type="dcterms:W3CDTF">2022-04-25T14:58:06Z</dcterms:created>
  <dcterms:modified xsi:type="dcterms:W3CDTF">2022-04-25T18:43:52Z</dcterms:modified>
</cp:coreProperties>
</file>