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1" r:id="rId5"/>
    <p:sldId id="259" r:id="rId6"/>
    <p:sldId id="262" r:id="rId7"/>
    <p:sldId id="263" r:id="rId8"/>
    <p:sldId id="264" r:id="rId9"/>
    <p:sldId id="260" r:id="rId10"/>
    <p:sldId id="265" r:id="rId11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986" autoAdjust="0"/>
    <p:restoredTop sz="94660"/>
  </p:normalViewPr>
  <p:slideViewPr>
    <p:cSldViewPr>
      <p:cViewPr>
        <p:scale>
          <a:sx n="90" d="100"/>
          <a:sy n="90" d="100"/>
        </p:scale>
        <p:origin x="-1530" y="-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bdélník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Obdélník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Obdélník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Obdélník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bdélník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Zaoblený obdélník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Zaoblený obdélník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Obdélník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Obdélník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bdélník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Obdélník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  <p:sp>
        <p:nvSpPr>
          <p:cNvPr id="28" name="Zástupný symbol pro datum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33BF586E-851A-4E34-B4FE-CABB33106B59}" type="datetimeFigureOut">
              <a:rPr lang="cs-CZ" smtClean="0"/>
              <a:t>10.05.2022</a:t>
            </a:fld>
            <a:endParaRPr lang="cs-CZ"/>
          </a:p>
        </p:txBody>
      </p:sp>
      <p:sp>
        <p:nvSpPr>
          <p:cNvPr id="17" name="Zástupný symbol pro zápatí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cs-CZ"/>
          </a:p>
        </p:txBody>
      </p:sp>
      <p:sp>
        <p:nvSpPr>
          <p:cNvPr id="29" name="Zástupný symbol pro číslo snímku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F19F44E-07E3-450A-B79B-A9BC8E3A83B3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F586E-851A-4E34-B4FE-CABB33106B59}" type="datetimeFigureOut">
              <a:rPr lang="cs-CZ" smtClean="0"/>
              <a:t>10.05.2022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9F44E-07E3-450A-B79B-A9BC8E3A83B3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F586E-851A-4E34-B4FE-CABB33106B59}" type="datetimeFigureOut">
              <a:rPr lang="cs-CZ" smtClean="0"/>
              <a:t>10.05.2022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9F44E-07E3-450A-B79B-A9BC8E3A83B3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F586E-851A-4E34-B4FE-CABB33106B59}" type="datetimeFigureOut">
              <a:rPr lang="cs-CZ" smtClean="0"/>
              <a:t>10.05.2022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9F44E-07E3-450A-B79B-A9BC8E3A83B3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6" name="Zástupný symbol pro datum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3BF586E-851A-4E34-B4FE-CABB33106B59}" type="datetimeFigureOut">
              <a:rPr lang="cs-CZ" smtClean="0"/>
              <a:t>10.05.2022</a:t>
            </a:fld>
            <a:endParaRPr lang="cs-CZ"/>
          </a:p>
        </p:txBody>
      </p:sp>
      <p:sp>
        <p:nvSpPr>
          <p:cNvPr id="27" name="Zástupný symbol pro číslo snímku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F19F44E-07E3-450A-B79B-A9BC8E3A83B3}" type="slidenum">
              <a:rPr lang="cs-CZ" smtClean="0"/>
              <a:t>‹#›</a:t>
            </a:fld>
            <a:endParaRPr lang="cs-CZ"/>
          </a:p>
        </p:txBody>
      </p:sp>
      <p:sp>
        <p:nvSpPr>
          <p:cNvPr id="28" name="Zástupný symbol pro zápatí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33BF586E-851A-4E34-B4FE-CABB33106B59}" type="datetimeFigureOut">
              <a:rPr lang="cs-CZ" smtClean="0"/>
              <a:t>10.05.2022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F19F44E-07E3-450A-B79B-A9BC8E3A83B3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F586E-851A-4E34-B4FE-CABB33106B59}" type="datetimeFigureOut">
              <a:rPr lang="cs-CZ" smtClean="0"/>
              <a:t>10.05.2022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9F44E-07E3-450A-B79B-A9BC8E3A83B3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F586E-851A-4E34-B4FE-CABB33106B59}" type="datetimeFigureOut">
              <a:rPr lang="cs-CZ" smtClean="0"/>
              <a:t>10.05.2022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9F44E-07E3-450A-B79B-A9BC8E3A83B3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cs-CZ" smtClean="0"/>
              <a:t>Klepnutím na ikonu přidáte obrázek.</a:t>
            </a:r>
            <a:endParaRPr kumimoji="0" lang="en-US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F586E-851A-4E34-B4FE-CABB33106B59}" type="datetimeFigureOut">
              <a:rPr lang="cs-CZ" smtClean="0"/>
              <a:t>10.05.2022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9F44E-07E3-450A-B79B-A9BC8E3A83B3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F586E-851A-4E34-B4FE-CABB33106B59}" type="datetimeFigureOut">
              <a:rPr lang="cs-CZ" smtClean="0"/>
              <a:t>10.05.2022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9F44E-07E3-450A-B79B-A9BC8E3A83B3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F586E-851A-4E34-B4FE-CABB33106B59}" type="datetimeFigureOut">
              <a:rPr lang="cs-CZ" smtClean="0"/>
              <a:t>10.05.2022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9F44E-07E3-450A-B79B-A9BC8E3A83B3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bdélník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Obdélník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Obdélník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Obdélník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Obdélník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Zaoblený obdélník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Zaoblený obdélník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Obdélník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Obdélník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Obdélník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Obdélník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Obdélník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Obdélník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Zástupný symbol pro nadpis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4" name="Zástupný symbol pro datum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33BF586E-851A-4E34-B4FE-CABB33106B59}" type="datetimeFigureOut">
              <a:rPr lang="cs-CZ" smtClean="0"/>
              <a:t>10.05.2022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cs-CZ"/>
          </a:p>
        </p:txBody>
      </p:sp>
      <p:sp>
        <p:nvSpPr>
          <p:cNvPr id="23" name="Zástupný symbol pro číslo snímku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F19F44E-07E3-450A-B79B-A9BC8E3A83B3}" type="slidenum">
              <a:rPr lang="cs-CZ" smtClean="0"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315145"/>
          </a:xfrm>
        </p:spPr>
        <p:txBody>
          <a:bodyPr>
            <a:normAutofit/>
          </a:bodyPr>
          <a:lstStyle/>
          <a:p>
            <a:r>
              <a:rPr lang="cs-CZ" sz="5400" dirty="0" smtClean="0"/>
              <a:t>MLADÁ LÉTA</a:t>
            </a:r>
            <a:endParaRPr lang="cs-CZ" sz="54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78896" cy="1752600"/>
          </a:xfrm>
        </p:spPr>
        <p:txBody>
          <a:bodyPr>
            <a:normAutofit/>
          </a:bodyPr>
          <a:lstStyle/>
          <a:p>
            <a:r>
              <a:rPr lang="cs-CZ" sz="2000" dirty="0" smtClean="0"/>
              <a:t>Slovenské vydavatelství knih pro mládež</a:t>
            </a:r>
            <a:endParaRPr lang="cs-CZ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988840"/>
            <a:ext cx="4618856" cy="4585696"/>
          </a:xfrm>
        </p:spPr>
        <p:txBody>
          <a:bodyPr/>
          <a:lstStyle/>
          <a:p>
            <a:pPr marL="0">
              <a:spcBef>
                <a:spcPts val="0"/>
              </a:spcBef>
              <a:buNone/>
            </a:pPr>
            <a:r>
              <a:rPr lang="cs-CZ" dirty="0" smtClean="0">
                <a:solidFill>
                  <a:schemeClr val="tx2"/>
                </a:solidFill>
              </a:rPr>
              <a:t>„Naším </a:t>
            </a:r>
            <a:r>
              <a:rPr lang="cs-CZ" dirty="0" smtClean="0">
                <a:solidFill>
                  <a:schemeClr val="tx2"/>
                </a:solidFill>
              </a:rPr>
              <a:t>cílem je vydávat zajímavé tituly, a přitom výrazně neklesnout s produkcí, což není zejména v současném období snadný úkol</a:t>
            </a:r>
            <a:r>
              <a:rPr lang="cs-CZ" dirty="0" smtClean="0">
                <a:solidFill>
                  <a:schemeClr val="tx2"/>
                </a:solidFill>
              </a:rPr>
              <a:t>.“</a:t>
            </a:r>
            <a:endParaRPr lang="cs-CZ" dirty="0">
              <a:solidFill>
                <a:schemeClr val="tx2"/>
              </a:solidFill>
            </a:endParaRPr>
          </a:p>
        </p:txBody>
      </p:sp>
      <p:pic>
        <p:nvPicPr>
          <p:cNvPr id="5122" name="Picture 2" descr="https://www.martinus.cz/data/img/custom/25653_Snimk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80" y="1268760"/>
            <a:ext cx="3384376" cy="43008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vrček a mravenci | Albatrosmedia.cz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836712"/>
            <a:ext cx="7020272" cy="572666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vrček a mravenci | Albatrosmedia.cz"/>
          <p:cNvPicPr>
            <a:picLocks noChangeAspect="1" noChangeArrowheads="1"/>
          </p:cNvPicPr>
          <p:nvPr/>
        </p:nvPicPr>
        <p:blipFill>
          <a:blip r:embed="rId2" cstate="print"/>
          <a:srcRect b="-7065"/>
          <a:stretch>
            <a:fillRect/>
          </a:stretch>
        </p:blipFill>
        <p:spPr bwMode="auto">
          <a:xfrm>
            <a:off x="4499992" y="1628800"/>
            <a:ext cx="4536504" cy="3960440"/>
          </a:xfrm>
          <a:prstGeom prst="rect">
            <a:avLst/>
          </a:prstGeom>
          <a:noFill/>
        </p:spPr>
      </p:pic>
      <p:pic>
        <p:nvPicPr>
          <p:cNvPr id="19460" name="Picture 4" descr="📗 Cvrček a mravenci | Jiří Zdeněk Novák 1970"/>
          <p:cNvPicPr>
            <a:picLocks noChangeAspect="1" noChangeArrowheads="1"/>
          </p:cNvPicPr>
          <p:nvPr/>
        </p:nvPicPr>
        <p:blipFill>
          <a:blip r:embed="rId3" cstate="print"/>
          <a:srcRect l="12627" t="3166" r="1706" b="3465"/>
          <a:stretch>
            <a:fillRect/>
          </a:stretch>
        </p:blipFill>
        <p:spPr bwMode="auto">
          <a:xfrm>
            <a:off x="37050" y="1628800"/>
            <a:ext cx="4390934" cy="34563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stepnyvlk.sk/fotky38376/fotos/_vyrp11_4306Obrazok--19.jpg"/>
          <p:cNvPicPr>
            <a:picLocks noChangeAspect="1" noChangeArrowheads="1"/>
          </p:cNvPicPr>
          <p:nvPr/>
        </p:nvPicPr>
        <p:blipFill>
          <a:blip r:embed="rId2" cstate="print"/>
          <a:srcRect t="6613" b="12777"/>
          <a:stretch>
            <a:fillRect/>
          </a:stretch>
        </p:blipFill>
        <p:spPr bwMode="auto">
          <a:xfrm>
            <a:off x="4644008" y="1268760"/>
            <a:ext cx="4351834" cy="4824536"/>
          </a:xfrm>
          <a:prstGeom prst="rect">
            <a:avLst/>
          </a:prstGeom>
          <a:noFill/>
        </p:spPr>
      </p:pic>
      <p:pic>
        <p:nvPicPr>
          <p:cNvPr id="3076" name="Picture 4" descr="https://cdn.discordapp.com/attachments/558969265651318794/973486600350728192/IMG_0917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548680"/>
            <a:ext cx="4355976" cy="60970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4" descr="📗 Dětská encyklopedie | Bohumil Říha 196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764704"/>
            <a:ext cx="6851773" cy="57606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ttps://cdn.discordapp.com/attachments/558969265651318794/973489900051644478/IMG_0918.png"/>
          <p:cNvPicPr>
            <a:picLocks noChangeAspect="1" noChangeArrowheads="1"/>
          </p:cNvPicPr>
          <p:nvPr/>
        </p:nvPicPr>
        <p:blipFill>
          <a:blip r:embed="rId2" cstate="print"/>
          <a:srcRect l="936" t="11087" r="823" b="10941"/>
          <a:stretch>
            <a:fillRect/>
          </a:stretch>
        </p:blipFill>
        <p:spPr bwMode="auto">
          <a:xfrm>
            <a:off x="107505" y="3974060"/>
            <a:ext cx="4392487" cy="2623291"/>
          </a:xfrm>
          <a:prstGeom prst="rect">
            <a:avLst/>
          </a:prstGeom>
          <a:noFill/>
        </p:spPr>
      </p:pic>
      <p:pic>
        <p:nvPicPr>
          <p:cNvPr id="21506" name="Picture 2" descr="https://cdn.discordapp.com/attachments/558969265651318794/973490223226945556/IMG_0919.png"/>
          <p:cNvPicPr>
            <a:picLocks noChangeAspect="1" noChangeArrowheads="1"/>
          </p:cNvPicPr>
          <p:nvPr/>
        </p:nvPicPr>
        <p:blipFill>
          <a:blip r:embed="rId3" cstate="print"/>
          <a:srcRect l="2183" t="12434" r="1759" b="9647"/>
          <a:stretch>
            <a:fillRect/>
          </a:stretch>
        </p:blipFill>
        <p:spPr bwMode="auto">
          <a:xfrm>
            <a:off x="121294" y="900304"/>
            <a:ext cx="4378698" cy="2672712"/>
          </a:xfrm>
          <a:prstGeom prst="rect">
            <a:avLst/>
          </a:prstGeom>
          <a:noFill/>
        </p:spPr>
      </p:pic>
      <p:pic>
        <p:nvPicPr>
          <p:cNvPr id="21508" name="Picture 4" descr="https://cdn.discordapp.com/attachments/558969265651318794/973490813151625236/IMG_092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941915"/>
            <a:ext cx="4392488" cy="2631101"/>
          </a:xfrm>
          <a:prstGeom prst="rect">
            <a:avLst/>
          </a:prstGeom>
          <a:noFill/>
        </p:spPr>
      </p:pic>
      <p:pic>
        <p:nvPicPr>
          <p:cNvPr id="21510" name="Picture 6" descr="https://cdn.discordapp.com/attachments/558969265651318794/973490813482971207/IMG_0922.png"/>
          <p:cNvPicPr>
            <a:picLocks noChangeAspect="1" noChangeArrowheads="1"/>
          </p:cNvPicPr>
          <p:nvPr/>
        </p:nvPicPr>
        <p:blipFill>
          <a:blip r:embed="rId5" cstate="print"/>
          <a:srcRect l="1512" t="2630" r="1721" b="2707"/>
          <a:stretch>
            <a:fillRect/>
          </a:stretch>
        </p:blipFill>
        <p:spPr bwMode="auto">
          <a:xfrm>
            <a:off x="4572000" y="4005064"/>
            <a:ext cx="4464496" cy="251127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22530" name="Picture 2" descr="Ilustrátor Vladimír Fuka byl městský člověk vzešlý z české krajiny a jejího  stesk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1124744"/>
            <a:ext cx="4032448" cy="5101047"/>
          </a:xfrm>
          <a:prstGeom prst="rect">
            <a:avLst/>
          </a:prstGeom>
          <a:noFill/>
        </p:spPr>
      </p:pic>
      <p:pic>
        <p:nvPicPr>
          <p:cNvPr id="22532" name="Picture 4" descr="Ilustrátor Vladimír Fuka byl městský člověk vzešlý z české krajiny a jejího  stesk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124744"/>
            <a:ext cx="4680520" cy="532019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Zdroje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400" dirty="0" smtClean="0"/>
              <a:t>https://</a:t>
            </a:r>
            <a:r>
              <a:rPr lang="cs-CZ" sz="2400" dirty="0" smtClean="0"/>
              <a:t>www.mladeleta.sk/o-nas</a:t>
            </a:r>
          </a:p>
          <a:p>
            <a:r>
              <a:rPr lang="cs-CZ" sz="2400" dirty="0" smtClean="0"/>
              <a:t>https://</a:t>
            </a:r>
            <a:r>
              <a:rPr lang="cs-CZ" sz="2400" dirty="0" smtClean="0"/>
              <a:t>www.litcentrum.sk/rozhovor/slovenske-pedagogicke-nakladatelstvo-mlade-leta</a:t>
            </a:r>
          </a:p>
          <a:p>
            <a:r>
              <a:rPr lang="cs-CZ" sz="2400" dirty="0" smtClean="0"/>
              <a:t>https://</a:t>
            </a:r>
            <a:r>
              <a:rPr lang="cs-CZ" sz="2400" dirty="0" smtClean="0"/>
              <a:t>www.sme.sk/c/191826/vydavatelstvo-mlade-leta-ma-pre-deti-mnozstvo-novych-kniziek.html</a:t>
            </a:r>
          </a:p>
          <a:p>
            <a:endParaRPr lang="cs-CZ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243137"/>
          </a:xfrm>
        </p:spPr>
        <p:txBody>
          <a:bodyPr/>
          <a:lstStyle/>
          <a:p>
            <a:r>
              <a:rPr lang="cs-CZ" dirty="0" smtClean="0"/>
              <a:t>Děkuji!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Michaela Šolcová</a:t>
            </a:r>
            <a:endParaRPr lang="cs-CZ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istický">
  <a:themeElements>
    <a:clrScheme name="Mediá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Urbanistický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istický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501</TotalTime>
  <Words>45</Words>
  <Application>Microsoft Office PowerPoint</Application>
  <PresentationFormat>Předvádění na obrazovce (4:3)</PresentationFormat>
  <Paragraphs>9</Paragraphs>
  <Slides>10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1" baseType="lpstr">
      <vt:lpstr>Urbanistický</vt:lpstr>
      <vt:lpstr>MLADÁ LÉTA</vt:lpstr>
      <vt:lpstr>Snímek 2</vt:lpstr>
      <vt:lpstr>Snímek 3</vt:lpstr>
      <vt:lpstr>Snímek 4</vt:lpstr>
      <vt:lpstr>Snímek 5</vt:lpstr>
      <vt:lpstr>Snímek 6</vt:lpstr>
      <vt:lpstr>Snímek 7</vt:lpstr>
      <vt:lpstr>Snímek 8</vt:lpstr>
      <vt:lpstr>Zdroje </vt:lpstr>
      <vt:lpstr>Děkuji!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MLADÁ LÉTA</dc:title>
  <dc:creator>user</dc:creator>
  <cp:lastModifiedBy>user</cp:lastModifiedBy>
  <cp:revision>1</cp:revision>
  <dcterms:created xsi:type="dcterms:W3CDTF">2022-05-09T23:39:27Z</dcterms:created>
  <dcterms:modified xsi:type="dcterms:W3CDTF">2022-05-10T08:01:19Z</dcterms:modified>
</cp:coreProperties>
</file>