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5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A99B-C777-4A92-B4E7-F332FAD2DFD6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7BF0-48BA-4358-9D69-C3BA49950E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374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A99B-C777-4A92-B4E7-F332FAD2DFD6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7BF0-48BA-4358-9D69-C3BA49950E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60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A99B-C777-4A92-B4E7-F332FAD2DFD6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7BF0-48BA-4358-9D69-C3BA49950E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574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A99B-C777-4A92-B4E7-F332FAD2DFD6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7BF0-48BA-4358-9D69-C3BA49950E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692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A99B-C777-4A92-B4E7-F332FAD2DFD6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7BF0-48BA-4358-9D69-C3BA49950E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251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A99B-C777-4A92-B4E7-F332FAD2DFD6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7BF0-48BA-4358-9D69-C3BA49950E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044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A99B-C777-4A92-B4E7-F332FAD2DFD6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7BF0-48BA-4358-9D69-C3BA49950E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348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A99B-C777-4A92-B4E7-F332FAD2DFD6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7BF0-48BA-4358-9D69-C3BA49950E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468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A99B-C777-4A92-B4E7-F332FAD2DFD6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7BF0-48BA-4358-9D69-C3BA49950E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363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A99B-C777-4A92-B4E7-F332FAD2DFD6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7BF0-48BA-4358-9D69-C3BA49950E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225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6A99B-C777-4A92-B4E7-F332FAD2DFD6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C7BF0-48BA-4358-9D69-C3BA49950E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340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6A99B-C777-4A92-B4E7-F332FAD2DFD6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C7BF0-48BA-4358-9D69-C3BA49950E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57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377825"/>
            <a:ext cx="9525000" cy="49815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09964" y="461818"/>
            <a:ext cx="2724727" cy="1727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104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313218"/>
            <a:ext cx="10515600" cy="1438564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A2</a:t>
            </a:r>
            <a:br>
              <a:rPr lang="en-US" sz="3600" dirty="0" smtClean="0"/>
            </a:br>
            <a:r>
              <a:rPr lang="en-US" sz="1600" dirty="0" smtClean="0"/>
              <a:t>https://www.advojka.cz/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62" y="436418"/>
            <a:ext cx="3343275" cy="48768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1475" y="436417"/>
            <a:ext cx="3375891" cy="4910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9934" y="436417"/>
            <a:ext cx="3605646" cy="524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75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167674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err="1"/>
              <a:t>Bílý</a:t>
            </a:r>
            <a:r>
              <a:rPr lang="en-US" dirty="0"/>
              <a:t> </a:t>
            </a:r>
            <a:r>
              <a:rPr lang="en-US" dirty="0" err="1"/>
              <a:t>Vigvam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1600" dirty="0" smtClean="0"/>
              <a:t>https://bilyvigvam.bigcartel.com/products</a:t>
            </a: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6717" t="11784" r="16413" b="12643"/>
          <a:stretch/>
        </p:blipFill>
        <p:spPr>
          <a:xfrm>
            <a:off x="1191490" y="184493"/>
            <a:ext cx="3149601" cy="49834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6261" t="11913" r="17501" b="12225"/>
          <a:stretch/>
        </p:blipFill>
        <p:spPr>
          <a:xfrm>
            <a:off x="5107708" y="184726"/>
            <a:ext cx="6094844" cy="498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277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167674"/>
            <a:ext cx="10515600" cy="1325563"/>
          </a:xfrm>
        </p:spPr>
        <p:txBody>
          <a:bodyPr>
            <a:normAutofit/>
          </a:bodyPr>
          <a:lstStyle/>
          <a:p>
            <a:r>
              <a:rPr lang="en-US" cap="all" dirty="0"/>
              <a:t>DESET DEKA DEKADENCE</a:t>
            </a:r>
            <a:br>
              <a:rPr lang="en-US" cap="all" dirty="0"/>
            </a:br>
            <a:r>
              <a:rPr lang="en-US" sz="1600" dirty="0" smtClean="0"/>
              <a:t>https://desetdekadekadence.cz/knihy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2539" t="6976" r="50016" b="6022"/>
          <a:stretch/>
        </p:blipFill>
        <p:spPr>
          <a:xfrm>
            <a:off x="286327" y="230909"/>
            <a:ext cx="3005459" cy="49367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094" y="129309"/>
            <a:ext cx="3546911" cy="53570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7313" y="244691"/>
            <a:ext cx="4846059" cy="603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368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167674"/>
            <a:ext cx="10515600" cy="1325563"/>
          </a:xfrm>
        </p:spPr>
        <p:txBody>
          <a:bodyPr>
            <a:normAutofit/>
          </a:bodyPr>
          <a:lstStyle/>
          <a:p>
            <a:r>
              <a:rPr lang="en-US" cap="all" dirty="0"/>
              <a:t>EDICE PAF</a:t>
            </a:r>
            <a:br>
              <a:rPr lang="en-US" cap="all" dirty="0"/>
            </a:br>
            <a:r>
              <a:rPr lang="en-US" sz="1600" dirty="0" smtClean="0"/>
              <a:t>https://archive.pifpaf.cz/cs/novinky-edice-paf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41" y="342334"/>
            <a:ext cx="7074197" cy="46838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904" y="342334"/>
            <a:ext cx="4683892" cy="468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483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167674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HELLO KAKTUS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https://www.hellokaktus.com/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46" y="379575"/>
            <a:ext cx="3598556" cy="47880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181" y="379575"/>
            <a:ext cx="3590029" cy="47855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3490" y="379575"/>
            <a:ext cx="3592945" cy="478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87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167674"/>
            <a:ext cx="10515600" cy="1325563"/>
          </a:xfrm>
        </p:spPr>
        <p:txBody>
          <a:bodyPr>
            <a:normAutofit/>
          </a:bodyPr>
          <a:lstStyle/>
          <a:p>
            <a:r>
              <a:rPr lang="en-US" cap="all" dirty="0"/>
              <a:t>KNIHAŘSKÝ ATELIÉR PÍRKO</a:t>
            </a:r>
            <a:br>
              <a:rPr lang="en-US" cap="all" dirty="0"/>
            </a:br>
            <a:r>
              <a:rPr lang="en-US" sz="1600" dirty="0" smtClean="0"/>
              <a:t>https://www.pirkodesign.cz/clanky/o-pirku/</a:t>
            </a: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1602" t="18460" r="29688" b="17025"/>
          <a:stretch/>
        </p:blipFill>
        <p:spPr>
          <a:xfrm>
            <a:off x="930564" y="430787"/>
            <a:ext cx="3509818" cy="43872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385" y="157019"/>
            <a:ext cx="6490083" cy="486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807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167674"/>
            <a:ext cx="10515600" cy="1325563"/>
          </a:xfrm>
        </p:spPr>
        <p:txBody>
          <a:bodyPr>
            <a:normAutofit/>
          </a:bodyPr>
          <a:lstStyle/>
          <a:p>
            <a:r>
              <a:rPr lang="en-US" cap="all" dirty="0"/>
              <a:t>LITTLE BOOKS</a:t>
            </a:r>
            <a:br>
              <a:rPr lang="en-US" cap="all" dirty="0"/>
            </a:br>
            <a:r>
              <a:rPr lang="en-US" sz="1600" dirty="0" smtClean="0"/>
              <a:t>https://www.littlebooks.cz/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58" y="415636"/>
            <a:ext cx="6467233" cy="43090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656" y="212436"/>
            <a:ext cx="4658205" cy="3493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656" y="3706090"/>
            <a:ext cx="4177144" cy="298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01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167674"/>
            <a:ext cx="10515600" cy="1325563"/>
          </a:xfrm>
        </p:spPr>
        <p:txBody>
          <a:bodyPr>
            <a:normAutofit/>
          </a:bodyPr>
          <a:lstStyle/>
          <a:p>
            <a:r>
              <a:rPr lang="en-US" cap="all" dirty="0" smtClean="0"/>
              <a:t>OP&amp;K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1600" dirty="0" smtClean="0"/>
              <a:t>https://www.op-k.cz/ilustration</a:t>
            </a: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53" y="243328"/>
            <a:ext cx="6915604" cy="46774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1064" t="9480" r="28754" b="8737"/>
          <a:stretch/>
        </p:blipFill>
        <p:spPr>
          <a:xfrm>
            <a:off x="7777112" y="229867"/>
            <a:ext cx="3450211" cy="469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819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167674"/>
            <a:ext cx="10515600" cy="1325563"/>
          </a:xfrm>
        </p:spPr>
        <p:txBody>
          <a:bodyPr>
            <a:normAutofit/>
          </a:bodyPr>
          <a:lstStyle/>
          <a:p>
            <a:r>
              <a:rPr lang="en-US" cap="all" dirty="0" smtClean="0"/>
              <a:t>POKETO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https://poketo.cz/</a:t>
            </a: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848" y="238630"/>
            <a:ext cx="5030644" cy="50306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156" y="238630"/>
            <a:ext cx="5030644" cy="503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111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167674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err="1"/>
              <a:t>Bílý</a:t>
            </a:r>
            <a:r>
              <a:rPr lang="en-US" dirty="0"/>
              <a:t> </a:t>
            </a:r>
            <a:r>
              <a:rPr lang="en-US" dirty="0" err="1"/>
              <a:t>Vigvam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1600" dirty="0" smtClean="0"/>
              <a:t>https://bilyvigvam.bigcartel.com/products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56272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167674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err="1"/>
              <a:t>Bílý</a:t>
            </a:r>
            <a:r>
              <a:rPr lang="en-US" dirty="0"/>
              <a:t> </a:t>
            </a:r>
            <a:r>
              <a:rPr lang="en-US" dirty="0" err="1"/>
              <a:t>Vigvam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1600" dirty="0" smtClean="0"/>
              <a:t>https://bilyvigvam.bigcartel.com/products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904451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167674"/>
            <a:ext cx="10515600" cy="1325563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7794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</TotalTime>
  <Words>71</Words>
  <Application>Microsoft Office PowerPoint</Application>
  <PresentationFormat>Широкоэкранный</PresentationFormat>
  <Paragraphs>11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 PowerPoint</vt:lpstr>
      <vt:lpstr>A2 https://www.advojka.cz/ </vt:lpstr>
      <vt:lpstr>Bílý Vigvam https://bilyvigvam.bigcartel.com/products</vt:lpstr>
      <vt:lpstr>DESET DEKA DEKADENCE https://desetdekadekadence.cz/knihy</vt:lpstr>
      <vt:lpstr>EDICE PAF https://archive.pifpaf.cz/cs/novinky-edice-paf</vt:lpstr>
      <vt:lpstr>HELLO KAKTUS  https://www.hellokaktus.com/</vt:lpstr>
      <vt:lpstr>KNIHAŘSKÝ ATELIÉR PÍRKO https://www.pirkodesign.cz/clanky/o-pirku/</vt:lpstr>
      <vt:lpstr>LITTLE BOOKS https://www.littlebooks.cz/</vt:lpstr>
      <vt:lpstr>OP&amp;K https://www.op-k.cz/ilustration</vt:lpstr>
      <vt:lpstr>POKETO https://poketo.cz/</vt:lpstr>
      <vt:lpstr>Bílý Vigvam https://bilyvigvam.bigcartel.com/products</vt:lpstr>
      <vt:lpstr>Bílý Vigvam https://bilyvigvam.bigcartel.com/products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ShamaevaL</dc:creator>
  <cp:lastModifiedBy>ShamaevaL</cp:lastModifiedBy>
  <cp:revision>13</cp:revision>
  <dcterms:created xsi:type="dcterms:W3CDTF">2022-05-08T15:24:25Z</dcterms:created>
  <dcterms:modified xsi:type="dcterms:W3CDTF">2022-05-10T09:09:58Z</dcterms:modified>
</cp:coreProperties>
</file>