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2983"/>
    <a:srgbClr val="F53D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3" d="100"/>
          <a:sy n="83" d="100"/>
        </p:scale>
        <p:origin x="65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0189-3D52-4577-ADE1-492A4680458F}" type="datetimeFigureOut">
              <a:rPr lang="cs-CZ" smtClean="0"/>
              <a:t>12.04.2022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CF4DE-2CCF-439D-AD0E-AABDFC04AF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8343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0189-3D52-4577-ADE1-492A4680458F}" type="datetimeFigureOut">
              <a:rPr lang="cs-CZ" smtClean="0"/>
              <a:t>12.04.2022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CF4DE-2CCF-439D-AD0E-AABDFC04AF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8205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0189-3D52-4577-ADE1-492A4680458F}" type="datetimeFigureOut">
              <a:rPr lang="cs-CZ" smtClean="0"/>
              <a:t>12.04.2022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CF4DE-2CCF-439D-AD0E-AABDFC04AF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580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0189-3D52-4577-ADE1-492A4680458F}" type="datetimeFigureOut">
              <a:rPr lang="cs-CZ" smtClean="0"/>
              <a:t>12.04.2022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CF4DE-2CCF-439D-AD0E-AABDFC04AF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2369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0189-3D52-4577-ADE1-492A4680458F}" type="datetimeFigureOut">
              <a:rPr lang="cs-CZ" smtClean="0"/>
              <a:t>12.04.2022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CF4DE-2CCF-439D-AD0E-AABDFC04AF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8773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0189-3D52-4577-ADE1-492A4680458F}" type="datetimeFigureOut">
              <a:rPr lang="cs-CZ" smtClean="0"/>
              <a:t>12.04.2022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CF4DE-2CCF-439D-AD0E-AABDFC04AF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1116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0189-3D52-4577-ADE1-492A4680458F}" type="datetimeFigureOut">
              <a:rPr lang="cs-CZ" smtClean="0"/>
              <a:t>12.04.2022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CF4DE-2CCF-439D-AD0E-AABDFC04AF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1370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0189-3D52-4577-ADE1-492A4680458F}" type="datetimeFigureOut">
              <a:rPr lang="cs-CZ" smtClean="0"/>
              <a:t>12.04.2022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CF4DE-2CCF-439D-AD0E-AABDFC04AF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482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0189-3D52-4577-ADE1-492A4680458F}" type="datetimeFigureOut">
              <a:rPr lang="cs-CZ" smtClean="0"/>
              <a:t>12.04.2022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CF4DE-2CCF-439D-AD0E-AABDFC04AF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1344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0189-3D52-4577-ADE1-492A4680458F}" type="datetimeFigureOut">
              <a:rPr lang="cs-CZ" smtClean="0"/>
              <a:t>12.04.2022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CF4DE-2CCF-439D-AD0E-AABDFC04AF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33017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0189-3D52-4577-ADE1-492A4680458F}" type="datetimeFigureOut">
              <a:rPr lang="cs-CZ" smtClean="0"/>
              <a:t>12.04.2022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CF4DE-2CCF-439D-AD0E-AABDFC04AF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51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80189-3D52-4577-ADE1-492A4680458F}" type="datetimeFigureOut">
              <a:rPr lang="cs-CZ" smtClean="0"/>
              <a:t>12.04.2022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CF4DE-2CCF-439D-AD0E-AABDFC04AF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6280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zechdesign.cz/souteze/open-call-lustr-2022" TargetMode="External"/><Relationship Id="rId2" Type="http://schemas.openxmlformats.org/officeDocument/2006/relationships/hyperlink" Target="https://lustrfestival.cz/o-nas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3D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482581"/>
            <a:ext cx="9144000" cy="2387600"/>
          </a:xfrm>
        </p:spPr>
        <p:txBody>
          <a:bodyPr/>
          <a:lstStyle/>
          <a:p>
            <a:r>
              <a:rPr lang="cs-CZ" dirty="0" smtClean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FESTIVAL LUSTR</a:t>
            </a:r>
            <a:endParaRPr lang="cs-CZ" dirty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0" y="6642556"/>
            <a:ext cx="4267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 smtClean="0"/>
              <a:t>Alena Brabcová MDI II. 2.roč. </a:t>
            </a:r>
            <a:r>
              <a:rPr lang="cs-CZ" sz="800" dirty="0" err="1" smtClean="0"/>
              <a:t>BcA</a:t>
            </a:r>
            <a:r>
              <a:rPr lang="cs-CZ" sz="800" dirty="0" smtClean="0"/>
              <a:t>.</a:t>
            </a:r>
            <a:endParaRPr lang="cs-CZ" sz="800" dirty="0"/>
          </a:p>
        </p:txBody>
      </p:sp>
    </p:spTree>
    <p:extLst>
      <p:ext uri="{BB962C8B-B14F-4D97-AF65-F5344CB8AC3E}">
        <p14:creationId xmlns:p14="http://schemas.microsoft.com/office/powerpoint/2010/main" val="1307602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3D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07279" y="4107872"/>
            <a:ext cx="3932237" cy="3811588"/>
          </a:xfrm>
        </p:spPr>
        <p:txBody>
          <a:bodyPr/>
          <a:lstStyle/>
          <a:p>
            <a:r>
              <a:rPr lang="cs-CZ" dirty="0" smtClean="0"/>
              <a:t>-současná ilustrace a komiks</a:t>
            </a:r>
          </a:p>
          <a:p>
            <a:r>
              <a:rPr lang="cs-CZ" dirty="0" smtClean="0"/>
              <a:t>-česká i zahraniční</a:t>
            </a:r>
          </a:p>
          <a:p>
            <a:r>
              <a:rPr lang="cs-CZ" dirty="0" smtClean="0"/>
              <a:t>-workshopy, přednášky, koncerty, projekce</a:t>
            </a:r>
          </a:p>
          <a:p>
            <a:r>
              <a:rPr lang="cs-CZ" dirty="0" smtClean="0"/>
              <a:t>-divácká soutěž o nejoblíbenějšího ilustrátora</a:t>
            </a:r>
          </a:p>
          <a:p>
            <a:r>
              <a:rPr lang="cs-CZ" dirty="0" smtClean="0"/>
              <a:t>-zaměření na mladé talenty</a:t>
            </a:r>
          </a:p>
          <a:p>
            <a:r>
              <a:rPr lang="cs-CZ" dirty="0" smtClean="0"/>
              <a:t>-přihlášení pomocí open </a:t>
            </a:r>
            <a:r>
              <a:rPr lang="cs-CZ" dirty="0" err="1" smtClean="0"/>
              <a:t>callu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3074" name="Picture 2" descr="Festival ilustrace LUSTR 2020 - CZECHDESIG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41" y="245647"/>
            <a:ext cx="7973778" cy="4172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LUSTR festival - CZECHDESIG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79" y="497174"/>
            <a:ext cx="4526684" cy="254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Festival ilustrace LUSTR 2019 - CZECHDESIG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277" y="4239491"/>
            <a:ext cx="4326076" cy="2263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4739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3D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1730" y="838967"/>
            <a:ext cx="3932237" cy="1600200"/>
          </a:xfrm>
        </p:spPr>
        <p:txBody>
          <a:bodyPr>
            <a:normAutofit/>
          </a:bodyPr>
          <a:lstStyle/>
          <a:p>
            <a:r>
              <a:rPr lang="cs-CZ" sz="6000" dirty="0" smtClean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Vznik</a:t>
            </a:r>
            <a:endParaRPr lang="cs-CZ" sz="6000" dirty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71731" y="2694708"/>
            <a:ext cx="3932237" cy="3811588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-2014 pod knihkupectvím </a:t>
            </a:r>
            <a:r>
              <a:rPr lang="cs-CZ" dirty="0" err="1" smtClean="0"/>
              <a:t>PageFive</a:t>
            </a:r>
            <a:endParaRPr lang="cs-CZ" dirty="0" smtClean="0"/>
          </a:p>
          <a:p>
            <a:r>
              <a:rPr lang="cs-CZ" dirty="0" smtClean="0"/>
              <a:t>-1.ročník v galerii </a:t>
            </a:r>
            <a:r>
              <a:rPr lang="cs-CZ" dirty="0" err="1" smtClean="0"/>
              <a:t>Microna</a:t>
            </a:r>
            <a:endParaRPr lang="cs-CZ" dirty="0" smtClean="0"/>
          </a:p>
          <a:p>
            <a:r>
              <a:rPr lang="cs-CZ" dirty="0" smtClean="0"/>
              <a:t>-1. festival ilustrace v </a:t>
            </a:r>
            <a:r>
              <a:rPr lang="cs-CZ" dirty="0" err="1" smtClean="0"/>
              <a:t>čr</a:t>
            </a:r>
            <a:endParaRPr lang="cs-CZ" dirty="0" smtClean="0"/>
          </a:p>
          <a:p>
            <a:r>
              <a:rPr lang="cs-CZ" dirty="0" smtClean="0"/>
              <a:t>-2015, 2016- v Cihelné ulici</a:t>
            </a:r>
          </a:p>
          <a:p>
            <a:r>
              <a:rPr lang="cs-CZ" dirty="0" smtClean="0"/>
              <a:t>-</a:t>
            </a:r>
            <a:r>
              <a:rPr lang="cs-CZ" dirty="0" err="1" smtClean="0"/>
              <a:t>PageFive</a:t>
            </a:r>
            <a:r>
              <a:rPr lang="cs-CZ" dirty="0" smtClean="0"/>
              <a:t> získalo za festival cenu Czech Grand Design 2016 v kategorii Obchod roku</a:t>
            </a:r>
          </a:p>
          <a:p>
            <a:r>
              <a:rPr lang="cs-CZ" dirty="0" smtClean="0"/>
              <a:t>-od 2017 probíhá ve spolupráci s Filozofickou fakultou Univerzity Karlovy </a:t>
            </a:r>
          </a:p>
          <a:p>
            <a:r>
              <a:rPr lang="cs-CZ" dirty="0" smtClean="0"/>
              <a:t>-v prostorech Hybernské</a:t>
            </a:r>
          </a:p>
          <a:p>
            <a:r>
              <a:rPr lang="cs-CZ" dirty="0" smtClean="0"/>
              <a:t>-festival nyní organizuje spolek LUSTR festival ilustrace </a:t>
            </a:r>
            <a:r>
              <a:rPr lang="cs-CZ" dirty="0" err="1" smtClean="0"/>
              <a:t>z.s</a:t>
            </a:r>
            <a:r>
              <a:rPr lang="cs-CZ" dirty="0" smtClean="0"/>
              <a:t>. </a:t>
            </a:r>
          </a:p>
          <a:p>
            <a:r>
              <a:rPr lang="cs-CZ" dirty="0" smtClean="0"/>
              <a:t>-zakládajícími členy jsou Naděžda </a:t>
            </a:r>
            <a:r>
              <a:rPr lang="cs-CZ" dirty="0" err="1" smtClean="0"/>
              <a:t>Bilinová</a:t>
            </a:r>
            <a:r>
              <a:rPr lang="cs-CZ" dirty="0" smtClean="0"/>
              <a:t>, Klára Hájková a Jana Horáčková</a:t>
            </a:r>
          </a:p>
        </p:txBody>
      </p:sp>
      <p:pic>
        <p:nvPicPr>
          <p:cNvPr id="2050" name="Picture 2" descr="Letenské knihkupectví PageFive má nový e-shop a chystá se otevřít i vlastní  tiskařskou dílnu - Material Tim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837" y="206932"/>
            <a:ext cx="4298084" cy="2864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estival Lustr | CityB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718" y="2854036"/>
            <a:ext cx="5907398" cy="365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V Praze proběhne první festival ilustrace LUSTR – DesignMag.c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590" y="806507"/>
            <a:ext cx="4370820" cy="2622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233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92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8951" y="2628900"/>
            <a:ext cx="3932237" cy="1600200"/>
          </a:xfrm>
        </p:spPr>
        <p:txBody>
          <a:bodyPr>
            <a:normAutofit/>
          </a:bodyPr>
          <a:lstStyle/>
          <a:p>
            <a:r>
              <a:rPr lang="cs-CZ" sz="6000" dirty="0" smtClean="0">
                <a:solidFill>
                  <a:schemeClr val="bg1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2022</a:t>
            </a:r>
            <a:endParaRPr lang="cs-CZ" sz="6000" dirty="0">
              <a:solidFill>
                <a:schemeClr val="bg1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pic>
        <p:nvPicPr>
          <p:cNvPr id="1028" name="Picture 4" descr="Open Call: Lustr 2022 - CZECHDESIG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162" y="-415636"/>
            <a:ext cx="8623547" cy="5583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7" y="4274127"/>
            <a:ext cx="3932237" cy="3811588"/>
          </a:xfrm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-22.-28.9. 2022 Praha Kampus Hybernská</a:t>
            </a:r>
          </a:p>
          <a:p>
            <a:r>
              <a:rPr lang="cs-CZ" dirty="0" smtClean="0">
                <a:solidFill>
                  <a:schemeClr val="bg1"/>
                </a:solidFill>
              </a:rPr>
              <a:t>-open call </a:t>
            </a:r>
            <a:r>
              <a:rPr lang="cs-CZ" dirty="0" err="1" smtClean="0">
                <a:solidFill>
                  <a:schemeClr val="bg1"/>
                </a:solidFill>
              </a:rPr>
              <a:t>deadline</a:t>
            </a:r>
            <a:r>
              <a:rPr lang="cs-CZ" dirty="0" smtClean="0">
                <a:solidFill>
                  <a:schemeClr val="bg1"/>
                </a:solidFill>
              </a:rPr>
              <a:t> 31.5. 2022</a:t>
            </a:r>
          </a:p>
          <a:p>
            <a:r>
              <a:rPr lang="cs-CZ" dirty="0" smtClean="0">
                <a:solidFill>
                  <a:schemeClr val="bg1"/>
                </a:solidFill>
              </a:rPr>
              <a:t>-přihlášení zdarma (vystavující si hradí instalaci, materiály,…)</a:t>
            </a:r>
          </a:p>
          <a:p>
            <a:r>
              <a:rPr lang="cs-CZ" dirty="0" smtClean="0">
                <a:solidFill>
                  <a:schemeClr val="bg1"/>
                </a:solidFill>
              </a:rPr>
              <a:t>-lístky v předprodeji na webu (100,-)</a:t>
            </a:r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498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3D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TextovéPole 2"/>
          <p:cNvSpPr txBox="1"/>
          <p:nvPr/>
        </p:nvSpPr>
        <p:spPr>
          <a:xfrm>
            <a:off x="581891" y="734291"/>
            <a:ext cx="72736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Zdroje:</a:t>
            </a:r>
          </a:p>
          <a:p>
            <a:r>
              <a:rPr lang="cs-CZ" dirty="0" smtClean="0">
                <a:hlinkClick r:id="rId2"/>
              </a:rPr>
              <a:t>https://lustrfestival.cz/o-nas/</a:t>
            </a:r>
            <a:endParaRPr lang="cs-CZ" dirty="0" smtClean="0"/>
          </a:p>
          <a:p>
            <a:r>
              <a:rPr lang="cs-CZ" dirty="0" smtClean="0">
                <a:hlinkClick r:id="rId3"/>
              </a:rPr>
              <a:t>https://www.czechdesign.cz/souteze/open-call-lustr-2022</a:t>
            </a: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3841088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166</Words>
  <Application>Microsoft Office PowerPoint</Application>
  <PresentationFormat>Širokoúhlá obrazovka</PresentationFormat>
  <Paragraphs>26</Paragraphs>
  <Slides>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10" baseType="lpstr">
      <vt:lpstr>Adobe Fan Heiti Std B</vt:lpstr>
      <vt:lpstr>Arial</vt:lpstr>
      <vt:lpstr>Calibri</vt:lpstr>
      <vt:lpstr>Calibri Light</vt:lpstr>
      <vt:lpstr>Motiv Office</vt:lpstr>
      <vt:lpstr>FESTIVAL LUSTR</vt:lpstr>
      <vt:lpstr>Prezentace aplikace PowerPoint</vt:lpstr>
      <vt:lpstr>Vznik</vt:lpstr>
      <vt:lpstr>2022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Aja</dc:creator>
  <cp:lastModifiedBy>Aja</cp:lastModifiedBy>
  <cp:revision>4</cp:revision>
  <dcterms:created xsi:type="dcterms:W3CDTF">2022-04-12T07:20:18Z</dcterms:created>
  <dcterms:modified xsi:type="dcterms:W3CDTF">2022-04-12T07:56:29Z</dcterms:modified>
</cp:coreProperties>
</file>