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325E25-64E3-4CE7-A744-08D6C2C749EF}" v="57" dt="2022-05-08T10:36:30.952"/>
    <p1510:client id="{A2245973-4E6F-466E-9F54-21547DBD1063}" v="164" dt="2022-05-07T21:42:00.1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08.05.2022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ejstrik-firem.kurzy.cz/05222800/pop-pap-sro/" TargetMode="External"/><Relationship Id="rId2" Type="http://schemas.openxmlformats.org/officeDocument/2006/relationships/hyperlink" Target="https://pop-pap.cz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70908" y="1220919"/>
            <a:ext cx="5425781" cy="2387600"/>
          </a:xfrm>
        </p:spPr>
        <p:txBody>
          <a:bodyPr>
            <a:normAutofit/>
          </a:bodyPr>
          <a:lstStyle/>
          <a:p>
            <a:pPr algn="l"/>
            <a:r>
              <a:rPr lang="cs-CZ" dirty="0">
                <a:latin typeface="Calibri Light"/>
                <a:ea typeface="SimSun"/>
                <a:cs typeface="Calibri Light"/>
              </a:rPr>
              <a:t>Nakladatelství Pop </a:t>
            </a:r>
            <a:r>
              <a:rPr lang="cs-CZ" dirty="0" err="1">
                <a:latin typeface="Calibri Light"/>
                <a:ea typeface="SimSun"/>
                <a:cs typeface="Calibri Light"/>
              </a:rPr>
              <a:t>Pap</a:t>
            </a:r>
            <a:endParaRPr lang="cs-CZ" err="1">
              <a:latin typeface="Calibri Light"/>
              <a:ea typeface="SimSun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Block Arc 12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ek 4" descr="Obsah obrázku osoba, lidé, pózování, dav&#10;&#10;Popis se vygeneroval automaticky.">
            <a:extLst>
              <a:ext uri="{FF2B5EF4-FFF2-40B4-BE49-F238E27FC236}">
                <a16:creationId xmlns:a16="http://schemas.microsoft.com/office/drawing/2014/main" id="{83014AEC-87EC-3996-4DDC-BE0820CCC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43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71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ek 4" descr="Obsah obrázku text, osoba, interiér, skupina&#10;&#10;Popis se vygeneroval automaticky.">
            <a:extLst>
              <a:ext uri="{FF2B5EF4-FFF2-40B4-BE49-F238E27FC236}">
                <a16:creationId xmlns:a16="http://schemas.microsoft.com/office/drawing/2014/main" id="{81BE4125-7524-8FAF-2FC7-C410DC289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87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ek 4" descr="Obsah obrázku text, podepsat, rámeček obrázku&#10;&#10;Popis se vygeneroval automaticky.">
            <a:extLst>
              <a:ext uri="{FF2B5EF4-FFF2-40B4-BE49-F238E27FC236}">
                <a16:creationId xmlns:a16="http://schemas.microsoft.com/office/drawing/2014/main" id="{D41BBD1D-3886-018B-C947-D379A05038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5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5" name="Obrázek 5" descr="Obsah obrázku text, papírnictví, obálka&#10;&#10;Popis se vygeneroval automaticky.">
            <a:extLst>
              <a:ext uri="{FF2B5EF4-FFF2-40B4-BE49-F238E27FC236}">
                <a16:creationId xmlns:a16="http://schemas.microsoft.com/office/drawing/2014/main" id="{9AC55193-5453-9F9D-0EC0-77C3D56FCF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7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31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E9E11BFA-96D7-FA50-F72D-343E23A553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458" b="16063"/>
          <a:stretch/>
        </p:blipFill>
        <p:spPr>
          <a:xfrm>
            <a:off x="6196929" y="171716"/>
            <a:ext cx="5803986" cy="3171422"/>
          </a:xfrm>
          <a:prstGeom prst="rect">
            <a:avLst/>
          </a:prstGeom>
        </p:spPr>
      </p:pic>
      <p:pic>
        <p:nvPicPr>
          <p:cNvPr id="5" name="Obrázek 5">
            <a:extLst>
              <a:ext uri="{FF2B5EF4-FFF2-40B4-BE49-F238E27FC236}">
                <a16:creationId xmlns:a16="http://schemas.microsoft.com/office/drawing/2014/main" id="{B7CD6BEA-A5FB-3B9A-1B44-38AE531E02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13" b="13158"/>
          <a:stretch/>
        </p:blipFill>
        <p:spPr>
          <a:xfrm>
            <a:off x="6196929" y="3514856"/>
            <a:ext cx="5786386" cy="2785950"/>
          </a:xfrm>
          <a:prstGeom prst="rect">
            <a:avLst/>
          </a:prstGeom>
        </p:spPr>
      </p:pic>
      <p:pic>
        <p:nvPicPr>
          <p:cNvPr id="4" name="Obrázek 4" descr="Obsah obrázku text, bílá tabule&#10;&#10;Popis se vygeneroval automaticky.">
            <a:extLst>
              <a:ext uri="{FF2B5EF4-FFF2-40B4-BE49-F238E27FC236}">
                <a16:creationId xmlns:a16="http://schemas.microsoft.com/office/drawing/2014/main" id="{A5E54490-3EC0-EF4D-21BA-D6B1225044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4" r="2" b="2"/>
          <a:stretch/>
        </p:blipFill>
        <p:spPr>
          <a:xfrm>
            <a:off x="191086" y="171715"/>
            <a:ext cx="5813197" cy="612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358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Obrázek 4">
            <a:extLst>
              <a:ext uri="{FF2B5EF4-FFF2-40B4-BE49-F238E27FC236}">
                <a16:creationId xmlns:a16="http://schemas.microsoft.com/office/drawing/2014/main" id="{5B46B4BF-7D5E-F081-EDC0-888FA5558E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837" r="16934" b="-3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6" name="Obrázek 6" descr="Obsah obrázku text&#10;&#10;Popis se vygeneroval automaticky.">
            <a:extLst>
              <a:ext uri="{FF2B5EF4-FFF2-40B4-BE49-F238E27FC236}">
                <a16:creationId xmlns:a16="http://schemas.microsoft.com/office/drawing/2014/main" id="{14F5799F-DE11-84D2-5BDB-7D2B6E79F2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8" r="35068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5" name="Obrázek 5" descr="Obsah obrázku text&#10;&#10;Popis se vygeneroval automaticky.">
            <a:extLst>
              <a:ext uri="{FF2B5EF4-FFF2-40B4-BE49-F238E27FC236}">
                <a16:creationId xmlns:a16="http://schemas.microsoft.com/office/drawing/2014/main" id="{24C68BDD-E8C8-C566-B28B-F0F4DFE7A7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98" r="37085" b="-3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30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Obrázek 5" descr="Obsah obrázku text, obálka, vizitka&#10;&#10;Popis se vygeneroval automaticky.">
            <a:extLst>
              <a:ext uri="{FF2B5EF4-FFF2-40B4-BE49-F238E27FC236}">
                <a16:creationId xmlns:a16="http://schemas.microsoft.com/office/drawing/2014/main" id="{7CE5FDB8-ABBC-260A-8B54-2ACDF95A26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22" r="10443" b="-1"/>
          <a:stretch/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6" name="Obrázek 6" descr="Obsah obrázku mapa&#10;&#10;Popis se vygeneroval automaticky.">
            <a:extLst>
              <a:ext uri="{FF2B5EF4-FFF2-40B4-BE49-F238E27FC236}">
                <a16:creationId xmlns:a16="http://schemas.microsoft.com/office/drawing/2014/main" id="{18DAA8FE-D53E-B550-F0FE-68030B1A43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116" r="-3" b="10024"/>
          <a:stretch/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7" name="Obrázek 7" descr="Obsah obrázku text, vizitka, snímek obrazovky&#10;&#10;Popis se vygeneroval automaticky.">
            <a:extLst>
              <a:ext uri="{FF2B5EF4-FFF2-40B4-BE49-F238E27FC236}">
                <a16:creationId xmlns:a16="http://schemas.microsoft.com/office/drawing/2014/main" id="{0FC2419D-07D8-D248-84E3-3108E29B8E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68" r="-3" b="21472"/>
          <a:stretch/>
        </p:blipFill>
        <p:spPr>
          <a:xfrm>
            <a:off x="7534654" y="3511296"/>
            <a:ext cx="4657346" cy="334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5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F494AE6-A88C-448B-B1B7-80259E6F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Obrázek 8">
            <a:extLst>
              <a:ext uri="{FF2B5EF4-FFF2-40B4-BE49-F238E27FC236}">
                <a16:creationId xmlns:a16="http://schemas.microsoft.com/office/drawing/2014/main" id="{8E135B69-3DEB-D37E-FD09-E1499896BD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30" r="-1" b="-1"/>
          <a:stretch/>
        </p:blipFill>
        <p:spPr>
          <a:xfrm>
            <a:off x="321734" y="321733"/>
            <a:ext cx="3084025" cy="3021406"/>
          </a:xfrm>
          <a:prstGeom prst="rect">
            <a:avLst/>
          </a:prstGeom>
        </p:spPr>
      </p:pic>
      <p:pic>
        <p:nvPicPr>
          <p:cNvPr id="10" name="Obrázek 10" descr="Obsah obrázku text&#10;&#10;Popis se vygeneroval automaticky.">
            <a:extLst>
              <a:ext uri="{FF2B5EF4-FFF2-40B4-BE49-F238E27FC236}">
                <a16:creationId xmlns:a16="http://schemas.microsoft.com/office/drawing/2014/main" id="{4A1C567C-B6E1-B686-B333-2694AA43A8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84" r="-1" b="1480"/>
          <a:stretch/>
        </p:blipFill>
        <p:spPr>
          <a:xfrm>
            <a:off x="321734" y="3514854"/>
            <a:ext cx="3084025" cy="2785952"/>
          </a:xfrm>
          <a:prstGeom prst="rect">
            <a:avLst/>
          </a:prstGeom>
        </p:spPr>
      </p:pic>
      <p:pic>
        <p:nvPicPr>
          <p:cNvPr id="7" name="Obrázek 7" descr="Obsah obrázku text&#10;&#10;Popis se vygeneroval automaticky.">
            <a:extLst>
              <a:ext uri="{FF2B5EF4-FFF2-40B4-BE49-F238E27FC236}">
                <a16:creationId xmlns:a16="http://schemas.microsoft.com/office/drawing/2014/main" id="{C855A21A-12B0-FF88-C902-2A545658DC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63" r="15115" b="2"/>
          <a:stretch/>
        </p:blipFill>
        <p:spPr>
          <a:xfrm>
            <a:off x="3598286" y="321733"/>
            <a:ext cx="4043250" cy="5979074"/>
          </a:xfrm>
          <a:prstGeom prst="rect">
            <a:avLst/>
          </a:prstGeom>
        </p:spPr>
      </p:pic>
      <p:pic>
        <p:nvPicPr>
          <p:cNvPr id="11" name="Obrázek 11" descr="Obsah obrázku text&#10;&#10;Popis se vygeneroval automaticky.">
            <a:extLst>
              <a:ext uri="{FF2B5EF4-FFF2-40B4-BE49-F238E27FC236}">
                <a16:creationId xmlns:a16="http://schemas.microsoft.com/office/drawing/2014/main" id="{1800EDE8-EA32-BAEA-43D8-3898FC8F4A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49" r="26447" b="2"/>
          <a:stretch/>
        </p:blipFill>
        <p:spPr>
          <a:xfrm>
            <a:off x="7834063" y="321733"/>
            <a:ext cx="4036201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3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17BA572-D0BA-78E9-06DA-5FE10E6CA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ea typeface="Calibri"/>
                <a:cs typeface="Calibri"/>
              </a:rPr>
              <a:t>Všechny zdrojové obrázky naleznete na stránkách Pop </a:t>
            </a:r>
            <a:r>
              <a:rPr lang="cs-CZ" dirty="0" err="1">
                <a:ea typeface="Calibri"/>
                <a:cs typeface="Calibri"/>
              </a:rPr>
              <a:t>Pap</a:t>
            </a:r>
            <a:r>
              <a:rPr lang="cs-CZ" dirty="0">
                <a:ea typeface="Calibri"/>
                <a:cs typeface="Calibri"/>
              </a:rPr>
              <a:t> </a:t>
            </a:r>
            <a:endParaRPr lang="cs-CZ" dirty="0">
              <a:ea typeface="+mn-lt"/>
              <a:cs typeface="+mn-lt"/>
            </a:endParaRPr>
          </a:p>
          <a:p>
            <a:r>
              <a:rPr lang="cs-CZ" dirty="0">
                <a:ea typeface="+mn-lt"/>
                <a:cs typeface="+mn-lt"/>
                <a:hlinkClick r:id="rId2"/>
              </a:rPr>
              <a:t>https://pop-pap.cz/</a:t>
            </a:r>
            <a:endParaRPr lang="cs-CZ">
              <a:ea typeface="+mn-lt"/>
              <a:cs typeface="+mn-lt"/>
            </a:endParaRPr>
          </a:p>
          <a:p>
            <a:r>
              <a:rPr lang="cs-CZ" dirty="0">
                <a:ea typeface="Calibri"/>
                <a:cs typeface="Calibri"/>
              </a:rPr>
              <a:t>Jiné zdroje </a:t>
            </a:r>
            <a:r>
              <a:rPr lang="cs-CZ" u="sng" dirty="0">
                <a:ea typeface="Calibri"/>
                <a:cs typeface="Calibri"/>
                <a:hlinkClick r:id="rId3"/>
              </a:rPr>
              <a:t>https://rejstrik-firem.kurzy.cz/05222800/pop-pap-sro/</a:t>
            </a:r>
            <a:endParaRPr lang="cs-CZ" dirty="0">
              <a:ea typeface="Calibri"/>
              <a:cs typeface="Calibri"/>
            </a:endParaRPr>
          </a:p>
          <a:p>
            <a:r>
              <a:rPr lang="cs-CZ" dirty="0">
                <a:ea typeface="Calibri"/>
                <a:cs typeface="Calibri"/>
              </a:rPr>
              <a:t>Děkuji za pozornost</a:t>
            </a:r>
          </a:p>
          <a:p>
            <a:endParaRPr lang="cs-CZ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85279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Širokoúhlá obrazovka</PresentationFormat>
  <Paragraphs>0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systému Office</vt:lpstr>
      <vt:lpstr>Nakladatelství Pop Pap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/>
  <cp:lastModifiedBy/>
  <cp:revision>111</cp:revision>
  <dcterms:created xsi:type="dcterms:W3CDTF">2022-05-07T20:58:50Z</dcterms:created>
  <dcterms:modified xsi:type="dcterms:W3CDTF">2022-05-08T13:50:42Z</dcterms:modified>
</cp:coreProperties>
</file>